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7"/>
  </p:notesMasterIdLst>
  <p:sldIdLst>
    <p:sldId id="274" r:id="rId2"/>
    <p:sldId id="275" r:id="rId3"/>
    <p:sldId id="276" r:id="rId4"/>
    <p:sldId id="277" r:id="rId5"/>
    <p:sldId id="27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20CF01-3AB1-443C-8D1A-FB1281C43517}" v="35" dt="2022-03-23T01:54:35.1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752" autoAdjust="0"/>
  </p:normalViewPr>
  <p:slideViewPr>
    <p:cSldViewPr snapToGrid="0">
      <p:cViewPr varScale="1">
        <p:scale>
          <a:sx n="62" d="100"/>
          <a:sy n="62" d="100"/>
        </p:scale>
        <p:origin x="7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dhanya" userId="5047257d-b206-48a3-9852-0bac23189a2d" providerId="ADAL" clId="{0CD07F87-A02A-4F5B-A971-C8E940C68E9E}"/>
    <pc:docChg chg="undo custSel addSld delSld modSld">
      <pc:chgData name="Sudhanya" userId="5047257d-b206-48a3-9852-0bac23189a2d" providerId="ADAL" clId="{0CD07F87-A02A-4F5B-A971-C8E940C68E9E}" dt="2022-02-22T01:33:40.283" v="921" actId="20577"/>
      <pc:docMkLst>
        <pc:docMk/>
      </pc:docMkLst>
      <pc:sldChg chg="modSp mod">
        <pc:chgData name="Sudhanya" userId="5047257d-b206-48a3-9852-0bac23189a2d" providerId="ADAL" clId="{0CD07F87-A02A-4F5B-A971-C8E940C68E9E}" dt="2022-02-22T01:02:34.859" v="529" actId="20577"/>
        <pc:sldMkLst>
          <pc:docMk/>
          <pc:sldMk cId="2897252661" sldId="257"/>
        </pc:sldMkLst>
        <pc:spChg chg="mod">
          <ac:chgData name="Sudhanya" userId="5047257d-b206-48a3-9852-0bac23189a2d" providerId="ADAL" clId="{0CD07F87-A02A-4F5B-A971-C8E940C68E9E}" dt="2022-02-22T00:58:00.104" v="9" actId="20577"/>
          <ac:spMkLst>
            <pc:docMk/>
            <pc:sldMk cId="2897252661" sldId="257"/>
            <ac:spMk id="2" creationId="{E63DCBFA-D2EC-4DC5-8648-B27EF12AFF1C}"/>
          </ac:spMkLst>
        </pc:spChg>
        <pc:spChg chg="mod">
          <ac:chgData name="Sudhanya" userId="5047257d-b206-48a3-9852-0bac23189a2d" providerId="ADAL" clId="{0CD07F87-A02A-4F5B-A971-C8E940C68E9E}" dt="2022-02-22T01:02:34.859" v="529" actId="20577"/>
          <ac:spMkLst>
            <pc:docMk/>
            <pc:sldMk cId="2897252661" sldId="257"/>
            <ac:spMk id="3" creationId="{2881A407-E919-4977-A015-B70EAF0F3A71}"/>
          </ac:spMkLst>
        </pc:spChg>
      </pc:sldChg>
      <pc:sldChg chg="del">
        <pc:chgData name="Sudhanya" userId="5047257d-b206-48a3-9852-0bac23189a2d" providerId="ADAL" clId="{0CD07F87-A02A-4F5B-A971-C8E940C68E9E}" dt="2022-02-22T01:02:37.600" v="530" actId="47"/>
        <pc:sldMkLst>
          <pc:docMk/>
          <pc:sldMk cId="4069709661" sldId="258"/>
        </pc:sldMkLst>
      </pc:sldChg>
      <pc:sldChg chg="modSp new mod">
        <pc:chgData name="Sudhanya" userId="5047257d-b206-48a3-9852-0bac23189a2d" providerId="ADAL" clId="{0CD07F87-A02A-4F5B-A971-C8E940C68E9E}" dt="2022-02-22T01:32:05.283" v="890" actId="20577"/>
        <pc:sldMkLst>
          <pc:docMk/>
          <pc:sldMk cId="4097042731" sldId="258"/>
        </pc:sldMkLst>
        <pc:spChg chg="mod">
          <ac:chgData name="Sudhanya" userId="5047257d-b206-48a3-9852-0bac23189a2d" providerId="ADAL" clId="{0CD07F87-A02A-4F5B-A971-C8E940C68E9E}" dt="2022-02-22T01:32:05.283" v="890" actId="20577"/>
          <ac:spMkLst>
            <pc:docMk/>
            <pc:sldMk cId="4097042731" sldId="258"/>
            <ac:spMk id="2" creationId="{C4955BFD-8FE4-4702-81AC-6B5EDF61385C}"/>
          </ac:spMkLst>
        </pc:spChg>
        <pc:spChg chg="mod">
          <ac:chgData name="Sudhanya" userId="5047257d-b206-48a3-9852-0bac23189a2d" providerId="ADAL" clId="{0CD07F87-A02A-4F5B-A971-C8E940C68E9E}" dt="2022-02-22T01:31:49.566" v="865" actId="20577"/>
          <ac:spMkLst>
            <pc:docMk/>
            <pc:sldMk cId="4097042731" sldId="258"/>
            <ac:spMk id="3" creationId="{96F9139C-7FB4-40BF-9121-F53D0AF589A8}"/>
          </ac:spMkLst>
        </pc:spChg>
      </pc:sldChg>
      <pc:sldChg chg="addSp modSp new mod setBg modNotesTx">
        <pc:chgData name="Sudhanya" userId="5047257d-b206-48a3-9852-0bac23189a2d" providerId="ADAL" clId="{0CD07F87-A02A-4F5B-A971-C8E940C68E9E}" dt="2022-02-22T01:33:40.283" v="921" actId="20577"/>
        <pc:sldMkLst>
          <pc:docMk/>
          <pc:sldMk cId="1187822349" sldId="259"/>
        </pc:sldMkLst>
        <pc:spChg chg="mod">
          <ac:chgData name="Sudhanya" userId="5047257d-b206-48a3-9852-0bac23189a2d" providerId="ADAL" clId="{0CD07F87-A02A-4F5B-A971-C8E940C68E9E}" dt="2022-02-22T01:33:21.172" v="908" actId="26606"/>
          <ac:spMkLst>
            <pc:docMk/>
            <pc:sldMk cId="1187822349" sldId="259"/>
            <ac:spMk id="2" creationId="{34B8FACD-0E73-436B-B9D0-69F8E5892316}"/>
          </ac:spMkLst>
        </pc:spChg>
        <pc:spChg chg="mod">
          <ac:chgData name="Sudhanya" userId="5047257d-b206-48a3-9852-0bac23189a2d" providerId="ADAL" clId="{0CD07F87-A02A-4F5B-A971-C8E940C68E9E}" dt="2022-02-22T01:33:21.172" v="908" actId="26606"/>
          <ac:spMkLst>
            <pc:docMk/>
            <pc:sldMk cId="1187822349" sldId="259"/>
            <ac:spMk id="3" creationId="{733B50FC-9CE0-45F8-844F-3C4AD884F910}"/>
          </ac:spMkLst>
        </pc:spChg>
        <pc:spChg chg="add">
          <ac:chgData name="Sudhanya" userId="5047257d-b206-48a3-9852-0bac23189a2d" providerId="ADAL" clId="{0CD07F87-A02A-4F5B-A971-C8E940C68E9E}" dt="2022-02-22T01:33:21.172" v="908" actId="26606"/>
          <ac:spMkLst>
            <pc:docMk/>
            <pc:sldMk cId="1187822349" sldId="259"/>
            <ac:spMk id="71" creationId="{22171661-0838-4942-A149-8C1B789266A2}"/>
          </ac:spMkLst>
        </pc:spChg>
        <pc:picChg chg="add mod">
          <ac:chgData name="Sudhanya" userId="5047257d-b206-48a3-9852-0bac23189a2d" providerId="ADAL" clId="{0CD07F87-A02A-4F5B-A971-C8E940C68E9E}" dt="2022-02-22T01:33:21.172" v="908" actId="26606"/>
          <ac:picMkLst>
            <pc:docMk/>
            <pc:sldMk cId="1187822349" sldId="259"/>
            <ac:picMk id="1026" creationId="{F96B0D31-D293-46C6-BD50-1B2C10324EF8}"/>
          </ac:picMkLst>
        </pc:picChg>
        <pc:cxnChg chg="add">
          <ac:chgData name="Sudhanya" userId="5047257d-b206-48a3-9852-0bac23189a2d" providerId="ADAL" clId="{0CD07F87-A02A-4F5B-A971-C8E940C68E9E}" dt="2022-02-22T01:33:21.172" v="908" actId="26606"/>
          <ac:cxnSpMkLst>
            <pc:docMk/>
            <pc:sldMk cId="1187822349" sldId="259"/>
            <ac:cxnSpMk id="73" creationId="{BB04A404-AF1E-4EC9-AF7D-46C68BFCEBB6}"/>
          </ac:cxnSpMkLst>
        </pc:cxnChg>
        <pc:cxnChg chg="add">
          <ac:chgData name="Sudhanya" userId="5047257d-b206-48a3-9852-0bac23189a2d" providerId="ADAL" clId="{0CD07F87-A02A-4F5B-A971-C8E940C68E9E}" dt="2022-02-22T01:33:21.172" v="908" actId="26606"/>
          <ac:cxnSpMkLst>
            <pc:docMk/>
            <pc:sldMk cId="1187822349" sldId="259"/>
            <ac:cxnSpMk id="75" creationId="{B1874503-FE8B-408C-ABAF-2B72BAC29666}"/>
          </ac:cxnSpMkLst>
        </pc:cxnChg>
      </pc:sldChg>
      <pc:sldChg chg="del">
        <pc:chgData name="Sudhanya" userId="5047257d-b206-48a3-9852-0bac23189a2d" providerId="ADAL" clId="{0CD07F87-A02A-4F5B-A971-C8E940C68E9E}" dt="2022-02-22T01:02:38.040" v="531" actId="47"/>
        <pc:sldMkLst>
          <pc:docMk/>
          <pc:sldMk cId="1452515831" sldId="259"/>
        </pc:sldMkLst>
      </pc:sldChg>
      <pc:sldChg chg="del">
        <pc:chgData name="Sudhanya" userId="5047257d-b206-48a3-9852-0bac23189a2d" providerId="ADAL" clId="{0CD07F87-A02A-4F5B-A971-C8E940C68E9E}" dt="2022-02-22T01:02:38.244" v="532" actId="47"/>
        <pc:sldMkLst>
          <pc:docMk/>
          <pc:sldMk cId="3421335215" sldId="260"/>
        </pc:sldMkLst>
      </pc:sldChg>
      <pc:sldChg chg="del">
        <pc:chgData name="Sudhanya" userId="5047257d-b206-48a3-9852-0bac23189a2d" providerId="ADAL" clId="{0CD07F87-A02A-4F5B-A971-C8E940C68E9E}" dt="2022-02-22T01:02:38.402" v="533" actId="47"/>
        <pc:sldMkLst>
          <pc:docMk/>
          <pc:sldMk cId="2960362646" sldId="261"/>
        </pc:sldMkLst>
      </pc:sldChg>
      <pc:sldChg chg="del">
        <pc:chgData name="Sudhanya" userId="5047257d-b206-48a3-9852-0bac23189a2d" providerId="ADAL" clId="{0CD07F87-A02A-4F5B-A971-C8E940C68E9E}" dt="2022-02-22T01:02:38.527" v="534" actId="47"/>
        <pc:sldMkLst>
          <pc:docMk/>
          <pc:sldMk cId="3677458780" sldId="262"/>
        </pc:sldMkLst>
      </pc:sldChg>
      <pc:sldChg chg="del">
        <pc:chgData name="Sudhanya" userId="5047257d-b206-48a3-9852-0bac23189a2d" providerId="ADAL" clId="{0CD07F87-A02A-4F5B-A971-C8E940C68E9E}" dt="2022-02-22T01:02:38.700" v="535" actId="47"/>
        <pc:sldMkLst>
          <pc:docMk/>
          <pc:sldMk cId="4035226635" sldId="263"/>
        </pc:sldMkLst>
      </pc:sldChg>
    </pc:docChg>
  </pc:docChgLst>
  <pc:docChgLst>
    <pc:chgData name="Sudhanya" userId="5047257d-b206-48a3-9852-0bac23189a2d" providerId="ADAL" clId="{6423CA56-5B58-42EB-8B66-2EE980C5BEF1}"/>
    <pc:docChg chg="delSld modSld sldOrd">
      <pc:chgData name="Sudhanya" userId="5047257d-b206-48a3-9852-0bac23189a2d" providerId="ADAL" clId="{6423CA56-5B58-42EB-8B66-2EE980C5BEF1}" dt="2021-12-28T00:52:16.286" v="9"/>
      <pc:docMkLst>
        <pc:docMk/>
      </pc:docMkLst>
      <pc:sldChg chg="ord">
        <pc:chgData name="Sudhanya" userId="5047257d-b206-48a3-9852-0bac23189a2d" providerId="ADAL" clId="{6423CA56-5B58-42EB-8B66-2EE980C5BEF1}" dt="2021-12-28T00:52:16.286" v="9"/>
        <pc:sldMkLst>
          <pc:docMk/>
          <pc:sldMk cId="859854860" sldId="257"/>
        </pc:sldMkLst>
      </pc:sldChg>
      <pc:sldChg chg="del">
        <pc:chgData name="Sudhanya" userId="5047257d-b206-48a3-9852-0bac23189a2d" providerId="ADAL" clId="{6423CA56-5B58-42EB-8B66-2EE980C5BEF1}" dt="2021-12-28T00:47:48.231" v="5" actId="47"/>
        <pc:sldMkLst>
          <pc:docMk/>
          <pc:sldMk cId="2470627523" sldId="258"/>
        </pc:sldMkLst>
      </pc:sldChg>
      <pc:sldChg chg="del">
        <pc:chgData name="Sudhanya" userId="5047257d-b206-48a3-9852-0bac23189a2d" providerId="ADAL" clId="{6423CA56-5B58-42EB-8B66-2EE980C5BEF1}" dt="2021-12-28T00:47:50.144" v="6" actId="47"/>
        <pc:sldMkLst>
          <pc:docMk/>
          <pc:sldMk cId="900943528" sldId="259"/>
        </pc:sldMkLst>
      </pc:sldChg>
      <pc:sldChg chg="del">
        <pc:chgData name="Sudhanya" userId="5047257d-b206-48a3-9852-0bac23189a2d" providerId="ADAL" clId="{6423CA56-5B58-42EB-8B66-2EE980C5BEF1}" dt="2021-12-28T00:46:54.896" v="0" actId="47"/>
        <pc:sldMkLst>
          <pc:docMk/>
          <pc:sldMk cId="639033093" sldId="263"/>
        </pc:sldMkLst>
      </pc:sldChg>
      <pc:sldChg chg="del">
        <pc:chgData name="Sudhanya" userId="5047257d-b206-48a3-9852-0bac23189a2d" providerId="ADAL" clId="{6423CA56-5B58-42EB-8B66-2EE980C5BEF1}" dt="2021-12-28T00:49:11.464" v="7" actId="2696"/>
        <pc:sldMkLst>
          <pc:docMk/>
          <pc:sldMk cId="3536385086" sldId="266"/>
        </pc:sldMkLst>
      </pc:sldChg>
      <pc:sldChg chg="del">
        <pc:chgData name="Sudhanya" userId="5047257d-b206-48a3-9852-0bac23189a2d" providerId="ADAL" clId="{6423CA56-5B58-42EB-8B66-2EE980C5BEF1}" dt="2021-12-28T00:47:22.277" v="1" actId="47"/>
        <pc:sldMkLst>
          <pc:docMk/>
          <pc:sldMk cId="286539259" sldId="267"/>
        </pc:sldMkLst>
      </pc:sldChg>
      <pc:sldChg chg="del">
        <pc:chgData name="Sudhanya" userId="5047257d-b206-48a3-9852-0bac23189a2d" providerId="ADAL" clId="{6423CA56-5B58-42EB-8B66-2EE980C5BEF1}" dt="2021-12-28T00:47:26.446" v="3" actId="47"/>
        <pc:sldMkLst>
          <pc:docMk/>
          <pc:sldMk cId="387526324" sldId="268"/>
        </pc:sldMkLst>
      </pc:sldChg>
      <pc:sldChg chg="del">
        <pc:chgData name="Sudhanya" userId="5047257d-b206-48a3-9852-0bac23189a2d" providerId="ADAL" clId="{6423CA56-5B58-42EB-8B66-2EE980C5BEF1}" dt="2021-12-28T00:47:24.402" v="2" actId="47"/>
        <pc:sldMkLst>
          <pc:docMk/>
          <pc:sldMk cId="2501554894" sldId="269"/>
        </pc:sldMkLst>
      </pc:sldChg>
      <pc:sldChg chg="del">
        <pc:chgData name="Sudhanya" userId="5047257d-b206-48a3-9852-0bac23189a2d" providerId="ADAL" clId="{6423CA56-5B58-42EB-8B66-2EE980C5BEF1}" dt="2021-12-28T00:47:33.531" v="4" actId="47"/>
        <pc:sldMkLst>
          <pc:docMk/>
          <pc:sldMk cId="965578623" sldId="270"/>
        </pc:sldMkLst>
      </pc:sldChg>
    </pc:docChg>
  </pc:docChgLst>
  <pc:docChgLst>
    <pc:chgData name="Sudhanya" userId="5047257d-b206-48a3-9852-0bac23189a2d" providerId="ADAL" clId="{182FBA96-3BF5-4BA6-BFE5-DC6C5C00779F}"/>
    <pc:docChg chg="undo custSel addSld delSld modSld">
      <pc:chgData name="Sudhanya" userId="5047257d-b206-48a3-9852-0bac23189a2d" providerId="ADAL" clId="{182FBA96-3BF5-4BA6-BFE5-DC6C5C00779F}" dt="2022-01-19T04:34:02.756" v="420" actId="27636"/>
      <pc:docMkLst>
        <pc:docMk/>
      </pc:docMkLst>
      <pc:sldChg chg="del">
        <pc:chgData name="Sudhanya" userId="5047257d-b206-48a3-9852-0bac23189a2d" providerId="ADAL" clId="{182FBA96-3BF5-4BA6-BFE5-DC6C5C00779F}" dt="2022-01-19T01:45:33.141" v="0" actId="2696"/>
        <pc:sldMkLst>
          <pc:docMk/>
          <pc:sldMk cId="857159571" sldId="256"/>
        </pc:sldMkLst>
      </pc:sldChg>
      <pc:sldChg chg="del">
        <pc:chgData name="Sudhanya" userId="5047257d-b206-48a3-9852-0bac23189a2d" providerId="ADAL" clId="{182FBA96-3BF5-4BA6-BFE5-DC6C5C00779F}" dt="2022-01-19T01:45:40.194" v="1" actId="47"/>
        <pc:sldMkLst>
          <pc:docMk/>
          <pc:sldMk cId="859854860" sldId="257"/>
        </pc:sldMkLst>
      </pc:sldChg>
      <pc:sldChg chg="modSp mod">
        <pc:chgData name="Sudhanya" userId="5047257d-b206-48a3-9852-0bac23189a2d" providerId="ADAL" clId="{182FBA96-3BF5-4BA6-BFE5-DC6C5C00779F}" dt="2022-01-19T04:34:02.756" v="420" actId="27636"/>
        <pc:sldMkLst>
          <pc:docMk/>
          <pc:sldMk cId="2825553313" sldId="260"/>
        </pc:sldMkLst>
        <pc:spChg chg="mod">
          <ac:chgData name="Sudhanya" userId="5047257d-b206-48a3-9852-0bac23189a2d" providerId="ADAL" clId="{182FBA96-3BF5-4BA6-BFE5-DC6C5C00779F}" dt="2022-01-19T01:45:54.375" v="22" actId="20577"/>
          <ac:spMkLst>
            <pc:docMk/>
            <pc:sldMk cId="2825553313" sldId="260"/>
            <ac:spMk id="2" creationId="{90219B1F-1E56-447B-8F6E-C6311F0CB791}"/>
          </ac:spMkLst>
        </pc:spChg>
        <pc:spChg chg="mod">
          <ac:chgData name="Sudhanya" userId="5047257d-b206-48a3-9852-0bac23189a2d" providerId="ADAL" clId="{182FBA96-3BF5-4BA6-BFE5-DC6C5C00779F}" dt="2022-01-19T04:34:02.756" v="420" actId="27636"/>
          <ac:spMkLst>
            <pc:docMk/>
            <pc:sldMk cId="2825553313" sldId="260"/>
            <ac:spMk id="3" creationId="{48F1450F-AAC9-4F7A-AEBF-5BC5CC6382DF}"/>
          </ac:spMkLst>
        </pc:spChg>
      </pc:sldChg>
      <pc:sldChg chg="modSp new mod modNotesTx">
        <pc:chgData name="Sudhanya" userId="5047257d-b206-48a3-9852-0bac23189a2d" providerId="ADAL" clId="{182FBA96-3BF5-4BA6-BFE5-DC6C5C00779F}" dt="2022-01-19T01:55:08.223" v="368"/>
        <pc:sldMkLst>
          <pc:docMk/>
          <pc:sldMk cId="1098261874" sldId="261"/>
        </pc:sldMkLst>
        <pc:spChg chg="mod">
          <ac:chgData name="Sudhanya" userId="5047257d-b206-48a3-9852-0bac23189a2d" providerId="ADAL" clId="{182FBA96-3BF5-4BA6-BFE5-DC6C5C00779F}" dt="2022-01-19T01:50:53.662" v="336" actId="20577"/>
          <ac:spMkLst>
            <pc:docMk/>
            <pc:sldMk cId="1098261874" sldId="261"/>
            <ac:spMk id="2" creationId="{2796C978-A5E1-41D5-B35C-FE7A69D358FF}"/>
          </ac:spMkLst>
        </pc:spChg>
        <pc:spChg chg="mod">
          <ac:chgData name="Sudhanya" userId="5047257d-b206-48a3-9852-0bac23189a2d" providerId="ADAL" clId="{182FBA96-3BF5-4BA6-BFE5-DC6C5C00779F}" dt="2022-01-19T01:53:14.524" v="364" actId="20577"/>
          <ac:spMkLst>
            <pc:docMk/>
            <pc:sldMk cId="1098261874" sldId="261"/>
            <ac:spMk id="3" creationId="{CB693A0D-9DC6-4DFB-BFBF-4A0AB86F15D3}"/>
          </ac:spMkLst>
        </pc:spChg>
      </pc:sldChg>
      <pc:sldChg chg="modSp new mod">
        <pc:chgData name="Sudhanya" userId="5047257d-b206-48a3-9852-0bac23189a2d" providerId="ADAL" clId="{182FBA96-3BF5-4BA6-BFE5-DC6C5C00779F}" dt="2022-01-19T02:31:38.026" v="381"/>
        <pc:sldMkLst>
          <pc:docMk/>
          <pc:sldMk cId="2197282268" sldId="262"/>
        </pc:sldMkLst>
        <pc:spChg chg="mod">
          <ac:chgData name="Sudhanya" userId="5047257d-b206-48a3-9852-0bac23189a2d" providerId="ADAL" clId="{182FBA96-3BF5-4BA6-BFE5-DC6C5C00779F}" dt="2022-01-19T02:31:27.525" v="380" actId="20577"/>
          <ac:spMkLst>
            <pc:docMk/>
            <pc:sldMk cId="2197282268" sldId="262"/>
            <ac:spMk id="2" creationId="{708A6B46-51E0-4FC1-8D63-48950BB9ACC1}"/>
          </ac:spMkLst>
        </pc:spChg>
        <pc:spChg chg="mod">
          <ac:chgData name="Sudhanya" userId="5047257d-b206-48a3-9852-0bac23189a2d" providerId="ADAL" clId="{182FBA96-3BF5-4BA6-BFE5-DC6C5C00779F}" dt="2022-01-19T02:31:38.026" v="381"/>
          <ac:spMkLst>
            <pc:docMk/>
            <pc:sldMk cId="2197282268" sldId="262"/>
            <ac:spMk id="3" creationId="{6F0F2545-5DC0-486F-8930-E56512EA8819}"/>
          </ac:spMkLst>
        </pc:spChg>
      </pc:sldChg>
      <pc:sldChg chg="modSp new mod">
        <pc:chgData name="Sudhanya" userId="5047257d-b206-48a3-9852-0bac23189a2d" providerId="ADAL" clId="{182FBA96-3BF5-4BA6-BFE5-DC6C5C00779F}" dt="2022-01-19T02:41:52.849" v="416" actId="12"/>
        <pc:sldMkLst>
          <pc:docMk/>
          <pc:sldMk cId="2497853366" sldId="263"/>
        </pc:sldMkLst>
        <pc:spChg chg="mod">
          <ac:chgData name="Sudhanya" userId="5047257d-b206-48a3-9852-0bac23189a2d" providerId="ADAL" clId="{182FBA96-3BF5-4BA6-BFE5-DC6C5C00779F}" dt="2022-01-19T02:41:04.646" v="406" actId="20577"/>
          <ac:spMkLst>
            <pc:docMk/>
            <pc:sldMk cId="2497853366" sldId="263"/>
            <ac:spMk id="2" creationId="{872A59EA-ADDC-45B4-B7FE-4BB4CD8A4E11}"/>
          </ac:spMkLst>
        </pc:spChg>
        <pc:spChg chg="mod">
          <ac:chgData name="Sudhanya" userId="5047257d-b206-48a3-9852-0bac23189a2d" providerId="ADAL" clId="{182FBA96-3BF5-4BA6-BFE5-DC6C5C00779F}" dt="2022-01-19T02:41:52.849" v="416" actId="12"/>
          <ac:spMkLst>
            <pc:docMk/>
            <pc:sldMk cId="2497853366" sldId="263"/>
            <ac:spMk id="3" creationId="{A2512A4A-B0B8-454C-AF77-39B30B4C4D56}"/>
          </ac:spMkLst>
        </pc:spChg>
      </pc:sldChg>
      <pc:sldChg chg="del">
        <pc:chgData name="Sudhanya" userId="5047257d-b206-48a3-9852-0bac23189a2d" providerId="ADAL" clId="{182FBA96-3BF5-4BA6-BFE5-DC6C5C00779F}" dt="2022-01-19T01:45:40.194" v="1" actId="47"/>
        <pc:sldMkLst>
          <pc:docMk/>
          <pc:sldMk cId="3401042132" sldId="281"/>
        </pc:sldMkLst>
      </pc:sldChg>
      <pc:sldChg chg="del">
        <pc:chgData name="Sudhanya" userId="5047257d-b206-48a3-9852-0bac23189a2d" providerId="ADAL" clId="{182FBA96-3BF5-4BA6-BFE5-DC6C5C00779F}" dt="2022-01-19T01:45:40.194" v="1" actId="47"/>
        <pc:sldMkLst>
          <pc:docMk/>
          <pc:sldMk cId="3202102096" sldId="282"/>
        </pc:sldMkLst>
      </pc:sldChg>
      <pc:sldChg chg="del">
        <pc:chgData name="Sudhanya" userId="5047257d-b206-48a3-9852-0bac23189a2d" providerId="ADAL" clId="{182FBA96-3BF5-4BA6-BFE5-DC6C5C00779F}" dt="2022-01-19T01:45:40.194" v="1" actId="47"/>
        <pc:sldMkLst>
          <pc:docMk/>
          <pc:sldMk cId="2307511293" sldId="283"/>
        </pc:sldMkLst>
      </pc:sldChg>
      <pc:sldChg chg="del">
        <pc:chgData name="Sudhanya" userId="5047257d-b206-48a3-9852-0bac23189a2d" providerId="ADAL" clId="{182FBA96-3BF5-4BA6-BFE5-DC6C5C00779F}" dt="2022-01-19T01:45:40.194" v="1" actId="47"/>
        <pc:sldMkLst>
          <pc:docMk/>
          <pc:sldMk cId="219076575" sldId="284"/>
        </pc:sldMkLst>
      </pc:sldChg>
      <pc:sldChg chg="del">
        <pc:chgData name="Sudhanya" userId="5047257d-b206-48a3-9852-0bac23189a2d" providerId="ADAL" clId="{182FBA96-3BF5-4BA6-BFE5-DC6C5C00779F}" dt="2022-01-19T01:45:40.194" v="1" actId="47"/>
        <pc:sldMkLst>
          <pc:docMk/>
          <pc:sldMk cId="599593029" sldId="285"/>
        </pc:sldMkLst>
      </pc:sldChg>
      <pc:sldChg chg="del">
        <pc:chgData name="Sudhanya" userId="5047257d-b206-48a3-9852-0bac23189a2d" providerId="ADAL" clId="{182FBA96-3BF5-4BA6-BFE5-DC6C5C00779F}" dt="2022-01-19T01:45:40.194" v="1" actId="47"/>
        <pc:sldMkLst>
          <pc:docMk/>
          <pc:sldMk cId="2411689373" sldId="286"/>
        </pc:sldMkLst>
      </pc:sldChg>
      <pc:sldChg chg="del">
        <pc:chgData name="Sudhanya" userId="5047257d-b206-48a3-9852-0bac23189a2d" providerId="ADAL" clId="{182FBA96-3BF5-4BA6-BFE5-DC6C5C00779F}" dt="2022-01-19T01:45:40.194" v="1" actId="47"/>
        <pc:sldMkLst>
          <pc:docMk/>
          <pc:sldMk cId="1316300826" sldId="287"/>
        </pc:sldMkLst>
      </pc:sldChg>
      <pc:sldChg chg="del">
        <pc:chgData name="Sudhanya" userId="5047257d-b206-48a3-9852-0bac23189a2d" providerId="ADAL" clId="{182FBA96-3BF5-4BA6-BFE5-DC6C5C00779F}" dt="2022-01-19T01:45:40.194" v="1" actId="47"/>
        <pc:sldMkLst>
          <pc:docMk/>
          <pc:sldMk cId="3517721027" sldId="288"/>
        </pc:sldMkLst>
      </pc:sldChg>
      <pc:sldChg chg="del">
        <pc:chgData name="Sudhanya" userId="5047257d-b206-48a3-9852-0bac23189a2d" providerId="ADAL" clId="{182FBA96-3BF5-4BA6-BFE5-DC6C5C00779F}" dt="2022-01-19T01:45:40.194" v="1" actId="47"/>
        <pc:sldMkLst>
          <pc:docMk/>
          <pc:sldMk cId="1177541084" sldId="289"/>
        </pc:sldMkLst>
      </pc:sldChg>
      <pc:sldChg chg="del">
        <pc:chgData name="Sudhanya" userId="5047257d-b206-48a3-9852-0bac23189a2d" providerId="ADAL" clId="{182FBA96-3BF5-4BA6-BFE5-DC6C5C00779F}" dt="2022-01-19T01:45:40.194" v="1" actId="47"/>
        <pc:sldMkLst>
          <pc:docMk/>
          <pc:sldMk cId="1748127992" sldId="290"/>
        </pc:sldMkLst>
      </pc:sldChg>
      <pc:sldChg chg="del">
        <pc:chgData name="Sudhanya" userId="5047257d-b206-48a3-9852-0bac23189a2d" providerId="ADAL" clId="{182FBA96-3BF5-4BA6-BFE5-DC6C5C00779F}" dt="2022-01-19T01:45:40.194" v="1" actId="47"/>
        <pc:sldMkLst>
          <pc:docMk/>
          <pc:sldMk cId="3988915560" sldId="291"/>
        </pc:sldMkLst>
      </pc:sldChg>
      <pc:sldChg chg="del">
        <pc:chgData name="Sudhanya" userId="5047257d-b206-48a3-9852-0bac23189a2d" providerId="ADAL" clId="{182FBA96-3BF5-4BA6-BFE5-DC6C5C00779F}" dt="2022-01-19T01:45:40.194" v="1" actId="47"/>
        <pc:sldMkLst>
          <pc:docMk/>
          <pc:sldMk cId="2929929392" sldId="292"/>
        </pc:sldMkLst>
      </pc:sldChg>
      <pc:sldChg chg="del">
        <pc:chgData name="Sudhanya" userId="5047257d-b206-48a3-9852-0bac23189a2d" providerId="ADAL" clId="{182FBA96-3BF5-4BA6-BFE5-DC6C5C00779F}" dt="2022-01-19T01:45:40.194" v="1" actId="47"/>
        <pc:sldMkLst>
          <pc:docMk/>
          <pc:sldMk cId="1064382258" sldId="293"/>
        </pc:sldMkLst>
      </pc:sldChg>
    </pc:docChg>
  </pc:docChgLst>
  <pc:docChgLst>
    <pc:chgData name="Sudhanya" userId="5047257d-b206-48a3-9852-0bac23189a2d" providerId="ADAL" clId="{6BDC9FBD-8B65-4421-9177-21AD0A2BB2AE}"/>
    <pc:docChg chg="undo redo custSel addSld delSld modSld">
      <pc:chgData name="Sudhanya" userId="5047257d-b206-48a3-9852-0bac23189a2d" providerId="ADAL" clId="{6BDC9FBD-8B65-4421-9177-21AD0A2BB2AE}" dt="2022-03-08T02:44:19.398" v="600"/>
      <pc:docMkLst>
        <pc:docMk/>
      </pc:docMkLst>
      <pc:sldChg chg="del">
        <pc:chgData name="Sudhanya" userId="5047257d-b206-48a3-9852-0bac23189a2d" providerId="ADAL" clId="{6BDC9FBD-8B65-4421-9177-21AD0A2BB2AE}" dt="2022-03-07T01:45:35.297" v="1" actId="47"/>
        <pc:sldMkLst>
          <pc:docMk/>
          <pc:sldMk cId="530802483" sldId="263"/>
        </pc:sldMkLst>
      </pc:sldChg>
      <pc:sldChg chg="del">
        <pc:chgData name="Sudhanya" userId="5047257d-b206-48a3-9852-0bac23189a2d" providerId="ADAL" clId="{6BDC9FBD-8B65-4421-9177-21AD0A2BB2AE}" dt="2022-03-07T01:45:37.087" v="2" actId="47"/>
        <pc:sldMkLst>
          <pc:docMk/>
          <pc:sldMk cId="1168835565" sldId="264"/>
        </pc:sldMkLst>
      </pc:sldChg>
      <pc:sldChg chg="del">
        <pc:chgData name="Sudhanya" userId="5047257d-b206-48a3-9852-0bac23189a2d" providerId="ADAL" clId="{6BDC9FBD-8B65-4421-9177-21AD0A2BB2AE}" dt="2022-03-07T01:45:37.322" v="3" actId="47"/>
        <pc:sldMkLst>
          <pc:docMk/>
          <pc:sldMk cId="780113329" sldId="265"/>
        </pc:sldMkLst>
      </pc:sldChg>
      <pc:sldChg chg="del">
        <pc:chgData name="Sudhanya" userId="5047257d-b206-48a3-9852-0bac23189a2d" providerId="ADAL" clId="{6BDC9FBD-8B65-4421-9177-21AD0A2BB2AE}" dt="2022-03-07T01:45:37.463" v="4" actId="47"/>
        <pc:sldMkLst>
          <pc:docMk/>
          <pc:sldMk cId="142997572" sldId="266"/>
        </pc:sldMkLst>
      </pc:sldChg>
      <pc:sldChg chg="del">
        <pc:chgData name="Sudhanya" userId="5047257d-b206-48a3-9852-0bac23189a2d" providerId="ADAL" clId="{6BDC9FBD-8B65-4421-9177-21AD0A2BB2AE}" dt="2022-03-07T01:45:37.636" v="5" actId="47"/>
        <pc:sldMkLst>
          <pc:docMk/>
          <pc:sldMk cId="1507444702" sldId="267"/>
        </pc:sldMkLst>
      </pc:sldChg>
      <pc:sldChg chg="del">
        <pc:chgData name="Sudhanya" userId="5047257d-b206-48a3-9852-0bac23189a2d" providerId="ADAL" clId="{6BDC9FBD-8B65-4421-9177-21AD0A2BB2AE}" dt="2022-03-07T01:45:37.762" v="6" actId="47"/>
        <pc:sldMkLst>
          <pc:docMk/>
          <pc:sldMk cId="4280523511" sldId="268"/>
        </pc:sldMkLst>
      </pc:sldChg>
      <pc:sldChg chg="del">
        <pc:chgData name="Sudhanya" userId="5047257d-b206-48a3-9852-0bac23189a2d" providerId="ADAL" clId="{6BDC9FBD-8B65-4421-9177-21AD0A2BB2AE}" dt="2022-03-07T01:45:37.934" v="7" actId="47"/>
        <pc:sldMkLst>
          <pc:docMk/>
          <pc:sldMk cId="2268633613" sldId="269"/>
        </pc:sldMkLst>
      </pc:sldChg>
      <pc:sldChg chg="del">
        <pc:chgData name="Sudhanya" userId="5047257d-b206-48a3-9852-0bac23189a2d" providerId="ADAL" clId="{6BDC9FBD-8B65-4421-9177-21AD0A2BB2AE}" dt="2022-03-07T01:45:38.090" v="8" actId="47"/>
        <pc:sldMkLst>
          <pc:docMk/>
          <pc:sldMk cId="2688842834" sldId="270"/>
        </pc:sldMkLst>
      </pc:sldChg>
      <pc:sldChg chg="del">
        <pc:chgData name="Sudhanya" userId="5047257d-b206-48a3-9852-0bac23189a2d" providerId="ADAL" clId="{6BDC9FBD-8B65-4421-9177-21AD0A2BB2AE}" dt="2022-03-07T01:45:38.311" v="9" actId="47"/>
        <pc:sldMkLst>
          <pc:docMk/>
          <pc:sldMk cId="137169675" sldId="271"/>
        </pc:sldMkLst>
      </pc:sldChg>
      <pc:sldChg chg="del">
        <pc:chgData name="Sudhanya" userId="5047257d-b206-48a3-9852-0bac23189a2d" providerId="ADAL" clId="{6BDC9FBD-8B65-4421-9177-21AD0A2BB2AE}" dt="2022-03-07T01:45:38.500" v="10" actId="47"/>
        <pc:sldMkLst>
          <pc:docMk/>
          <pc:sldMk cId="2444122684" sldId="272"/>
        </pc:sldMkLst>
      </pc:sldChg>
      <pc:sldChg chg="del">
        <pc:chgData name="Sudhanya" userId="5047257d-b206-48a3-9852-0bac23189a2d" providerId="ADAL" clId="{6BDC9FBD-8B65-4421-9177-21AD0A2BB2AE}" dt="2022-03-07T01:45:38.813" v="11" actId="47"/>
        <pc:sldMkLst>
          <pc:docMk/>
          <pc:sldMk cId="2069623870" sldId="273"/>
        </pc:sldMkLst>
      </pc:sldChg>
      <pc:sldChg chg="modSp new mod">
        <pc:chgData name="Sudhanya" userId="5047257d-b206-48a3-9852-0bac23189a2d" providerId="ADAL" clId="{6BDC9FBD-8B65-4421-9177-21AD0A2BB2AE}" dt="2022-03-07T01:45:57.335" v="30" actId="20577"/>
        <pc:sldMkLst>
          <pc:docMk/>
          <pc:sldMk cId="4092415460" sldId="274"/>
        </pc:sldMkLst>
        <pc:spChg chg="mod">
          <ac:chgData name="Sudhanya" userId="5047257d-b206-48a3-9852-0bac23189a2d" providerId="ADAL" clId="{6BDC9FBD-8B65-4421-9177-21AD0A2BB2AE}" dt="2022-03-07T01:45:51.208" v="28" actId="20577"/>
          <ac:spMkLst>
            <pc:docMk/>
            <pc:sldMk cId="4092415460" sldId="274"/>
            <ac:spMk id="2" creationId="{6D54C6B1-A558-4481-B4F4-257F69FC2AF1}"/>
          </ac:spMkLst>
        </pc:spChg>
        <pc:spChg chg="mod">
          <ac:chgData name="Sudhanya" userId="5047257d-b206-48a3-9852-0bac23189a2d" providerId="ADAL" clId="{6BDC9FBD-8B65-4421-9177-21AD0A2BB2AE}" dt="2022-03-07T01:45:57.335" v="30" actId="20577"/>
          <ac:spMkLst>
            <pc:docMk/>
            <pc:sldMk cId="4092415460" sldId="274"/>
            <ac:spMk id="3" creationId="{EB14BE9C-5A8B-4C44-8B53-60AEC5779404}"/>
          </ac:spMkLst>
        </pc:spChg>
      </pc:sldChg>
      <pc:sldChg chg="modSp new mod">
        <pc:chgData name="Sudhanya" userId="5047257d-b206-48a3-9852-0bac23189a2d" providerId="ADAL" clId="{6BDC9FBD-8B65-4421-9177-21AD0A2BB2AE}" dt="2022-03-07T01:47:22.748" v="73" actId="20577"/>
        <pc:sldMkLst>
          <pc:docMk/>
          <pc:sldMk cId="4119854274" sldId="275"/>
        </pc:sldMkLst>
        <pc:spChg chg="mod">
          <ac:chgData name="Sudhanya" userId="5047257d-b206-48a3-9852-0bac23189a2d" providerId="ADAL" clId="{6BDC9FBD-8B65-4421-9177-21AD0A2BB2AE}" dt="2022-03-07T01:47:22.748" v="73" actId="20577"/>
          <ac:spMkLst>
            <pc:docMk/>
            <pc:sldMk cId="4119854274" sldId="275"/>
            <ac:spMk id="2" creationId="{F62A7C2C-59F4-4042-B9BD-3DDD2ACE4663}"/>
          </ac:spMkLst>
        </pc:spChg>
        <pc:spChg chg="mod">
          <ac:chgData name="Sudhanya" userId="5047257d-b206-48a3-9852-0bac23189a2d" providerId="ADAL" clId="{6BDC9FBD-8B65-4421-9177-21AD0A2BB2AE}" dt="2022-03-07T01:47:09.362" v="47" actId="20577"/>
          <ac:spMkLst>
            <pc:docMk/>
            <pc:sldMk cId="4119854274" sldId="275"/>
            <ac:spMk id="3" creationId="{F23E7B2B-BCDA-4222-B9F6-9A8DFD47FA88}"/>
          </ac:spMkLst>
        </pc:spChg>
      </pc:sldChg>
      <pc:sldChg chg="modSp new mod">
        <pc:chgData name="Sudhanya" userId="5047257d-b206-48a3-9852-0bac23189a2d" providerId="ADAL" clId="{6BDC9FBD-8B65-4421-9177-21AD0A2BB2AE}" dt="2022-03-07T01:50:15.582" v="149" actId="21"/>
        <pc:sldMkLst>
          <pc:docMk/>
          <pc:sldMk cId="836066100" sldId="276"/>
        </pc:sldMkLst>
        <pc:spChg chg="mod">
          <ac:chgData name="Sudhanya" userId="5047257d-b206-48a3-9852-0bac23189a2d" providerId="ADAL" clId="{6BDC9FBD-8B65-4421-9177-21AD0A2BB2AE}" dt="2022-03-07T01:47:39.864" v="92" actId="20577"/>
          <ac:spMkLst>
            <pc:docMk/>
            <pc:sldMk cId="836066100" sldId="276"/>
            <ac:spMk id="2" creationId="{3D9C0DF8-F4E9-4A6F-BA3C-69D17DF02CD7}"/>
          </ac:spMkLst>
        </pc:spChg>
        <pc:spChg chg="mod">
          <ac:chgData name="Sudhanya" userId="5047257d-b206-48a3-9852-0bac23189a2d" providerId="ADAL" clId="{6BDC9FBD-8B65-4421-9177-21AD0A2BB2AE}" dt="2022-03-07T01:50:15.582" v="149" actId="21"/>
          <ac:spMkLst>
            <pc:docMk/>
            <pc:sldMk cId="836066100" sldId="276"/>
            <ac:spMk id="3" creationId="{E437B4B7-D436-4460-A368-1FED8198C57A}"/>
          </ac:spMkLst>
        </pc:spChg>
      </pc:sldChg>
      <pc:sldChg chg="addSp delSp modSp new mod setBg">
        <pc:chgData name="Sudhanya" userId="5047257d-b206-48a3-9852-0bac23189a2d" providerId="ADAL" clId="{6BDC9FBD-8B65-4421-9177-21AD0A2BB2AE}" dt="2022-03-07T01:50:24.280" v="154" actId="27636"/>
        <pc:sldMkLst>
          <pc:docMk/>
          <pc:sldMk cId="1594632726" sldId="277"/>
        </pc:sldMkLst>
        <pc:spChg chg="del">
          <ac:chgData name="Sudhanya" userId="5047257d-b206-48a3-9852-0bac23189a2d" providerId="ADAL" clId="{6BDC9FBD-8B65-4421-9177-21AD0A2BB2AE}" dt="2022-03-07T01:49:40.325" v="144" actId="478"/>
          <ac:spMkLst>
            <pc:docMk/>
            <pc:sldMk cId="1594632726" sldId="277"/>
            <ac:spMk id="2" creationId="{06916E62-DE35-4226-8841-8595CBDF7422}"/>
          </ac:spMkLst>
        </pc:spChg>
        <pc:spChg chg="mod ord">
          <ac:chgData name="Sudhanya" userId="5047257d-b206-48a3-9852-0bac23189a2d" providerId="ADAL" clId="{6BDC9FBD-8B65-4421-9177-21AD0A2BB2AE}" dt="2022-03-07T01:50:24.280" v="154" actId="27636"/>
          <ac:spMkLst>
            <pc:docMk/>
            <pc:sldMk cId="1594632726" sldId="277"/>
            <ac:spMk id="3" creationId="{A60AA172-80D0-4BA9-8072-570D9D119224}"/>
          </ac:spMkLst>
        </pc:spChg>
        <pc:spChg chg="add">
          <ac:chgData name="Sudhanya" userId="5047257d-b206-48a3-9852-0bac23189a2d" providerId="ADAL" clId="{6BDC9FBD-8B65-4421-9177-21AD0A2BB2AE}" dt="2022-03-07T01:50:03.432" v="147" actId="26606"/>
          <ac:spMkLst>
            <pc:docMk/>
            <pc:sldMk cId="1594632726" sldId="277"/>
            <ac:spMk id="71" creationId="{22171661-0838-4942-A149-8C1B789266A2}"/>
          </ac:spMkLst>
        </pc:spChg>
        <pc:spChg chg="add">
          <ac:chgData name="Sudhanya" userId="5047257d-b206-48a3-9852-0bac23189a2d" providerId="ADAL" clId="{6BDC9FBD-8B65-4421-9177-21AD0A2BB2AE}" dt="2022-03-07T01:50:03.432" v="147" actId="26606"/>
          <ac:spMkLst>
            <pc:docMk/>
            <pc:sldMk cId="1594632726" sldId="277"/>
            <ac:spMk id="73" creationId="{4CFFC8CC-8357-4EAE-8DE4-28B285E7F62C}"/>
          </ac:spMkLst>
        </pc:spChg>
        <pc:picChg chg="add mod">
          <ac:chgData name="Sudhanya" userId="5047257d-b206-48a3-9852-0bac23189a2d" providerId="ADAL" clId="{6BDC9FBD-8B65-4421-9177-21AD0A2BB2AE}" dt="2022-03-07T01:50:03.432" v="147" actId="26606"/>
          <ac:picMkLst>
            <pc:docMk/>
            <pc:sldMk cId="1594632726" sldId="277"/>
            <ac:picMk id="1026" creationId="{31773E2F-8F9A-4070-8A3E-A085A4859A1C}"/>
          </ac:picMkLst>
        </pc:picChg>
        <pc:cxnChg chg="add">
          <ac:chgData name="Sudhanya" userId="5047257d-b206-48a3-9852-0bac23189a2d" providerId="ADAL" clId="{6BDC9FBD-8B65-4421-9177-21AD0A2BB2AE}" dt="2022-03-07T01:50:03.432" v="147" actId="26606"/>
          <ac:cxnSpMkLst>
            <pc:docMk/>
            <pc:sldMk cId="1594632726" sldId="277"/>
            <ac:cxnSpMk id="75" creationId="{BB04A404-AF1E-4EC9-AF7D-46C68BFCEBB6}"/>
          </ac:cxnSpMkLst>
        </pc:cxnChg>
      </pc:sldChg>
      <pc:sldChg chg="addSp delSp modSp new mod setBg">
        <pc:chgData name="Sudhanya" userId="5047257d-b206-48a3-9852-0bac23189a2d" providerId="ADAL" clId="{6BDC9FBD-8B65-4421-9177-21AD0A2BB2AE}" dt="2022-03-07T01:51:45.415" v="179" actId="14100"/>
        <pc:sldMkLst>
          <pc:docMk/>
          <pc:sldMk cId="3585370476" sldId="278"/>
        </pc:sldMkLst>
        <pc:spChg chg="mod">
          <ac:chgData name="Sudhanya" userId="5047257d-b206-48a3-9852-0bac23189a2d" providerId="ADAL" clId="{6BDC9FBD-8B65-4421-9177-21AD0A2BB2AE}" dt="2022-03-07T01:51:40.428" v="176" actId="14100"/>
          <ac:spMkLst>
            <pc:docMk/>
            <pc:sldMk cId="3585370476" sldId="278"/>
            <ac:spMk id="2" creationId="{267DDB56-5FE6-4F07-AF65-3E8570FCB75F}"/>
          </ac:spMkLst>
        </pc:spChg>
        <pc:spChg chg="mod ord">
          <ac:chgData name="Sudhanya" userId="5047257d-b206-48a3-9852-0bac23189a2d" providerId="ADAL" clId="{6BDC9FBD-8B65-4421-9177-21AD0A2BB2AE}" dt="2022-03-07T01:51:34.187" v="174" actId="14100"/>
          <ac:spMkLst>
            <pc:docMk/>
            <pc:sldMk cId="3585370476" sldId="278"/>
            <ac:spMk id="3" creationId="{014822F7-BFF2-4216-B8C3-D5897714E071}"/>
          </ac:spMkLst>
        </pc:spChg>
        <pc:spChg chg="add del">
          <ac:chgData name="Sudhanya" userId="5047257d-b206-48a3-9852-0bac23189a2d" providerId="ADAL" clId="{6BDC9FBD-8B65-4421-9177-21AD0A2BB2AE}" dt="2022-03-07T01:51:11.193" v="169" actId="26606"/>
          <ac:spMkLst>
            <pc:docMk/>
            <pc:sldMk cId="3585370476" sldId="278"/>
            <ac:spMk id="71" creationId="{15F0A9D0-BB35-4CAB-B92D-E061B9D8E3BD}"/>
          </ac:spMkLst>
        </pc:spChg>
        <pc:spChg chg="add">
          <ac:chgData name="Sudhanya" userId="5047257d-b206-48a3-9852-0bac23189a2d" providerId="ADAL" clId="{6BDC9FBD-8B65-4421-9177-21AD0A2BB2AE}" dt="2022-03-07T01:51:11.196" v="170" actId="26606"/>
          <ac:spMkLst>
            <pc:docMk/>
            <pc:sldMk cId="3585370476" sldId="278"/>
            <ac:spMk id="2052" creationId="{22171661-0838-4942-A149-8C1B789266A2}"/>
          </ac:spMkLst>
        </pc:spChg>
        <pc:spChg chg="add">
          <ac:chgData name="Sudhanya" userId="5047257d-b206-48a3-9852-0bac23189a2d" providerId="ADAL" clId="{6BDC9FBD-8B65-4421-9177-21AD0A2BB2AE}" dt="2022-03-07T01:51:11.196" v="170" actId="26606"/>
          <ac:spMkLst>
            <pc:docMk/>
            <pc:sldMk cId="3585370476" sldId="278"/>
            <ac:spMk id="2053" creationId="{4CFFC8CC-8357-4EAE-8DE4-28B285E7F62C}"/>
          </ac:spMkLst>
        </pc:spChg>
        <pc:picChg chg="add mod">
          <ac:chgData name="Sudhanya" userId="5047257d-b206-48a3-9852-0bac23189a2d" providerId="ADAL" clId="{6BDC9FBD-8B65-4421-9177-21AD0A2BB2AE}" dt="2022-03-07T01:51:45.415" v="179" actId="14100"/>
          <ac:picMkLst>
            <pc:docMk/>
            <pc:sldMk cId="3585370476" sldId="278"/>
            <ac:picMk id="2050" creationId="{4907C17C-4230-4A12-8760-E162D4AE39A7}"/>
          </ac:picMkLst>
        </pc:picChg>
        <pc:cxnChg chg="add del">
          <ac:chgData name="Sudhanya" userId="5047257d-b206-48a3-9852-0bac23189a2d" providerId="ADAL" clId="{6BDC9FBD-8B65-4421-9177-21AD0A2BB2AE}" dt="2022-03-07T01:51:11.193" v="169" actId="26606"/>
          <ac:cxnSpMkLst>
            <pc:docMk/>
            <pc:sldMk cId="3585370476" sldId="278"/>
            <ac:cxnSpMk id="73" creationId="{52F5DE35-776B-4C7D-AF2E-514E68BDD2F6}"/>
          </ac:cxnSpMkLst>
        </pc:cxnChg>
        <pc:cxnChg chg="add del">
          <ac:chgData name="Sudhanya" userId="5047257d-b206-48a3-9852-0bac23189a2d" providerId="ADAL" clId="{6BDC9FBD-8B65-4421-9177-21AD0A2BB2AE}" dt="2022-03-07T01:51:11.193" v="169" actId="26606"/>
          <ac:cxnSpMkLst>
            <pc:docMk/>
            <pc:sldMk cId="3585370476" sldId="278"/>
            <ac:cxnSpMk id="75" creationId="{4A65E4E8-1272-4386-BDFE-0129D7A7E2D4}"/>
          </ac:cxnSpMkLst>
        </pc:cxnChg>
        <pc:cxnChg chg="add del">
          <ac:chgData name="Sudhanya" userId="5047257d-b206-48a3-9852-0bac23189a2d" providerId="ADAL" clId="{6BDC9FBD-8B65-4421-9177-21AD0A2BB2AE}" dt="2022-03-07T01:51:11.193" v="169" actId="26606"/>
          <ac:cxnSpMkLst>
            <pc:docMk/>
            <pc:sldMk cId="3585370476" sldId="278"/>
            <ac:cxnSpMk id="77" creationId="{A6515F51-DBC6-42B8-9C34-749F69BB6561}"/>
          </ac:cxnSpMkLst>
        </pc:cxnChg>
        <pc:cxnChg chg="add del">
          <ac:chgData name="Sudhanya" userId="5047257d-b206-48a3-9852-0bac23189a2d" providerId="ADAL" clId="{6BDC9FBD-8B65-4421-9177-21AD0A2BB2AE}" dt="2022-03-07T01:51:11.193" v="169" actId="26606"/>
          <ac:cxnSpMkLst>
            <pc:docMk/>
            <pc:sldMk cId="3585370476" sldId="278"/>
            <ac:cxnSpMk id="79" creationId="{873F5967-4993-405D-A3E6-84DCEFF44C2A}"/>
          </ac:cxnSpMkLst>
        </pc:cxnChg>
        <pc:cxnChg chg="add del">
          <ac:chgData name="Sudhanya" userId="5047257d-b206-48a3-9852-0bac23189a2d" providerId="ADAL" clId="{6BDC9FBD-8B65-4421-9177-21AD0A2BB2AE}" dt="2022-03-07T01:51:11.193" v="169" actId="26606"/>
          <ac:cxnSpMkLst>
            <pc:docMk/>
            <pc:sldMk cId="3585370476" sldId="278"/>
            <ac:cxnSpMk id="81" creationId="{A3A523CC-BD6C-4A0D-B9DB-1DC2CE1E22F0}"/>
          </ac:cxnSpMkLst>
        </pc:cxnChg>
        <pc:cxnChg chg="add">
          <ac:chgData name="Sudhanya" userId="5047257d-b206-48a3-9852-0bac23189a2d" providerId="ADAL" clId="{6BDC9FBD-8B65-4421-9177-21AD0A2BB2AE}" dt="2022-03-07T01:51:11.196" v="170" actId="26606"/>
          <ac:cxnSpMkLst>
            <pc:docMk/>
            <pc:sldMk cId="3585370476" sldId="278"/>
            <ac:cxnSpMk id="2054" creationId="{BB04A404-AF1E-4EC9-AF7D-46C68BFCEBB6}"/>
          </ac:cxnSpMkLst>
        </pc:cxnChg>
      </pc:sldChg>
      <pc:sldChg chg="addSp delSp modSp new mod">
        <pc:chgData name="Sudhanya" userId="5047257d-b206-48a3-9852-0bac23189a2d" providerId="ADAL" clId="{6BDC9FBD-8B65-4421-9177-21AD0A2BB2AE}" dt="2022-03-07T02:09:46.079" v="340" actId="1035"/>
        <pc:sldMkLst>
          <pc:docMk/>
          <pc:sldMk cId="1907095539" sldId="279"/>
        </pc:sldMkLst>
        <pc:spChg chg="del">
          <ac:chgData name="Sudhanya" userId="5047257d-b206-48a3-9852-0bac23189a2d" providerId="ADAL" clId="{6BDC9FBD-8B65-4421-9177-21AD0A2BB2AE}" dt="2022-03-07T01:52:20.154" v="181" actId="478"/>
          <ac:spMkLst>
            <pc:docMk/>
            <pc:sldMk cId="1907095539" sldId="279"/>
            <ac:spMk id="2" creationId="{629FDAC6-F153-4830-8BC9-94543AAF288A}"/>
          </ac:spMkLst>
        </pc:spChg>
        <pc:spChg chg="del">
          <ac:chgData name="Sudhanya" userId="5047257d-b206-48a3-9852-0bac23189a2d" providerId="ADAL" clId="{6BDC9FBD-8B65-4421-9177-21AD0A2BB2AE}" dt="2022-03-07T01:52:21.979" v="182" actId="478"/>
          <ac:spMkLst>
            <pc:docMk/>
            <pc:sldMk cId="1907095539" sldId="279"/>
            <ac:spMk id="3" creationId="{7C41F596-1025-4EAD-A2FC-2933C1CD86BE}"/>
          </ac:spMkLst>
        </pc:spChg>
        <pc:spChg chg="add del">
          <ac:chgData name="Sudhanya" userId="5047257d-b206-48a3-9852-0bac23189a2d" providerId="ADAL" clId="{6BDC9FBD-8B65-4421-9177-21AD0A2BB2AE}" dt="2022-03-07T01:52:34.438" v="189" actId="22"/>
          <ac:spMkLst>
            <pc:docMk/>
            <pc:sldMk cId="1907095539" sldId="279"/>
            <ac:spMk id="6" creationId="{41D3FA0C-AB22-4E94-8720-74CC04C36FE8}"/>
          </ac:spMkLst>
        </pc:spChg>
        <pc:spChg chg="add del">
          <ac:chgData name="Sudhanya" userId="5047257d-b206-48a3-9852-0bac23189a2d" providerId="ADAL" clId="{6BDC9FBD-8B65-4421-9177-21AD0A2BB2AE}" dt="2022-03-07T01:52:53.532" v="200" actId="22"/>
          <ac:spMkLst>
            <pc:docMk/>
            <pc:sldMk cId="1907095539" sldId="279"/>
            <ac:spMk id="10" creationId="{2BABE905-91F7-4247-9205-CC59F1D82D30}"/>
          </ac:spMkLst>
        </pc:spChg>
        <pc:spChg chg="add del">
          <ac:chgData name="Sudhanya" userId="5047257d-b206-48a3-9852-0bac23189a2d" providerId="ADAL" clId="{6BDC9FBD-8B65-4421-9177-21AD0A2BB2AE}" dt="2022-03-07T01:57:20.990" v="202" actId="22"/>
          <ac:spMkLst>
            <pc:docMk/>
            <pc:sldMk cId="1907095539" sldId="279"/>
            <ac:spMk id="12" creationId="{5BD34EE7-1D75-4EF0-A27C-B3C00D9133D9}"/>
          </ac:spMkLst>
        </pc:spChg>
        <pc:graphicFrameChg chg="add del mod modGraphic">
          <ac:chgData name="Sudhanya" userId="5047257d-b206-48a3-9852-0bac23189a2d" providerId="ADAL" clId="{6BDC9FBD-8B65-4421-9177-21AD0A2BB2AE}" dt="2022-03-07T01:52:29.823" v="186"/>
          <ac:graphicFrameMkLst>
            <pc:docMk/>
            <pc:sldMk cId="1907095539" sldId="279"/>
            <ac:graphicFrameMk id="4" creationId="{8DA643E5-14C0-41E8-A316-54A181247A6B}"/>
          </ac:graphicFrameMkLst>
        </pc:graphicFrameChg>
        <pc:graphicFrameChg chg="add del mod modGraphic">
          <ac:chgData name="Sudhanya" userId="5047257d-b206-48a3-9852-0bac23189a2d" providerId="ADAL" clId="{6BDC9FBD-8B65-4421-9177-21AD0A2BB2AE}" dt="2022-03-07T01:52:43.725" v="193"/>
          <ac:graphicFrameMkLst>
            <pc:docMk/>
            <pc:sldMk cId="1907095539" sldId="279"/>
            <ac:graphicFrameMk id="7" creationId="{CB4F2188-3944-436B-B703-F2123859438F}"/>
          </ac:graphicFrameMkLst>
        </pc:graphicFrameChg>
        <pc:graphicFrameChg chg="add del mod modGraphic">
          <ac:chgData name="Sudhanya" userId="5047257d-b206-48a3-9852-0bac23189a2d" providerId="ADAL" clId="{6BDC9FBD-8B65-4421-9177-21AD0A2BB2AE}" dt="2022-03-07T01:52:49.185" v="197"/>
          <ac:graphicFrameMkLst>
            <pc:docMk/>
            <pc:sldMk cId="1907095539" sldId="279"/>
            <ac:graphicFrameMk id="8" creationId="{9823A8FA-CE54-4641-ABB3-E5D610D320FA}"/>
          </ac:graphicFrameMkLst>
        </pc:graphicFrameChg>
        <pc:graphicFrameChg chg="add mod modGraphic">
          <ac:chgData name="Sudhanya" userId="5047257d-b206-48a3-9852-0bac23189a2d" providerId="ADAL" clId="{6BDC9FBD-8B65-4421-9177-21AD0A2BB2AE}" dt="2022-03-07T02:09:46.079" v="340" actId="1035"/>
          <ac:graphicFrameMkLst>
            <pc:docMk/>
            <pc:sldMk cId="1907095539" sldId="279"/>
            <ac:graphicFrameMk id="13" creationId="{9856704D-9A7C-492F-8153-D7F19AE0656B}"/>
          </ac:graphicFrameMkLst>
        </pc:graphicFrameChg>
      </pc:sldChg>
      <pc:sldChg chg="addSp delSp modSp new mod setBg">
        <pc:chgData name="Sudhanya" userId="5047257d-b206-48a3-9852-0bac23189a2d" providerId="ADAL" clId="{6BDC9FBD-8B65-4421-9177-21AD0A2BB2AE}" dt="2022-03-07T02:11:13.731" v="357" actId="14100"/>
        <pc:sldMkLst>
          <pc:docMk/>
          <pc:sldMk cId="406735460" sldId="280"/>
        </pc:sldMkLst>
        <pc:spChg chg="mod">
          <ac:chgData name="Sudhanya" userId="5047257d-b206-48a3-9852-0bac23189a2d" providerId="ADAL" clId="{6BDC9FBD-8B65-4421-9177-21AD0A2BB2AE}" dt="2022-03-07T02:11:02.571" v="354" actId="26606"/>
          <ac:spMkLst>
            <pc:docMk/>
            <pc:sldMk cId="406735460" sldId="280"/>
            <ac:spMk id="2" creationId="{8036527E-0CE0-4F4E-9754-57D3858BF968}"/>
          </ac:spMkLst>
        </pc:spChg>
        <pc:spChg chg="mod ord">
          <ac:chgData name="Sudhanya" userId="5047257d-b206-48a3-9852-0bac23189a2d" providerId="ADAL" clId="{6BDC9FBD-8B65-4421-9177-21AD0A2BB2AE}" dt="2022-03-07T02:11:02.571" v="354" actId="26606"/>
          <ac:spMkLst>
            <pc:docMk/>
            <pc:sldMk cId="406735460" sldId="280"/>
            <ac:spMk id="3" creationId="{0283C5AB-08B1-4578-A3F7-467B0F6657E6}"/>
          </ac:spMkLst>
        </pc:spChg>
        <pc:spChg chg="add del">
          <ac:chgData name="Sudhanya" userId="5047257d-b206-48a3-9852-0bac23189a2d" providerId="ADAL" clId="{6BDC9FBD-8B65-4421-9177-21AD0A2BB2AE}" dt="2022-03-07T02:11:02.571" v="354" actId="26606"/>
          <ac:spMkLst>
            <pc:docMk/>
            <pc:sldMk cId="406735460" sldId="280"/>
            <ac:spMk id="71" creationId="{15F0A9D0-BB35-4CAB-B92D-E061B9D8E3BD}"/>
          </ac:spMkLst>
        </pc:spChg>
        <pc:spChg chg="add">
          <ac:chgData name="Sudhanya" userId="5047257d-b206-48a3-9852-0bac23189a2d" providerId="ADAL" clId="{6BDC9FBD-8B65-4421-9177-21AD0A2BB2AE}" dt="2022-03-07T02:11:02.571" v="354" actId="26606"/>
          <ac:spMkLst>
            <pc:docMk/>
            <pc:sldMk cId="406735460" sldId="280"/>
            <ac:spMk id="135" creationId="{DD16DE02-C2C8-477C-9FD7-70A983BDEA14}"/>
          </ac:spMkLst>
        </pc:spChg>
        <pc:spChg chg="add">
          <ac:chgData name="Sudhanya" userId="5047257d-b206-48a3-9852-0bac23189a2d" providerId="ADAL" clId="{6BDC9FBD-8B65-4421-9177-21AD0A2BB2AE}" dt="2022-03-07T02:11:02.571" v="354" actId="26606"/>
          <ac:spMkLst>
            <pc:docMk/>
            <pc:sldMk cId="406735460" sldId="280"/>
            <ac:spMk id="137" creationId="{D13AF29F-D5EC-4489-BF8F-3B356C5972CD}"/>
          </ac:spMkLst>
        </pc:spChg>
        <pc:picChg chg="add mod">
          <ac:chgData name="Sudhanya" userId="5047257d-b206-48a3-9852-0bac23189a2d" providerId="ADAL" clId="{6BDC9FBD-8B65-4421-9177-21AD0A2BB2AE}" dt="2022-03-07T02:11:13.731" v="357" actId="14100"/>
          <ac:picMkLst>
            <pc:docMk/>
            <pc:sldMk cId="406735460" sldId="280"/>
            <ac:picMk id="4098" creationId="{FDFFDA68-12E4-4B7E-A084-6387AB230672}"/>
          </ac:picMkLst>
        </pc:picChg>
        <pc:cxnChg chg="add del">
          <ac:chgData name="Sudhanya" userId="5047257d-b206-48a3-9852-0bac23189a2d" providerId="ADAL" clId="{6BDC9FBD-8B65-4421-9177-21AD0A2BB2AE}" dt="2022-03-07T02:11:02.571" v="354" actId="26606"/>
          <ac:cxnSpMkLst>
            <pc:docMk/>
            <pc:sldMk cId="406735460" sldId="280"/>
            <ac:cxnSpMk id="73" creationId="{52F5DE35-776B-4C7D-AF2E-514E68BDD2F6}"/>
          </ac:cxnSpMkLst>
        </pc:cxnChg>
        <pc:cxnChg chg="add del">
          <ac:chgData name="Sudhanya" userId="5047257d-b206-48a3-9852-0bac23189a2d" providerId="ADAL" clId="{6BDC9FBD-8B65-4421-9177-21AD0A2BB2AE}" dt="2022-03-07T02:11:02.571" v="354" actId="26606"/>
          <ac:cxnSpMkLst>
            <pc:docMk/>
            <pc:sldMk cId="406735460" sldId="280"/>
            <ac:cxnSpMk id="75" creationId="{4A65E4E8-1272-4386-BDFE-0129D7A7E2D4}"/>
          </ac:cxnSpMkLst>
        </pc:cxnChg>
        <pc:cxnChg chg="add del">
          <ac:chgData name="Sudhanya" userId="5047257d-b206-48a3-9852-0bac23189a2d" providerId="ADAL" clId="{6BDC9FBD-8B65-4421-9177-21AD0A2BB2AE}" dt="2022-03-07T02:11:02.571" v="354" actId="26606"/>
          <ac:cxnSpMkLst>
            <pc:docMk/>
            <pc:sldMk cId="406735460" sldId="280"/>
            <ac:cxnSpMk id="77" creationId="{A6515F51-DBC6-42B8-9C34-749F69BB6561}"/>
          </ac:cxnSpMkLst>
        </pc:cxnChg>
        <pc:cxnChg chg="add del">
          <ac:chgData name="Sudhanya" userId="5047257d-b206-48a3-9852-0bac23189a2d" providerId="ADAL" clId="{6BDC9FBD-8B65-4421-9177-21AD0A2BB2AE}" dt="2022-03-07T02:11:02.571" v="354" actId="26606"/>
          <ac:cxnSpMkLst>
            <pc:docMk/>
            <pc:sldMk cId="406735460" sldId="280"/>
            <ac:cxnSpMk id="79" creationId="{873F5967-4993-405D-A3E6-84DCEFF44C2A}"/>
          </ac:cxnSpMkLst>
        </pc:cxnChg>
        <pc:cxnChg chg="add del">
          <ac:chgData name="Sudhanya" userId="5047257d-b206-48a3-9852-0bac23189a2d" providerId="ADAL" clId="{6BDC9FBD-8B65-4421-9177-21AD0A2BB2AE}" dt="2022-03-07T02:11:02.571" v="354" actId="26606"/>
          <ac:cxnSpMkLst>
            <pc:docMk/>
            <pc:sldMk cId="406735460" sldId="280"/>
            <ac:cxnSpMk id="81" creationId="{A3A523CC-BD6C-4A0D-B9DB-1DC2CE1E22F0}"/>
          </ac:cxnSpMkLst>
        </pc:cxnChg>
        <pc:cxnChg chg="add">
          <ac:chgData name="Sudhanya" userId="5047257d-b206-48a3-9852-0bac23189a2d" providerId="ADAL" clId="{6BDC9FBD-8B65-4421-9177-21AD0A2BB2AE}" dt="2022-03-07T02:11:02.571" v="354" actId="26606"/>
          <ac:cxnSpMkLst>
            <pc:docMk/>
            <pc:sldMk cId="406735460" sldId="280"/>
            <ac:cxnSpMk id="139" creationId="{7E9156A3-927F-4136-8FB7-01C3618C7100}"/>
          </ac:cxnSpMkLst>
        </pc:cxnChg>
        <pc:cxnChg chg="add">
          <ac:chgData name="Sudhanya" userId="5047257d-b206-48a3-9852-0bac23189a2d" providerId="ADAL" clId="{6BDC9FBD-8B65-4421-9177-21AD0A2BB2AE}" dt="2022-03-07T02:11:02.571" v="354" actId="26606"/>
          <ac:cxnSpMkLst>
            <pc:docMk/>
            <pc:sldMk cId="406735460" sldId="280"/>
            <ac:cxnSpMk id="141" creationId="{E0B04D5A-A705-45EA-8F0E-8DA2EA396D99}"/>
          </ac:cxnSpMkLst>
        </pc:cxnChg>
        <pc:cxnChg chg="add">
          <ac:chgData name="Sudhanya" userId="5047257d-b206-48a3-9852-0bac23189a2d" providerId="ADAL" clId="{6BDC9FBD-8B65-4421-9177-21AD0A2BB2AE}" dt="2022-03-07T02:11:02.571" v="354" actId="26606"/>
          <ac:cxnSpMkLst>
            <pc:docMk/>
            <pc:sldMk cId="406735460" sldId="280"/>
            <ac:cxnSpMk id="143" creationId="{6CCB4E4B-EC5D-4D4F-BFDF-CEDF17F65D7E}"/>
          </ac:cxnSpMkLst>
        </pc:cxnChg>
        <pc:cxnChg chg="add">
          <ac:chgData name="Sudhanya" userId="5047257d-b206-48a3-9852-0bac23189a2d" providerId="ADAL" clId="{6BDC9FBD-8B65-4421-9177-21AD0A2BB2AE}" dt="2022-03-07T02:11:02.571" v="354" actId="26606"/>
          <ac:cxnSpMkLst>
            <pc:docMk/>
            <pc:sldMk cId="406735460" sldId="280"/>
            <ac:cxnSpMk id="145" creationId="{F21D6D56-9A24-42C0-A137-242CEED58C7B}"/>
          </ac:cxnSpMkLst>
        </pc:cxnChg>
        <pc:cxnChg chg="add">
          <ac:chgData name="Sudhanya" userId="5047257d-b206-48a3-9852-0bac23189a2d" providerId="ADAL" clId="{6BDC9FBD-8B65-4421-9177-21AD0A2BB2AE}" dt="2022-03-07T02:11:02.571" v="354" actId="26606"/>
          <ac:cxnSpMkLst>
            <pc:docMk/>
            <pc:sldMk cId="406735460" sldId="280"/>
            <ac:cxnSpMk id="147" creationId="{8E2A4864-4454-4BC4-8DC2-078B4DAC4888}"/>
          </ac:cxnSpMkLst>
        </pc:cxnChg>
      </pc:sldChg>
      <pc:sldChg chg="modSp new mod">
        <pc:chgData name="Sudhanya" userId="5047257d-b206-48a3-9852-0bac23189a2d" providerId="ADAL" clId="{6BDC9FBD-8B65-4421-9177-21AD0A2BB2AE}" dt="2022-03-07T02:14:07.125" v="372"/>
        <pc:sldMkLst>
          <pc:docMk/>
          <pc:sldMk cId="1728821114" sldId="281"/>
        </pc:sldMkLst>
        <pc:spChg chg="mod">
          <ac:chgData name="Sudhanya" userId="5047257d-b206-48a3-9852-0bac23189a2d" providerId="ADAL" clId="{6BDC9FBD-8B65-4421-9177-21AD0A2BB2AE}" dt="2022-03-07T02:11:33.530" v="361"/>
          <ac:spMkLst>
            <pc:docMk/>
            <pc:sldMk cId="1728821114" sldId="281"/>
            <ac:spMk id="2" creationId="{1D4EC91C-ECA3-4F13-BEBD-4B3636DF35F7}"/>
          </ac:spMkLst>
        </pc:spChg>
        <pc:spChg chg="mod">
          <ac:chgData name="Sudhanya" userId="5047257d-b206-48a3-9852-0bac23189a2d" providerId="ADAL" clId="{6BDC9FBD-8B65-4421-9177-21AD0A2BB2AE}" dt="2022-03-07T02:14:07.125" v="372"/>
          <ac:spMkLst>
            <pc:docMk/>
            <pc:sldMk cId="1728821114" sldId="281"/>
            <ac:spMk id="3" creationId="{3505F7C3-83F4-4DED-8731-2364F0FAB05A}"/>
          </ac:spMkLst>
        </pc:spChg>
      </pc:sldChg>
      <pc:sldChg chg="modSp new mod">
        <pc:chgData name="Sudhanya" userId="5047257d-b206-48a3-9852-0bac23189a2d" providerId="ADAL" clId="{6BDC9FBD-8B65-4421-9177-21AD0A2BB2AE}" dt="2022-03-07T02:15:41.145" v="395" actId="27636"/>
        <pc:sldMkLst>
          <pc:docMk/>
          <pc:sldMk cId="2882501653" sldId="282"/>
        </pc:sldMkLst>
        <pc:spChg chg="mod">
          <ac:chgData name="Sudhanya" userId="5047257d-b206-48a3-9852-0bac23189a2d" providerId="ADAL" clId="{6BDC9FBD-8B65-4421-9177-21AD0A2BB2AE}" dt="2022-03-07T02:14:49.832" v="375" actId="20577"/>
          <ac:spMkLst>
            <pc:docMk/>
            <pc:sldMk cId="2882501653" sldId="282"/>
            <ac:spMk id="2" creationId="{A46A8C23-AD33-4CBD-A725-2E5FCBC9EDA6}"/>
          </ac:spMkLst>
        </pc:spChg>
        <pc:spChg chg="mod">
          <ac:chgData name="Sudhanya" userId="5047257d-b206-48a3-9852-0bac23189a2d" providerId="ADAL" clId="{6BDC9FBD-8B65-4421-9177-21AD0A2BB2AE}" dt="2022-03-07T02:15:41.145" v="395" actId="27636"/>
          <ac:spMkLst>
            <pc:docMk/>
            <pc:sldMk cId="2882501653" sldId="282"/>
            <ac:spMk id="3" creationId="{C70F7468-AB56-4882-A799-AE78C45B4D22}"/>
          </ac:spMkLst>
        </pc:spChg>
      </pc:sldChg>
      <pc:sldChg chg="modSp new mod modNotesTx">
        <pc:chgData name="Sudhanya" userId="5047257d-b206-48a3-9852-0bac23189a2d" providerId="ADAL" clId="{6BDC9FBD-8B65-4421-9177-21AD0A2BB2AE}" dt="2022-03-07T02:26:24.431" v="449"/>
        <pc:sldMkLst>
          <pc:docMk/>
          <pc:sldMk cId="3201135596" sldId="283"/>
        </pc:sldMkLst>
        <pc:spChg chg="mod">
          <ac:chgData name="Sudhanya" userId="5047257d-b206-48a3-9852-0bac23189a2d" providerId="ADAL" clId="{6BDC9FBD-8B65-4421-9177-21AD0A2BB2AE}" dt="2022-03-07T02:17:18.735" v="397"/>
          <ac:spMkLst>
            <pc:docMk/>
            <pc:sldMk cId="3201135596" sldId="283"/>
            <ac:spMk id="2" creationId="{2524BB1D-695A-46C9-893A-8B1CF98585C8}"/>
          </ac:spMkLst>
        </pc:spChg>
        <pc:spChg chg="mod">
          <ac:chgData name="Sudhanya" userId="5047257d-b206-48a3-9852-0bac23189a2d" providerId="ADAL" clId="{6BDC9FBD-8B65-4421-9177-21AD0A2BB2AE}" dt="2022-03-07T02:17:56.232" v="417" actId="27636"/>
          <ac:spMkLst>
            <pc:docMk/>
            <pc:sldMk cId="3201135596" sldId="283"/>
            <ac:spMk id="3" creationId="{73E14468-74CF-4651-AC40-3461F0AB0F27}"/>
          </ac:spMkLst>
        </pc:spChg>
      </pc:sldChg>
      <pc:sldChg chg="modSp new mod">
        <pc:chgData name="Sudhanya" userId="5047257d-b206-48a3-9852-0bac23189a2d" providerId="ADAL" clId="{6BDC9FBD-8B65-4421-9177-21AD0A2BB2AE}" dt="2022-03-07T02:18:47.835" v="438" actId="313"/>
        <pc:sldMkLst>
          <pc:docMk/>
          <pc:sldMk cId="4143838075" sldId="284"/>
        </pc:sldMkLst>
        <pc:spChg chg="mod">
          <ac:chgData name="Sudhanya" userId="5047257d-b206-48a3-9852-0bac23189a2d" providerId="ADAL" clId="{6BDC9FBD-8B65-4421-9177-21AD0A2BB2AE}" dt="2022-03-07T02:18:14.279" v="419"/>
          <ac:spMkLst>
            <pc:docMk/>
            <pc:sldMk cId="4143838075" sldId="284"/>
            <ac:spMk id="2" creationId="{287BD602-301A-4D71-B0E9-E44F4130FB11}"/>
          </ac:spMkLst>
        </pc:spChg>
        <pc:spChg chg="mod">
          <ac:chgData name="Sudhanya" userId="5047257d-b206-48a3-9852-0bac23189a2d" providerId="ADAL" clId="{6BDC9FBD-8B65-4421-9177-21AD0A2BB2AE}" dt="2022-03-07T02:18:47.835" v="438" actId="313"/>
          <ac:spMkLst>
            <pc:docMk/>
            <pc:sldMk cId="4143838075" sldId="284"/>
            <ac:spMk id="3" creationId="{4700D2B2-B2C8-443F-A3DE-2248D4E9C263}"/>
          </ac:spMkLst>
        </pc:spChg>
      </pc:sldChg>
      <pc:sldChg chg="addSp delSp modSp new mod">
        <pc:chgData name="Sudhanya" userId="5047257d-b206-48a3-9852-0bac23189a2d" providerId="ADAL" clId="{6BDC9FBD-8B65-4421-9177-21AD0A2BB2AE}" dt="2022-03-07T02:20:21.553" v="448" actId="14100"/>
        <pc:sldMkLst>
          <pc:docMk/>
          <pc:sldMk cId="200997835" sldId="285"/>
        </pc:sldMkLst>
        <pc:spChg chg="del">
          <ac:chgData name="Sudhanya" userId="5047257d-b206-48a3-9852-0bac23189a2d" providerId="ADAL" clId="{6BDC9FBD-8B65-4421-9177-21AD0A2BB2AE}" dt="2022-03-07T02:19:06.804" v="441" actId="478"/>
          <ac:spMkLst>
            <pc:docMk/>
            <pc:sldMk cId="200997835" sldId="285"/>
            <ac:spMk id="2" creationId="{BEA2E2A4-B0C6-468C-A1DB-402C8A73A558}"/>
          </ac:spMkLst>
        </pc:spChg>
        <pc:spChg chg="del">
          <ac:chgData name="Sudhanya" userId="5047257d-b206-48a3-9852-0bac23189a2d" providerId="ADAL" clId="{6BDC9FBD-8B65-4421-9177-21AD0A2BB2AE}" dt="2022-03-07T02:19:05.186" v="440" actId="478"/>
          <ac:spMkLst>
            <pc:docMk/>
            <pc:sldMk cId="200997835" sldId="285"/>
            <ac:spMk id="3" creationId="{23D70A6A-9BFF-4660-AF45-FBBE4DDB193B}"/>
          </ac:spMkLst>
        </pc:spChg>
        <pc:graphicFrameChg chg="add mod modGraphic">
          <ac:chgData name="Sudhanya" userId="5047257d-b206-48a3-9852-0bac23189a2d" providerId="ADAL" clId="{6BDC9FBD-8B65-4421-9177-21AD0A2BB2AE}" dt="2022-03-07T02:20:21.553" v="448" actId="14100"/>
          <ac:graphicFrameMkLst>
            <pc:docMk/>
            <pc:sldMk cId="200997835" sldId="285"/>
            <ac:graphicFrameMk id="4" creationId="{4591794D-3696-4010-9E73-22A273AD949B}"/>
          </ac:graphicFrameMkLst>
        </pc:graphicFrameChg>
      </pc:sldChg>
      <pc:sldChg chg="modSp new mod">
        <pc:chgData name="Sudhanya" userId="5047257d-b206-48a3-9852-0bac23189a2d" providerId="ADAL" clId="{6BDC9FBD-8B65-4421-9177-21AD0A2BB2AE}" dt="2022-03-07T03:10:47.354" v="460" actId="20577"/>
        <pc:sldMkLst>
          <pc:docMk/>
          <pc:sldMk cId="1310643481" sldId="286"/>
        </pc:sldMkLst>
        <pc:spChg chg="mod">
          <ac:chgData name="Sudhanya" userId="5047257d-b206-48a3-9852-0bac23189a2d" providerId="ADAL" clId="{6BDC9FBD-8B65-4421-9177-21AD0A2BB2AE}" dt="2022-03-07T03:10:12.506" v="456" actId="20577"/>
          <ac:spMkLst>
            <pc:docMk/>
            <pc:sldMk cId="1310643481" sldId="286"/>
            <ac:spMk id="2" creationId="{3FBAD585-D501-4A96-8C7B-6C9A2B3EED3B}"/>
          </ac:spMkLst>
        </pc:spChg>
        <pc:spChg chg="mod">
          <ac:chgData name="Sudhanya" userId="5047257d-b206-48a3-9852-0bac23189a2d" providerId="ADAL" clId="{6BDC9FBD-8B65-4421-9177-21AD0A2BB2AE}" dt="2022-03-07T03:10:47.354" v="460" actId="20577"/>
          <ac:spMkLst>
            <pc:docMk/>
            <pc:sldMk cId="1310643481" sldId="286"/>
            <ac:spMk id="3" creationId="{B3AD42AF-A0FD-4521-B50B-4D521E983867}"/>
          </ac:spMkLst>
        </pc:spChg>
      </pc:sldChg>
      <pc:sldChg chg="modSp new mod">
        <pc:chgData name="Sudhanya" userId="5047257d-b206-48a3-9852-0bac23189a2d" providerId="ADAL" clId="{6BDC9FBD-8B65-4421-9177-21AD0A2BB2AE}" dt="2022-03-07T03:12:52.556" v="527" actId="20577"/>
        <pc:sldMkLst>
          <pc:docMk/>
          <pc:sldMk cId="2740792098" sldId="287"/>
        </pc:sldMkLst>
        <pc:spChg chg="mod">
          <ac:chgData name="Sudhanya" userId="5047257d-b206-48a3-9852-0bac23189a2d" providerId="ADAL" clId="{6BDC9FBD-8B65-4421-9177-21AD0A2BB2AE}" dt="2022-03-07T03:12:52.556" v="527" actId="20577"/>
          <ac:spMkLst>
            <pc:docMk/>
            <pc:sldMk cId="2740792098" sldId="287"/>
            <ac:spMk id="2" creationId="{66AA5EA9-9D31-41C3-B7F9-C9FE7555684F}"/>
          </ac:spMkLst>
        </pc:spChg>
        <pc:spChg chg="mod">
          <ac:chgData name="Sudhanya" userId="5047257d-b206-48a3-9852-0bac23189a2d" providerId="ADAL" clId="{6BDC9FBD-8B65-4421-9177-21AD0A2BB2AE}" dt="2022-03-07T03:11:27.153" v="478"/>
          <ac:spMkLst>
            <pc:docMk/>
            <pc:sldMk cId="2740792098" sldId="287"/>
            <ac:spMk id="3" creationId="{BB0C147E-6272-48D6-847E-AC469C7304DB}"/>
          </ac:spMkLst>
        </pc:spChg>
      </pc:sldChg>
      <pc:sldChg chg="modSp new mod">
        <pc:chgData name="Sudhanya" userId="5047257d-b206-48a3-9852-0bac23189a2d" providerId="ADAL" clId="{6BDC9FBD-8B65-4421-9177-21AD0A2BB2AE}" dt="2022-03-07T03:12:57.498" v="528"/>
        <pc:sldMkLst>
          <pc:docMk/>
          <pc:sldMk cId="3716052070" sldId="288"/>
        </pc:sldMkLst>
        <pc:spChg chg="mod">
          <ac:chgData name="Sudhanya" userId="5047257d-b206-48a3-9852-0bac23189a2d" providerId="ADAL" clId="{6BDC9FBD-8B65-4421-9177-21AD0A2BB2AE}" dt="2022-03-07T03:12:57.498" v="528"/>
          <ac:spMkLst>
            <pc:docMk/>
            <pc:sldMk cId="3716052070" sldId="288"/>
            <ac:spMk id="2" creationId="{AAB9F14C-3A04-4CE1-92F2-991C4D74979C}"/>
          </ac:spMkLst>
        </pc:spChg>
        <pc:spChg chg="mod">
          <ac:chgData name="Sudhanya" userId="5047257d-b206-48a3-9852-0bac23189a2d" providerId="ADAL" clId="{6BDC9FBD-8B65-4421-9177-21AD0A2BB2AE}" dt="2022-03-07T03:11:48.861" v="489" actId="27636"/>
          <ac:spMkLst>
            <pc:docMk/>
            <pc:sldMk cId="3716052070" sldId="288"/>
            <ac:spMk id="3" creationId="{90094FD7-52D1-4074-8C8F-2231711B99A1}"/>
          </ac:spMkLst>
        </pc:spChg>
      </pc:sldChg>
      <pc:sldChg chg="modSp new mod">
        <pc:chgData name="Sudhanya" userId="5047257d-b206-48a3-9852-0bac23189a2d" providerId="ADAL" clId="{6BDC9FBD-8B65-4421-9177-21AD0A2BB2AE}" dt="2022-03-07T03:13:00.128" v="529"/>
        <pc:sldMkLst>
          <pc:docMk/>
          <pc:sldMk cId="1366744950" sldId="289"/>
        </pc:sldMkLst>
        <pc:spChg chg="mod">
          <ac:chgData name="Sudhanya" userId="5047257d-b206-48a3-9852-0bac23189a2d" providerId="ADAL" clId="{6BDC9FBD-8B65-4421-9177-21AD0A2BB2AE}" dt="2022-03-07T03:13:00.128" v="529"/>
          <ac:spMkLst>
            <pc:docMk/>
            <pc:sldMk cId="1366744950" sldId="289"/>
            <ac:spMk id="2" creationId="{DC0CF71F-A5F7-4EED-ADA5-D56C61046168}"/>
          </ac:spMkLst>
        </pc:spChg>
        <pc:spChg chg="mod">
          <ac:chgData name="Sudhanya" userId="5047257d-b206-48a3-9852-0bac23189a2d" providerId="ADAL" clId="{6BDC9FBD-8B65-4421-9177-21AD0A2BB2AE}" dt="2022-03-07T03:12:15.146" v="510"/>
          <ac:spMkLst>
            <pc:docMk/>
            <pc:sldMk cId="1366744950" sldId="289"/>
            <ac:spMk id="3" creationId="{45C81722-6D33-436F-9676-EE87559719F9}"/>
          </ac:spMkLst>
        </pc:spChg>
      </pc:sldChg>
      <pc:sldChg chg="modSp new mod">
        <pc:chgData name="Sudhanya" userId="5047257d-b206-48a3-9852-0bac23189a2d" providerId="ADAL" clId="{6BDC9FBD-8B65-4421-9177-21AD0A2BB2AE}" dt="2022-03-07T03:13:02.295" v="530"/>
        <pc:sldMkLst>
          <pc:docMk/>
          <pc:sldMk cId="287346640" sldId="290"/>
        </pc:sldMkLst>
        <pc:spChg chg="mod">
          <ac:chgData name="Sudhanya" userId="5047257d-b206-48a3-9852-0bac23189a2d" providerId="ADAL" clId="{6BDC9FBD-8B65-4421-9177-21AD0A2BB2AE}" dt="2022-03-07T03:13:02.295" v="530"/>
          <ac:spMkLst>
            <pc:docMk/>
            <pc:sldMk cId="287346640" sldId="290"/>
            <ac:spMk id="2" creationId="{008A29F5-D7EC-49CC-80EC-094F6D13D6C6}"/>
          </ac:spMkLst>
        </pc:spChg>
        <pc:spChg chg="mod">
          <ac:chgData name="Sudhanya" userId="5047257d-b206-48a3-9852-0bac23189a2d" providerId="ADAL" clId="{6BDC9FBD-8B65-4421-9177-21AD0A2BB2AE}" dt="2022-03-07T03:12:36.009" v="524" actId="27636"/>
          <ac:spMkLst>
            <pc:docMk/>
            <pc:sldMk cId="287346640" sldId="290"/>
            <ac:spMk id="3" creationId="{E3AC6486-68EB-4240-82FC-A486803A71B0}"/>
          </ac:spMkLst>
        </pc:spChg>
      </pc:sldChg>
      <pc:sldChg chg="modSp new mod">
        <pc:chgData name="Sudhanya" userId="5047257d-b206-48a3-9852-0bac23189a2d" providerId="ADAL" clId="{6BDC9FBD-8B65-4421-9177-21AD0A2BB2AE}" dt="2022-03-08T02:42:31.662" v="557" actId="6549"/>
        <pc:sldMkLst>
          <pc:docMk/>
          <pc:sldMk cId="2042371245" sldId="291"/>
        </pc:sldMkLst>
        <pc:spChg chg="mod">
          <ac:chgData name="Sudhanya" userId="5047257d-b206-48a3-9852-0bac23189a2d" providerId="ADAL" clId="{6BDC9FBD-8B65-4421-9177-21AD0A2BB2AE}" dt="2022-03-08T02:40:16.619" v="546" actId="20577"/>
          <ac:spMkLst>
            <pc:docMk/>
            <pc:sldMk cId="2042371245" sldId="291"/>
            <ac:spMk id="2" creationId="{88D1F28D-68A8-4B32-8A26-36A66C9390DF}"/>
          </ac:spMkLst>
        </pc:spChg>
        <pc:spChg chg="mod">
          <ac:chgData name="Sudhanya" userId="5047257d-b206-48a3-9852-0bac23189a2d" providerId="ADAL" clId="{6BDC9FBD-8B65-4421-9177-21AD0A2BB2AE}" dt="2022-03-08T02:42:31.662" v="557" actId="6549"/>
          <ac:spMkLst>
            <pc:docMk/>
            <pc:sldMk cId="2042371245" sldId="291"/>
            <ac:spMk id="3" creationId="{5AF2A810-9CD3-4E4A-ADBA-A215ECC084D3}"/>
          </ac:spMkLst>
        </pc:spChg>
      </pc:sldChg>
      <pc:sldChg chg="modSp new mod">
        <pc:chgData name="Sudhanya" userId="5047257d-b206-48a3-9852-0bac23189a2d" providerId="ADAL" clId="{6BDC9FBD-8B65-4421-9177-21AD0A2BB2AE}" dt="2022-03-08T02:43:32.229" v="592" actId="15"/>
        <pc:sldMkLst>
          <pc:docMk/>
          <pc:sldMk cId="2384708448" sldId="292"/>
        </pc:sldMkLst>
        <pc:spChg chg="mod">
          <ac:chgData name="Sudhanya" userId="5047257d-b206-48a3-9852-0bac23189a2d" providerId="ADAL" clId="{6BDC9FBD-8B65-4421-9177-21AD0A2BB2AE}" dt="2022-03-08T02:42:44.153" v="583" actId="20577"/>
          <ac:spMkLst>
            <pc:docMk/>
            <pc:sldMk cId="2384708448" sldId="292"/>
            <ac:spMk id="2" creationId="{AF4BD746-36F8-48AA-A0C2-065933BB6EA3}"/>
          </ac:spMkLst>
        </pc:spChg>
        <pc:spChg chg="mod">
          <ac:chgData name="Sudhanya" userId="5047257d-b206-48a3-9852-0bac23189a2d" providerId="ADAL" clId="{6BDC9FBD-8B65-4421-9177-21AD0A2BB2AE}" dt="2022-03-08T02:43:32.229" v="592" actId="15"/>
          <ac:spMkLst>
            <pc:docMk/>
            <pc:sldMk cId="2384708448" sldId="292"/>
            <ac:spMk id="3" creationId="{10C114CA-ACCB-4E0E-B142-D86C897047AD}"/>
          </ac:spMkLst>
        </pc:spChg>
      </pc:sldChg>
      <pc:sldChg chg="modSp new mod">
        <pc:chgData name="Sudhanya" userId="5047257d-b206-48a3-9852-0bac23189a2d" providerId="ADAL" clId="{6BDC9FBD-8B65-4421-9177-21AD0A2BB2AE}" dt="2022-03-08T02:44:19.398" v="600"/>
        <pc:sldMkLst>
          <pc:docMk/>
          <pc:sldMk cId="459401390" sldId="293"/>
        </pc:sldMkLst>
        <pc:spChg chg="mod">
          <ac:chgData name="Sudhanya" userId="5047257d-b206-48a3-9852-0bac23189a2d" providerId="ADAL" clId="{6BDC9FBD-8B65-4421-9177-21AD0A2BB2AE}" dt="2022-03-08T02:44:19.398" v="600"/>
          <ac:spMkLst>
            <pc:docMk/>
            <pc:sldMk cId="459401390" sldId="293"/>
            <ac:spMk id="3" creationId="{4A0CDA9E-305F-4E25-BFC9-CB6B64AA3062}"/>
          </ac:spMkLst>
        </pc:spChg>
      </pc:sldChg>
    </pc:docChg>
  </pc:docChgLst>
  <pc:docChgLst>
    <pc:chgData name="Sudhanya" userId="5047257d-b206-48a3-9852-0bac23189a2d" providerId="ADAL" clId="{E4372C7B-4C28-4F12-B98F-2EB10FD477E7}"/>
    <pc:docChg chg="custSel addSld delSld modSld">
      <pc:chgData name="Sudhanya" userId="5047257d-b206-48a3-9852-0bac23189a2d" providerId="ADAL" clId="{E4372C7B-4C28-4F12-B98F-2EB10FD477E7}" dt="2022-02-17T04:28:53.440" v="1050" actId="47"/>
      <pc:docMkLst>
        <pc:docMk/>
      </pc:docMkLst>
      <pc:sldChg chg="new del">
        <pc:chgData name="Sudhanya" userId="5047257d-b206-48a3-9852-0bac23189a2d" providerId="ADAL" clId="{E4372C7B-4C28-4F12-B98F-2EB10FD477E7}" dt="2022-02-17T04:28:53.440" v="1050" actId="47"/>
        <pc:sldMkLst>
          <pc:docMk/>
          <pc:sldMk cId="1366380057" sldId="256"/>
        </pc:sldMkLst>
      </pc:sldChg>
      <pc:sldChg chg="modSp new mod modNotesTx">
        <pc:chgData name="Sudhanya" userId="5047257d-b206-48a3-9852-0bac23189a2d" providerId="ADAL" clId="{E4372C7B-4C28-4F12-B98F-2EB10FD477E7}" dt="2022-02-17T02:09:24.222" v="540" actId="21"/>
        <pc:sldMkLst>
          <pc:docMk/>
          <pc:sldMk cId="2897252661" sldId="257"/>
        </pc:sldMkLst>
        <pc:spChg chg="mod">
          <ac:chgData name="Sudhanya" userId="5047257d-b206-48a3-9852-0bac23189a2d" providerId="ADAL" clId="{E4372C7B-4C28-4F12-B98F-2EB10FD477E7}" dt="2022-02-17T02:05:00.471" v="23" actId="20577"/>
          <ac:spMkLst>
            <pc:docMk/>
            <pc:sldMk cId="2897252661" sldId="257"/>
            <ac:spMk id="2" creationId="{E63DCBFA-D2EC-4DC5-8648-B27EF12AFF1C}"/>
          </ac:spMkLst>
        </pc:spChg>
        <pc:spChg chg="mod">
          <ac:chgData name="Sudhanya" userId="5047257d-b206-48a3-9852-0bac23189a2d" providerId="ADAL" clId="{E4372C7B-4C28-4F12-B98F-2EB10FD477E7}" dt="2022-02-17T02:09:24.222" v="540" actId="21"/>
          <ac:spMkLst>
            <pc:docMk/>
            <pc:sldMk cId="2897252661" sldId="257"/>
            <ac:spMk id="3" creationId="{2881A407-E919-4977-A015-B70EAF0F3A71}"/>
          </ac:spMkLst>
        </pc:spChg>
      </pc:sldChg>
      <pc:sldChg chg="addSp delSp modSp new mod setBg modNotesTx">
        <pc:chgData name="Sudhanya" userId="5047257d-b206-48a3-9852-0bac23189a2d" providerId="ADAL" clId="{E4372C7B-4C28-4F12-B98F-2EB10FD477E7}" dt="2022-02-17T02:35:08.678" v="576" actId="20577"/>
        <pc:sldMkLst>
          <pc:docMk/>
          <pc:sldMk cId="587675344" sldId="258"/>
        </pc:sldMkLst>
        <pc:spChg chg="mod">
          <ac:chgData name="Sudhanya" userId="5047257d-b206-48a3-9852-0bac23189a2d" providerId="ADAL" clId="{E4372C7B-4C28-4F12-B98F-2EB10FD477E7}" dt="2022-02-17T02:10:40.438" v="561" actId="26606"/>
          <ac:spMkLst>
            <pc:docMk/>
            <pc:sldMk cId="587675344" sldId="258"/>
            <ac:spMk id="2" creationId="{B0267918-8C1C-475F-8A46-A3FEE764CDAD}"/>
          </ac:spMkLst>
        </pc:spChg>
        <pc:spChg chg="del mod">
          <ac:chgData name="Sudhanya" userId="5047257d-b206-48a3-9852-0bac23189a2d" providerId="ADAL" clId="{E4372C7B-4C28-4F12-B98F-2EB10FD477E7}" dt="2022-02-17T02:10:36.448" v="560"/>
          <ac:spMkLst>
            <pc:docMk/>
            <pc:sldMk cId="587675344" sldId="258"/>
            <ac:spMk id="3" creationId="{27358FDC-2053-4646-9D59-A610EB2881AC}"/>
          </ac:spMkLst>
        </pc:spChg>
        <pc:spChg chg="add">
          <ac:chgData name="Sudhanya" userId="5047257d-b206-48a3-9852-0bac23189a2d" providerId="ADAL" clId="{E4372C7B-4C28-4F12-B98F-2EB10FD477E7}" dt="2022-02-17T02:10:40.438" v="561" actId="26606"/>
          <ac:spMkLst>
            <pc:docMk/>
            <pc:sldMk cId="587675344" sldId="258"/>
            <ac:spMk id="9" creationId="{A6CA7A60-8DF8-4B78-BFE3-B372B90AB9F5}"/>
          </ac:spMkLst>
        </pc:spChg>
        <pc:spChg chg="add">
          <ac:chgData name="Sudhanya" userId="5047257d-b206-48a3-9852-0bac23189a2d" providerId="ADAL" clId="{E4372C7B-4C28-4F12-B98F-2EB10FD477E7}" dt="2022-02-17T02:10:40.438" v="561" actId="26606"/>
          <ac:spMkLst>
            <pc:docMk/>
            <pc:sldMk cId="587675344" sldId="258"/>
            <ac:spMk id="11" creationId="{FF4BD241-F172-410B-B0DE-9D7344B35BA6}"/>
          </ac:spMkLst>
        </pc:spChg>
        <pc:graphicFrameChg chg="add mod modGraphic">
          <ac:chgData name="Sudhanya" userId="5047257d-b206-48a3-9852-0bac23189a2d" providerId="ADAL" clId="{E4372C7B-4C28-4F12-B98F-2EB10FD477E7}" dt="2022-02-17T02:10:40.438" v="561" actId="26606"/>
          <ac:graphicFrameMkLst>
            <pc:docMk/>
            <pc:sldMk cId="587675344" sldId="258"/>
            <ac:graphicFrameMk id="4" creationId="{B5A22067-182A-41E9-AE93-C7242F01073F}"/>
          </ac:graphicFrameMkLst>
        </pc:graphicFrameChg>
        <pc:cxnChg chg="add">
          <ac:chgData name="Sudhanya" userId="5047257d-b206-48a3-9852-0bac23189a2d" providerId="ADAL" clId="{E4372C7B-4C28-4F12-B98F-2EB10FD477E7}" dt="2022-02-17T02:10:40.438" v="561" actId="26606"/>
          <ac:cxnSpMkLst>
            <pc:docMk/>
            <pc:sldMk cId="587675344" sldId="258"/>
            <ac:cxnSpMk id="13" creationId="{F1CEFB97-33B1-4F90-A6B8-EAA26EEA1E7E}"/>
          </ac:cxnSpMkLst>
        </pc:cxnChg>
      </pc:sldChg>
      <pc:sldChg chg="modSp new mod modNotesTx">
        <pc:chgData name="Sudhanya" userId="5047257d-b206-48a3-9852-0bac23189a2d" providerId="ADAL" clId="{E4372C7B-4C28-4F12-B98F-2EB10FD477E7}" dt="2022-02-17T02:46:39.314" v="996" actId="313"/>
        <pc:sldMkLst>
          <pc:docMk/>
          <pc:sldMk cId="1626289343" sldId="259"/>
        </pc:sldMkLst>
        <pc:spChg chg="mod">
          <ac:chgData name="Sudhanya" userId="5047257d-b206-48a3-9852-0bac23189a2d" providerId="ADAL" clId="{E4372C7B-4C28-4F12-B98F-2EB10FD477E7}" dt="2022-02-17T02:36:19.908" v="609" actId="20577"/>
          <ac:spMkLst>
            <pc:docMk/>
            <pc:sldMk cId="1626289343" sldId="259"/>
            <ac:spMk id="2" creationId="{4F8774F1-14F1-4C1B-B2B6-447DC8BA6B9E}"/>
          </ac:spMkLst>
        </pc:spChg>
        <pc:spChg chg="mod">
          <ac:chgData name="Sudhanya" userId="5047257d-b206-48a3-9852-0bac23189a2d" providerId="ADAL" clId="{E4372C7B-4C28-4F12-B98F-2EB10FD477E7}" dt="2022-02-17T02:46:39.314" v="996" actId="313"/>
          <ac:spMkLst>
            <pc:docMk/>
            <pc:sldMk cId="1626289343" sldId="259"/>
            <ac:spMk id="3" creationId="{DE1F3A6B-EABD-43FB-8734-6524A9F121B8}"/>
          </ac:spMkLst>
        </pc:spChg>
      </pc:sldChg>
      <pc:sldChg chg="addSp delSp modSp new mod">
        <pc:chgData name="Sudhanya" userId="5047257d-b206-48a3-9852-0bac23189a2d" providerId="ADAL" clId="{E4372C7B-4C28-4F12-B98F-2EB10FD477E7}" dt="2022-02-17T03:00:36.725" v="1049" actId="5793"/>
        <pc:sldMkLst>
          <pc:docMk/>
          <pc:sldMk cId="3376057182" sldId="260"/>
        </pc:sldMkLst>
        <pc:spChg chg="mod">
          <ac:chgData name="Sudhanya" userId="5047257d-b206-48a3-9852-0bac23189a2d" providerId="ADAL" clId="{E4372C7B-4C28-4F12-B98F-2EB10FD477E7}" dt="2022-02-17T02:57:27.405" v="1023" actId="20577"/>
          <ac:spMkLst>
            <pc:docMk/>
            <pc:sldMk cId="3376057182" sldId="260"/>
            <ac:spMk id="2" creationId="{D8EC26A5-041A-410A-8F4E-53FBBEBFAFAC}"/>
          </ac:spMkLst>
        </pc:spChg>
        <pc:spChg chg="add del mod">
          <ac:chgData name="Sudhanya" userId="5047257d-b206-48a3-9852-0bac23189a2d" providerId="ADAL" clId="{E4372C7B-4C28-4F12-B98F-2EB10FD477E7}" dt="2022-02-17T03:00:36.725" v="1049" actId="5793"/>
          <ac:spMkLst>
            <pc:docMk/>
            <pc:sldMk cId="3376057182" sldId="260"/>
            <ac:spMk id="3" creationId="{E66F9F23-9A9D-4003-BE21-01478DC8F340}"/>
          </ac:spMkLst>
        </pc:spChg>
        <pc:spChg chg="add del mod">
          <ac:chgData name="Sudhanya" userId="5047257d-b206-48a3-9852-0bac23189a2d" providerId="ADAL" clId="{E4372C7B-4C28-4F12-B98F-2EB10FD477E7}" dt="2022-02-17T02:59:50.339" v="1025"/>
          <ac:spMkLst>
            <pc:docMk/>
            <pc:sldMk cId="3376057182" sldId="260"/>
            <ac:spMk id="4" creationId="{DC539E9E-D083-4855-BB98-465FC38E7592}"/>
          </ac:spMkLst>
        </pc:spChg>
      </pc:sldChg>
      <pc:sldChg chg="del">
        <pc:chgData name="Sudhanya" userId="5047257d-b206-48a3-9852-0bac23189a2d" providerId="ADAL" clId="{E4372C7B-4C28-4F12-B98F-2EB10FD477E7}" dt="2022-02-17T02:04:42.147" v="0" actId="47"/>
        <pc:sldMkLst>
          <pc:docMk/>
          <pc:sldMk cId="2898522872" sldId="279"/>
        </pc:sldMkLst>
      </pc:sldChg>
      <pc:sldChg chg="del">
        <pc:chgData name="Sudhanya" userId="5047257d-b206-48a3-9852-0bac23189a2d" providerId="ADAL" clId="{E4372C7B-4C28-4F12-B98F-2EB10FD477E7}" dt="2022-02-17T02:04:43.026" v="4" actId="47"/>
        <pc:sldMkLst>
          <pc:docMk/>
          <pc:sldMk cId="1913633546" sldId="280"/>
        </pc:sldMkLst>
      </pc:sldChg>
      <pc:sldChg chg="del">
        <pc:chgData name="Sudhanya" userId="5047257d-b206-48a3-9852-0bac23189a2d" providerId="ADAL" clId="{E4372C7B-4C28-4F12-B98F-2EB10FD477E7}" dt="2022-02-17T02:04:43.151" v="5" actId="47"/>
        <pc:sldMkLst>
          <pc:docMk/>
          <pc:sldMk cId="1088575475" sldId="281"/>
        </pc:sldMkLst>
      </pc:sldChg>
      <pc:sldChg chg="del">
        <pc:chgData name="Sudhanya" userId="5047257d-b206-48a3-9852-0bac23189a2d" providerId="ADAL" clId="{E4372C7B-4C28-4F12-B98F-2EB10FD477E7}" dt="2022-02-17T02:04:43.355" v="6" actId="47"/>
        <pc:sldMkLst>
          <pc:docMk/>
          <pc:sldMk cId="996983507" sldId="282"/>
        </pc:sldMkLst>
      </pc:sldChg>
      <pc:sldChg chg="del">
        <pc:chgData name="Sudhanya" userId="5047257d-b206-48a3-9852-0bac23189a2d" providerId="ADAL" clId="{E4372C7B-4C28-4F12-B98F-2EB10FD477E7}" dt="2022-02-17T02:04:43.528" v="7" actId="47"/>
        <pc:sldMkLst>
          <pc:docMk/>
          <pc:sldMk cId="2581423384" sldId="283"/>
        </pc:sldMkLst>
      </pc:sldChg>
      <pc:sldChg chg="del">
        <pc:chgData name="Sudhanya" userId="5047257d-b206-48a3-9852-0bac23189a2d" providerId="ADAL" clId="{E4372C7B-4C28-4F12-B98F-2EB10FD477E7}" dt="2022-02-17T02:04:43.685" v="8" actId="47"/>
        <pc:sldMkLst>
          <pc:docMk/>
          <pc:sldMk cId="3465780454" sldId="284"/>
        </pc:sldMkLst>
      </pc:sldChg>
      <pc:sldChg chg="del">
        <pc:chgData name="Sudhanya" userId="5047257d-b206-48a3-9852-0bac23189a2d" providerId="ADAL" clId="{E4372C7B-4C28-4F12-B98F-2EB10FD477E7}" dt="2022-02-17T02:04:42.461" v="1" actId="47"/>
        <pc:sldMkLst>
          <pc:docMk/>
          <pc:sldMk cId="3823205261" sldId="285"/>
        </pc:sldMkLst>
      </pc:sldChg>
      <pc:sldChg chg="del">
        <pc:chgData name="Sudhanya" userId="5047257d-b206-48a3-9852-0bac23189a2d" providerId="ADAL" clId="{E4372C7B-4C28-4F12-B98F-2EB10FD477E7}" dt="2022-02-17T02:04:42.729" v="2" actId="47"/>
        <pc:sldMkLst>
          <pc:docMk/>
          <pc:sldMk cId="2154337026" sldId="286"/>
        </pc:sldMkLst>
      </pc:sldChg>
      <pc:sldChg chg="del">
        <pc:chgData name="Sudhanya" userId="5047257d-b206-48a3-9852-0bac23189a2d" providerId="ADAL" clId="{E4372C7B-4C28-4F12-B98F-2EB10FD477E7}" dt="2022-02-17T02:04:42.853" v="3" actId="47"/>
        <pc:sldMkLst>
          <pc:docMk/>
          <pc:sldMk cId="1289480257" sldId="287"/>
        </pc:sldMkLst>
      </pc:sldChg>
    </pc:docChg>
  </pc:docChgLst>
  <pc:docChgLst>
    <pc:chgData name="Sudhanya" userId="5047257d-b206-48a3-9852-0bac23189a2d" providerId="ADAL" clId="{5720CF01-3AB1-443C-8D1A-FB1281C43517}"/>
    <pc:docChg chg="undo custSel addSld delSld modSld">
      <pc:chgData name="Sudhanya" userId="5047257d-b206-48a3-9852-0bac23189a2d" providerId="ADAL" clId="{5720CF01-3AB1-443C-8D1A-FB1281C43517}" dt="2022-03-23T02:03:23.208" v="250"/>
      <pc:docMkLst>
        <pc:docMk/>
      </pc:docMkLst>
      <pc:sldChg chg="addSp delSp modSp mod setBg">
        <pc:chgData name="Sudhanya" userId="5047257d-b206-48a3-9852-0bac23189a2d" providerId="ADAL" clId="{5720CF01-3AB1-443C-8D1A-FB1281C43517}" dt="2022-03-23T01:27:30.365" v="137" actId="20577"/>
        <pc:sldMkLst>
          <pc:docMk/>
          <pc:sldMk cId="4092415460" sldId="274"/>
        </pc:sldMkLst>
        <pc:spChg chg="mod">
          <ac:chgData name="Sudhanya" userId="5047257d-b206-48a3-9852-0bac23189a2d" providerId="ADAL" clId="{5720CF01-3AB1-443C-8D1A-FB1281C43517}" dt="2022-03-23T01:24:41.925" v="27" actId="14100"/>
          <ac:spMkLst>
            <pc:docMk/>
            <pc:sldMk cId="4092415460" sldId="274"/>
            <ac:spMk id="2" creationId="{6D54C6B1-A558-4481-B4F4-257F69FC2AF1}"/>
          </ac:spMkLst>
        </pc:spChg>
        <pc:spChg chg="del mod">
          <ac:chgData name="Sudhanya" userId="5047257d-b206-48a3-9852-0bac23189a2d" providerId="ADAL" clId="{5720CF01-3AB1-443C-8D1A-FB1281C43517}" dt="2022-03-23T01:24:28.027" v="25" actId="478"/>
          <ac:spMkLst>
            <pc:docMk/>
            <pc:sldMk cId="4092415460" sldId="274"/>
            <ac:spMk id="3" creationId="{EB14BE9C-5A8B-4C44-8B53-60AEC5779404}"/>
          </ac:spMkLst>
        </pc:spChg>
        <pc:spChg chg="add del">
          <ac:chgData name="Sudhanya" userId="5047257d-b206-48a3-9852-0bac23189a2d" providerId="ADAL" clId="{5720CF01-3AB1-443C-8D1A-FB1281C43517}" dt="2022-03-23T01:24:37.101" v="26" actId="26606"/>
          <ac:spMkLst>
            <pc:docMk/>
            <pc:sldMk cId="4092415460" sldId="274"/>
            <ac:spMk id="5" creationId="{8BD29F01-E1D8-46ED-BC05-AEB6A837E2CF}"/>
          </ac:spMkLst>
        </pc:spChg>
        <pc:spChg chg="add mod">
          <ac:chgData name="Sudhanya" userId="5047257d-b206-48a3-9852-0bac23189a2d" providerId="ADAL" clId="{5720CF01-3AB1-443C-8D1A-FB1281C43517}" dt="2022-03-23T01:25:28.439" v="39" actId="6549"/>
          <ac:spMkLst>
            <pc:docMk/>
            <pc:sldMk cId="4092415460" sldId="274"/>
            <ac:spMk id="7" creationId="{A1B88C47-7795-42BE-BB93-FF768A9C9470}"/>
          </ac:spMkLst>
        </pc:spChg>
        <pc:spChg chg="add">
          <ac:chgData name="Sudhanya" userId="5047257d-b206-48a3-9852-0bac23189a2d" providerId="ADAL" clId="{5720CF01-3AB1-443C-8D1A-FB1281C43517}" dt="2022-03-23T01:24:37.101" v="26" actId="26606"/>
          <ac:spMkLst>
            <pc:docMk/>
            <pc:sldMk cId="4092415460" sldId="274"/>
            <ac:spMk id="12" creationId="{81775E6C-9FE7-4AE4-ABE7-2568D95DEAE0}"/>
          </ac:spMkLst>
        </pc:spChg>
        <pc:spChg chg="add mod">
          <ac:chgData name="Sudhanya" userId="5047257d-b206-48a3-9852-0bac23189a2d" providerId="ADAL" clId="{5720CF01-3AB1-443C-8D1A-FB1281C43517}" dt="2022-03-23T01:27:30.365" v="137" actId="20577"/>
          <ac:spMkLst>
            <pc:docMk/>
            <pc:sldMk cId="4092415460" sldId="274"/>
            <ac:spMk id="13" creationId="{767A8601-5822-438F-8EE2-4E5606099D34}"/>
          </ac:spMkLst>
        </pc:spChg>
        <pc:spChg chg="add">
          <ac:chgData name="Sudhanya" userId="5047257d-b206-48a3-9852-0bac23189a2d" providerId="ADAL" clId="{5720CF01-3AB1-443C-8D1A-FB1281C43517}" dt="2022-03-23T01:24:37.101" v="26" actId="26606"/>
          <ac:spMkLst>
            <pc:docMk/>
            <pc:sldMk cId="4092415460" sldId="274"/>
            <ac:spMk id="14" creationId="{8CECB99A-E2AB-482F-A307-48795531018B}"/>
          </ac:spMkLst>
        </pc:spChg>
        <pc:cxnChg chg="add">
          <ac:chgData name="Sudhanya" userId="5047257d-b206-48a3-9852-0bac23189a2d" providerId="ADAL" clId="{5720CF01-3AB1-443C-8D1A-FB1281C43517}" dt="2022-03-23T01:24:37.101" v="26" actId="26606"/>
          <ac:cxnSpMkLst>
            <pc:docMk/>
            <pc:sldMk cId="4092415460" sldId="274"/>
            <ac:cxnSpMk id="16" creationId="{A3B4C179-2540-4304-9C9C-2AAAA53EFDC7}"/>
          </ac:cxnSpMkLst>
        </pc:cxnChg>
        <pc:cxnChg chg="add">
          <ac:chgData name="Sudhanya" userId="5047257d-b206-48a3-9852-0bac23189a2d" providerId="ADAL" clId="{5720CF01-3AB1-443C-8D1A-FB1281C43517}" dt="2022-03-23T01:24:37.101" v="26" actId="26606"/>
          <ac:cxnSpMkLst>
            <pc:docMk/>
            <pc:sldMk cId="4092415460" sldId="274"/>
            <ac:cxnSpMk id="18" creationId="{7A364443-B44B-44C9-B8C4-AED23CB62151}"/>
          </ac:cxnSpMkLst>
        </pc:cxnChg>
      </pc:sldChg>
      <pc:sldChg chg="modSp new mod">
        <pc:chgData name="Sudhanya" userId="5047257d-b206-48a3-9852-0bac23189a2d" providerId="ADAL" clId="{5720CF01-3AB1-443C-8D1A-FB1281C43517}" dt="2022-03-23T01:34:54.020" v="173" actId="20577"/>
        <pc:sldMkLst>
          <pc:docMk/>
          <pc:sldMk cId="1470374954" sldId="275"/>
        </pc:sldMkLst>
        <pc:spChg chg="mod">
          <ac:chgData name="Sudhanya" userId="5047257d-b206-48a3-9852-0bac23189a2d" providerId="ADAL" clId="{5720CF01-3AB1-443C-8D1A-FB1281C43517}" dt="2022-03-23T01:34:43.758" v="171" actId="20577"/>
          <ac:spMkLst>
            <pc:docMk/>
            <pc:sldMk cId="1470374954" sldId="275"/>
            <ac:spMk id="2" creationId="{417EFB10-85C6-4779-90A2-DC3F3334066C}"/>
          </ac:spMkLst>
        </pc:spChg>
        <pc:spChg chg="mod">
          <ac:chgData name="Sudhanya" userId="5047257d-b206-48a3-9852-0bac23189a2d" providerId="ADAL" clId="{5720CF01-3AB1-443C-8D1A-FB1281C43517}" dt="2022-03-23T01:34:54.020" v="173" actId="20577"/>
          <ac:spMkLst>
            <pc:docMk/>
            <pc:sldMk cId="1470374954" sldId="275"/>
            <ac:spMk id="3" creationId="{871678E3-9B18-4EDB-AA56-6012BECCDD76}"/>
          </ac:spMkLst>
        </pc:spChg>
      </pc:sldChg>
      <pc:sldChg chg="del">
        <pc:chgData name="Sudhanya" userId="5047257d-b206-48a3-9852-0bac23189a2d" providerId="ADAL" clId="{5720CF01-3AB1-443C-8D1A-FB1281C43517}" dt="2022-03-23T01:34:33.490" v="138" actId="47"/>
        <pc:sldMkLst>
          <pc:docMk/>
          <pc:sldMk cId="4119854274" sldId="275"/>
        </pc:sldMkLst>
      </pc:sldChg>
      <pc:sldChg chg="del">
        <pc:chgData name="Sudhanya" userId="5047257d-b206-48a3-9852-0bac23189a2d" providerId="ADAL" clId="{5720CF01-3AB1-443C-8D1A-FB1281C43517}" dt="2022-03-23T01:34:33.742" v="139" actId="47"/>
        <pc:sldMkLst>
          <pc:docMk/>
          <pc:sldMk cId="836066100" sldId="276"/>
        </pc:sldMkLst>
      </pc:sldChg>
      <pc:sldChg chg="addSp modSp new mod setBg">
        <pc:chgData name="Sudhanya" userId="5047257d-b206-48a3-9852-0bac23189a2d" providerId="ADAL" clId="{5720CF01-3AB1-443C-8D1A-FB1281C43517}" dt="2022-03-23T01:46:17.803" v="228" actId="1035"/>
        <pc:sldMkLst>
          <pc:docMk/>
          <pc:sldMk cId="2405413062" sldId="276"/>
        </pc:sldMkLst>
        <pc:spChg chg="mod">
          <ac:chgData name="Sudhanya" userId="5047257d-b206-48a3-9852-0bac23189a2d" providerId="ADAL" clId="{5720CF01-3AB1-443C-8D1A-FB1281C43517}" dt="2022-03-23T01:44:18.602" v="190"/>
          <ac:spMkLst>
            <pc:docMk/>
            <pc:sldMk cId="2405413062" sldId="276"/>
            <ac:spMk id="2" creationId="{CBBFBDA5-8ED6-4466-A3A1-0E820E42EE05}"/>
          </ac:spMkLst>
        </pc:spChg>
        <pc:spChg chg="mod">
          <ac:chgData name="Sudhanya" userId="5047257d-b206-48a3-9852-0bac23189a2d" providerId="ADAL" clId="{5720CF01-3AB1-443C-8D1A-FB1281C43517}" dt="2022-03-23T01:46:03.670" v="201" actId="20577"/>
          <ac:spMkLst>
            <pc:docMk/>
            <pc:sldMk cId="2405413062" sldId="276"/>
            <ac:spMk id="3" creationId="{CD1442D7-BCF8-4099-8B8E-8AFDC655A4D9}"/>
          </ac:spMkLst>
        </pc:spChg>
        <pc:spChg chg="add">
          <ac:chgData name="Sudhanya" userId="5047257d-b206-48a3-9852-0bac23189a2d" providerId="ADAL" clId="{5720CF01-3AB1-443C-8D1A-FB1281C43517}" dt="2022-03-23T01:44:04.464" v="185" actId="26606"/>
          <ac:spMkLst>
            <pc:docMk/>
            <pc:sldMk cId="2405413062" sldId="276"/>
            <ac:spMk id="71" creationId="{15F0A9D0-BB35-4CAB-B92D-E061B9D8E3BD}"/>
          </ac:spMkLst>
        </pc:spChg>
        <pc:picChg chg="add mod">
          <ac:chgData name="Sudhanya" userId="5047257d-b206-48a3-9852-0bac23189a2d" providerId="ADAL" clId="{5720CF01-3AB1-443C-8D1A-FB1281C43517}" dt="2022-03-23T01:46:17.803" v="228" actId="1035"/>
          <ac:picMkLst>
            <pc:docMk/>
            <pc:sldMk cId="2405413062" sldId="276"/>
            <ac:picMk id="1026" creationId="{8B50CBA8-16A3-4D3A-A0CA-9C1EF3E1BD05}"/>
          </ac:picMkLst>
        </pc:picChg>
        <pc:cxnChg chg="add">
          <ac:chgData name="Sudhanya" userId="5047257d-b206-48a3-9852-0bac23189a2d" providerId="ADAL" clId="{5720CF01-3AB1-443C-8D1A-FB1281C43517}" dt="2022-03-23T01:44:04.464" v="185" actId="26606"/>
          <ac:cxnSpMkLst>
            <pc:docMk/>
            <pc:sldMk cId="2405413062" sldId="276"/>
            <ac:cxnSpMk id="73" creationId="{52F5DE35-776B-4C7D-AF2E-514E68BDD2F6}"/>
          </ac:cxnSpMkLst>
        </pc:cxnChg>
        <pc:cxnChg chg="add">
          <ac:chgData name="Sudhanya" userId="5047257d-b206-48a3-9852-0bac23189a2d" providerId="ADAL" clId="{5720CF01-3AB1-443C-8D1A-FB1281C43517}" dt="2022-03-23T01:44:04.464" v="185" actId="26606"/>
          <ac:cxnSpMkLst>
            <pc:docMk/>
            <pc:sldMk cId="2405413062" sldId="276"/>
            <ac:cxnSpMk id="75" creationId="{4A65E4E8-1272-4386-BDFE-0129D7A7E2D4}"/>
          </ac:cxnSpMkLst>
        </pc:cxnChg>
        <pc:cxnChg chg="add">
          <ac:chgData name="Sudhanya" userId="5047257d-b206-48a3-9852-0bac23189a2d" providerId="ADAL" clId="{5720CF01-3AB1-443C-8D1A-FB1281C43517}" dt="2022-03-23T01:44:04.464" v="185" actId="26606"/>
          <ac:cxnSpMkLst>
            <pc:docMk/>
            <pc:sldMk cId="2405413062" sldId="276"/>
            <ac:cxnSpMk id="77" creationId="{A6515F51-DBC6-42B8-9C34-749F69BB6561}"/>
          </ac:cxnSpMkLst>
        </pc:cxnChg>
        <pc:cxnChg chg="add">
          <ac:chgData name="Sudhanya" userId="5047257d-b206-48a3-9852-0bac23189a2d" providerId="ADAL" clId="{5720CF01-3AB1-443C-8D1A-FB1281C43517}" dt="2022-03-23T01:44:04.464" v="185" actId="26606"/>
          <ac:cxnSpMkLst>
            <pc:docMk/>
            <pc:sldMk cId="2405413062" sldId="276"/>
            <ac:cxnSpMk id="79" creationId="{873F5967-4993-405D-A3E6-84DCEFF44C2A}"/>
          </ac:cxnSpMkLst>
        </pc:cxnChg>
        <pc:cxnChg chg="add">
          <ac:chgData name="Sudhanya" userId="5047257d-b206-48a3-9852-0bac23189a2d" providerId="ADAL" clId="{5720CF01-3AB1-443C-8D1A-FB1281C43517}" dt="2022-03-23T01:44:04.464" v="185" actId="26606"/>
          <ac:cxnSpMkLst>
            <pc:docMk/>
            <pc:sldMk cId="2405413062" sldId="276"/>
            <ac:cxnSpMk id="81" creationId="{A3A523CC-BD6C-4A0D-B9DB-1DC2CE1E22F0}"/>
          </ac:cxnSpMkLst>
        </pc:cxnChg>
      </pc:sldChg>
      <pc:sldChg chg="del">
        <pc:chgData name="Sudhanya" userId="5047257d-b206-48a3-9852-0bac23189a2d" providerId="ADAL" clId="{5720CF01-3AB1-443C-8D1A-FB1281C43517}" dt="2022-03-23T01:34:33.962" v="140" actId="47"/>
        <pc:sldMkLst>
          <pc:docMk/>
          <pc:sldMk cId="1594632726" sldId="277"/>
        </pc:sldMkLst>
      </pc:sldChg>
      <pc:sldChg chg="addSp modSp new mod setBg">
        <pc:chgData name="Sudhanya" userId="5047257d-b206-48a3-9852-0bac23189a2d" providerId="ADAL" clId="{5720CF01-3AB1-443C-8D1A-FB1281C43517}" dt="2022-03-23T01:54:49.270" v="245"/>
        <pc:sldMkLst>
          <pc:docMk/>
          <pc:sldMk cId="3732072392" sldId="277"/>
        </pc:sldMkLst>
        <pc:spChg chg="mod">
          <ac:chgData name="Sudhanya" userId="5047257d-b206-48a3-9852-0bac23189a2d" providerId="ADAL" clId="{5720CF01-3AB1-443C-8D1A-FB1281C43517}" dt="2022-03-23T01:54:49.270" v="245"/>
          <ac:spMkLst>
            <pc:docMk/>
            <pc:sldMk cId="3732072392" sldId="277"/>
            <ac:spMk id="2" creationId="{E4F5907C-D264-480F-B236-870A551DEBAD}"/>
          </ac:spMkLst>
        </pc:spChg>
        <pc:spChg chg="mod">
          <ac:chgData name="Sudhanya" userId="5047257d-b206-48a3-9852-0bac23189a2d" providerId="ADAL" clId="{5720CF01-3AB1-443C-8D1A-FB1281C43517}" dt="2022-03-23T01:54:26.962" v="240" actId="27636"/>
          <ac:spMkLst>
            <pc:docMk/>
            <pc:sldMk cId="3732072392" sldId="277"/>
            <ac:spMk id="3" creationId="{D0B1793F-C6DE-40E5-AEDD-E570B216E430}"/>
          </ac:spMkLst>
        </pc:spChg>
        <pc:spChg chg="add">
          <ac:chgData name="Sudhanya" userId="5047257d-b206-48a3-9852-0bac23189a2d" providerId="ADAL" clId="{5720CF01-3AB1-443C-8D1A-FB1281C43517}" dt="2022-03-23T01:53:58.667" v="232" actId="26606"/>
          <ac:spMkLst>
            <pc:docMk/>
            <pc:sldMk cId="3732072392" sldId="277"/>
            <ac:spMk id="71" creationId="{15F0A9D0-BB35-4CAB-B92D-E061B9D8E3BD}"/>
          </ac:spMkLst>
        </pc:spChg>
        <pc:picChg chg="add mod">
          <ac:chgData name="Sudhanya" userId="5047257d-b206-48a3-9852-0bac23189a2d" providerId="ADAL" clId="{5720CF01-3AB1-443C-8D1A-FB1281C43517}" dt="2022-03-23T01:54:35.182" v="242" actId="1076"/>
          <ac:picMkLst>
            <pc:docMk/>
            <pc:sldMk cId="3732072392" sldId="277"/>
            <ac:picMk id="2050" creationId="{BB4BD912-5171-4FB6-A37D-2A18FF53AA58}"/>
          </ac:picMkLst>
        </pc:picChg>
        <pc:cxnChg chg="add">
          <ac:chgData name="Sudhanya" userId="5047257d-b206-48a3-9852-0bac23189a2d" providerId="ADAL" clId="{5720CF01-3AB1-443C-8D1A-FB1281C43517}" dt="2022-03-23T01:53:58.667" v="232" actId="26606"/>
          <ac:cxnSpMkLst>
            <pc:docMk/>
            <pc:sldMk cId="3732072392" sldId="277"/>
            <ac:cxnSpMk id="73" creationId="{52F5DE35-776B-4C7D-AF2E-514E68BDD2F6}"/>
          </ac:cxnSpMkLst>
        </pc:cxnChg>
        <pc:cxnChg chg="add">
          <ac:chgData name="Sudhanya" userId="5047257d-b206-48a3-9852-0bac23189a2d" providerId="ADAL" clId="{5720CF01-3AB1-443C-8D1A-FB1281C43517}" dt="2022-03-23T01:53:58.667" v="232" actId="26606"/>
          <ac:cxnSpMkLst>
            <pc:docMk/>
            <pc:sldMk cId="3732072392" sldId="277"/>
            <ac:cxnSpMk id="75" creationId="{4A65E4E8-1272-4386-BDFE-0129D7A7E2D4}"/>
          </ac:cxnSpMkLst>
        </pc:cxnChg>
        <pc:cxnChg chg="add">
          <ac:chgData name="Sudhanya" userId="5047257d-b206-48a3-9852-0bac23189a2d" providerId="ADAL" clId="{5720CF01-3AB1-443C-8D1A-FB1281C43517}" dt="2022-03-23T01:53:58.667" v="232" actId="26606"/>
          <ac:cxnSpMkLst>
            <pc:docMk/>
            <pc:sldMk cId="3732072392" sldId="277"/>
            <ac:cxnSpMk id="77" creationId="{A6515F51-DBC6-42B8-9C34-749F69BB6561}"/>
          </ac:cxnSpMkLst>
        </pc:cxnChg>
        <pc:cxnChg chg="add">
          <ac:chgData name="Sudhanya" userId="5047257d-b206-48a3-9852-0bac23189a2d" providerId="ADAL" clId="{5720CF01-3AB1-443C-8D1A-FB1281C43517}" dt="2022-03-23T01:53:58.667" v="232" actId="26606"/>
          <ac:cxnSpMkLst>
            <pc:docMk/>
            <pc:sldMk cId="3732072392" sldId="277"/>
            <ac:cxnSpMk id="79" creationId="{873F5967-4993-405D-A3E6-84DCEFF44C2A}"/>
          </ac:cxnSpMkLst>
        </pc:cxnChg>
        <pc:cxnChg chg="add">
          <ac:chgData name="Sudhanya" userId="5047257d-b206-48a3-9852-0bac23189a2d" providerId="ADAL" clId="{5720CF01-3AB1-443C-8D1A-FB1281C43517}" dt="2022-03-23T01:53:58.667" v="232" actId="26606"/>
          <ac:cxnSpMkLst>
            <pc:docMk/>
            <pc:sldMk cId="3732072392" sldId="277"/>
            <ac:cxnSpMk id="81" creationId="{A3A523CC-BD6C-4A0D-B9DB-1DC2CE1E22F0}"/>
          </ac:cxnSpMkLst>
        </pc:cxnChg>
      </pc:sldChg>
      <pc:sldChg chg="modSp new mod">
        <pc:chgData name="Sudhanya" userId="5047257d-b206-48a3-9852-0bac23189a2d" providerId="ADAL" clId="{5720CF01-3AB1-443C-8D1A-FB1281C43517}" dt="2022-03-23T02:03:23.208" v="250"/>
        <pc:sldMkLst>
          <pc:docMk/>
          <pc:sldMk cId="3091555904" sldId="278"/>
        </pc:sldMkLst>
        <pc:spChg chg="mod">
          <ac:chgData name="Sudhanya" userId="5047257d-b206-48a3-9852-0bac23189a2d" providerId="ADAL" clId="{5720CF01-3AB1-443C-8D1A-FB1281C43517}" dt="2022-03-23T02:03:23.208" v="250"/>
          <ac:spMkLst>
            <pc:docMk/>
            <pc:sldMk cId="3091555904" sldId="278"/>
            <ac:spMk id="2" creationId="{399831A7-E94D-4801-AE49-F62A383A4E6D}"/>
          </ac:spMkLst>
        </pc:spChg>
        <pc:spChg chg="mod">
          <ac:chgData name="Sudhanya" userId="5047257d-b206-48a3-9852-0bac23189a2d" providerId="ADAL" clId="{5720CF01-3AB1-443C-8D1A-FB1281C43517}" dt="2022-03-23T02:03:12.588" v="249" actId="5793"/>
          <ac:spMkLst>
            <pc:docMk/>
            <pc:sldMk cId="3091555904" sldId="278"/>
            <ac:spMk id="3" creationId="{524C7952-17FB-4709-81A6-2C62AD8EAC35}"/>
          </ac:spMkLst>
        </pc:spChg>
      </pc:sldChg>
      <pc:sldChg chg="del">
        <pc:chgData name="Sudhanya" userId="5047257d-b206-48a3-9852-0bac23189a2d" providerId="ADAL" clId="{5720CF01-3AB1-443C-8D1A-FB1281C43517}" dt="2022-03-23T01:34:34.198" v="141" actId="47"/>
        <pc:sldMkLst>
          <pc:docMk/>
          <pc:sldMk cId="3585370476" sldId="278"/>
        </pc:sldMkLst>
      </pc:sldChg>
      <pc:sldChg chg="del">
        <pc:chgData name="Sudhanya" userId="5047257d-b206-48a3-9852-0bac23189a2d" providerId="ADAL" clId="{5720CF01-3AB1-443C-8D1A-FB1281C43517}" dt="2022-03-23T01:34:34.386" v="142" actId="47"/>
        <pc:sldMkLst>
          <pc:docMk/>
          <pc:sldMk cId="1907095539" sldId="279"/>
        </pc:sldMkLst>
      </pc:sldChg>
      <pc:sldChg chg="del">
        <pc:chgData name="Sudhanya" userId="5047257d-b206-48a3-9852-0bac23189a2d" providerId="ADAL" clId="{5720CF01-3AB1-443C-8D1A-FB1281C43517}" dt="2022-03-23T01:34:34.621" v="143" actId="47"/>
        <pc:sldMkLst>
          <pc:docMk/>
          <pc:sldMk cId="406735460" sldId="280"/>
        </pc:sldMkLst>
      </pc:sldChg>
      <pc:sldChg chg="del">
        <pc:chgData name="Sudhanya" userId="5047257d-b206-48a3-9852-0bac23189a2d" providerId="ADAL" clId="{5720CF01-3AB1-443C-8D1A-FB1281C43517}" dt="2022-03-23T01:34:34.825" v="144" actId="47"/>
        <pc:sldMkLst>
          <pc:docMk/>
          <pc:sldMk cId="1728821114" sldId="281"/>
        </pc:sldMkLst>
      </pc:sldChg>
      <pc:sldChg chg="del">
        <pc:chgData name="Sudhanya" userId="5047257d-b206-48a3-9852-0bac23189a2d" providerId="ADAL" clId="{5720CF01-3AB1-443C-8D1A-FB1281C43517}" dt="2022-03-23T01:34:35.061" v="145" actId="47"/>
        <pc:sldMkLst>
          <pc:docMk/>
          <pc:sldMk cId="2882501653" sldId="282"/>
        </pc:sldMkLst>
      </pc:sldChg>
      <pc:sldChg chg="del">
        <pc:chgData name="Sudhanya" userId="5047257d-b206-48a3-9852-0bac23189a2d" providerId="ADAL" clId="{5720CF01-3AB1-443C-8D1A-FB1281C43517}" dt="2022-03-23T01:34:35.233" v="146" actId="47"/>
        <pc:sldMkLst>
          <pc:docMk/>
          <pc:sldMk cId="3201135596" sldId="283"/>
        </pc:sldMkLst>
      </pc:sldChg>
      <pc:sldChg chg="del">
        <pc:chgData name="Sudhanya" userId="5047257d-b206-48a3-9852-0bac23189a2d" providerId="ADAL" clId="{5720CF01-3AB1-443C-8D1A-FB1281C43517}" dt="2022-03-23T01:34:35.405" v="147" actId="47"/>
        <pc:sldMkLst>
          <pc:docMk/>
          <pc:sldMk cId="4143838075" sldId="284"/>
        </pc:sldMkLst>
      </pc:sldChg>
      <pc:sldChg chg="del">
        <pc:chgData name="Sudhanya" userId="5047257d-b206-48a3-9852-0bac23189a2d" providerId="ADAL" clId="{5720CF01-3AB1-443C-8D1A-FB1281C43517}" dt="2022-03-23T01:34:35.578" v="148" actId="47"/>
        <pc:sldMkLst>
          <pc:docMk/>
          <pc:sldMk cId="200997835" sldId="285"/>
        </pc:sldMkLst>
      </pc:sldChg>
      <pc:sldChg chg="del">
        <pc:chgData name="Sudhanya" userId="5047257d-b206-48a3-9852-0bac23189a2d" providerId="ADAL" clId="{5720CF01-3AB1-443C-8D1A-FB1281C43517}" dt="2022-03-23T01:34:35.740" v="149" actId="47"/>
        <pc:sldMkLst>
          <pc:docMk/>
          <pc:sldMk cId="1310643481" sldId="286"/>
        </pc:sldMkLst>
      </pc:sldChg>
      <pc:sldChg chg="del">
        <pc:chgData name="Sudhanya" userId="5047257d-b206-48a3-9852-0bac23189a2d" providerId="ADAL" clId="{5720CF01-3AB1-443C-8D1A-FB1281C43517}" dt="2022-03-23T01:34:35.908" v="150" actId="47"/>
        <pc:sldMkLst>
          <pc:docMk/>
          <pc:sldMk cId="2740792098" sldId="287"/>
        </pc:sldMkLst>
      </pc:sldChg>
      <pc:sldChg chg="del">
        <pc:chgData name="Sudhanya" userId="5047257d-b206-48a3-9852-0bac23189a2d" providerId="ADAL" clId="{5720CF01-3AB1-443C-8D1A-FB1281C43517}" dt="2022-03-23T01:34:36.081" v="151" actId="47"/>
        <pc:sldMkLst>
          <pc:docMk/>
          <pc:sldMk cId="3716052070" sldId="288"/>
        </pc:sldMkLst>
      </pc:sldChg>
      <pc:sldChg chg="del">
        <pc:chgData name="Sudhanya" userId="5047257d-b206-48a3-9852-0bac23189a2d" providerId="ADAL" clId="{5720CF01-3AB1-443C-8D1A-FB1281C43517}" dt="2022-03-23T01:34:36.222" v="152" actId="47"/>
        <pc:sldMkLst>
          <pc:docMk/>
          <pc:sldMk cId="1366744950" sldId="289"/>
        </pc:sldMkLst>
      </pc:sldChg>
      <pc:sldChg chg="del">
        <pc:chgData name="Sudhanya" userId="5047257d-b206-48a3-9852-0bac23189a2d" providerId="ADAL" clId="{5720CF01-3AB1-443C-8D1A-FB1281C43517}" dt="2022-03-23T01:34:36.410" v="153" actId="47"/>
        <pc:sldMkLst>
          <pc:docMk/>
          <pc:sldMk cId="287346640" sldId="290"/>
        </pc:sldMkLst>
      </pc:sldChg>
      <pc:sldChg chg="del">
        <pc:chgData name="Sudhanya" userId="5047257d-b206-48a3-9852-0bac23189a2d" providerId="ADAL" clId="{5720CF01-3AB1-443C-8D1A-FB1281C43517}" dt="2022-03-23T01:34:36.866" v="154" actId="47"/>
        <pc:sldMkLst>
          <pc:docMk/>
          <pc:sldMk cId="2042371245" sldId="291"/>
        </pc:sldMkLst>
      </pc:sldChg>
      <pc:sldChg chg="del">
        <pc:chgData name="Sudhanya" userId="5047257d-b206-48a3-9852-0bac23189a2d" providerId="ADAL" clId="{5720CF01-3AB1-443C-8D1A-FB1281C43517}" dt="2022-03-23T01:34:37.042" v="155" actId="47"/>
        <pc:sldMkLst>
          <pc:docMk/>
          <pc:sldMk cId="2384708448" sldId="292"/>
        </pc:sldMkLst>
      </pc:sldChg>
      <pc:sldChg chg="del">
        <pc:chgData name="Sudhanya" userId="5047257d-b206-48a3-9852-0bac23189a2d" providerId="ADAL" clId="{5720CF01-3AB1-443C-8D1A-FB1281C43517}" dt="2022-03-23T01:34:37.226" v="156" actId="47"/>
        <pc:sldMkLst>
          <pc:docMk/>
          <pc:sldMk cId="459401390" sldId="293"/>
        </pc:sldMkLst>
      </pc:sldChg>
    </pc:docChg>
  </pc:docChgLst>
  <pc:docChgLst>
    <pc:chgData name="Sudhanya" userId="5047257d-b206-48a3-9852-0bac23189a2d" providerId="ADAL" clId="{1C770F53-0803-400D-986F-DCAE83C8AF49}"/>
    <pc:docChg chg="undo custSel addSld delSld modSld sldOrd">
      <pc:chgData name="Sudhanya" userId="5047257d-b206-48a3-9852-0bac23189a2d" providerId="ADAL" clId="{1C770F53-0803-400D-986F-DCAE83C8AF49}" dt="2022-02-21T02:38:26.076" v="581" actId="20577"/>
      <pc:docMkLst>
        <pc:docMk/>
      </pc:docMkLst>
      <pc:sldChg chg="modSp mod">
        <pc:chgData name="Sudhanya" userId="5047257d-b206-48a3-9852-0bac23189a2d" providerId="ADAL" clId="{1C770F53-0803-400D-986F-DCAE83C8AF49}" dt="2022-02-21T02:18:39.813" v="450"/>
        <pc:sldMkLst>
          <pc:docMk/>
          <pc:sldMk cId="2897252661" sldId="257"/>
        </pc:sldMkLst>
        <pc:spChg chg="mod">
          <ac:chgData name="Sudhanya" userId="5047257d-b206-48a3-9852-0bac23189a2d" providerId="ADAL" clId="{1C770F53-0803-400D-986F-DCAE83C8AF49}" dt="2022-02-21T02:13:44.999" v="8" actId="20577"/>
          <ac:spMkLst>
            <pc:docMk/>
            <pc:sldMk cId="2897252661" sldId="257"/>
            <ac:spMk id="2" creationId="{E63DCBFA-D2EC-4DC5-8648-B27EF12AFF1C}"/>
          </ac:spMkLst>
        </pc:spChg>
        <pc:spChg chg="mod">
          <ac:chgData name="Sudhanya" userId="5047257d-b206-48a3-9852-0bac23189a2d" providerId="ADAL" clId="{1C770F53-0803-400D-986F-DCAE83C8AF49}" dt="2022-02-21T02:18:39.813" v="450"/>
          <ac:spMkLst>
            <pc:docMk/>
            <pc:sldMk cId="2897252661" sldId="257"/>
            <ac:spMk id="3" creationId="{2881A407-E919-4977-A015-B70EAF0F3A71}"/>
          </ac:spMkLst>
        </pc:spChg>
      </pc:sldChg>
      <pc:sldChg chg="del">
        <pc:chgData name="Sudhanya" userId="5047257d-b206-48a3-9852-0bac23189a2d" providerId="ADAL" clId="{1C770F53-0803-400D-986F-DCAE83C8AF49}" dt="2022-02-21T02:18:53.423" v="451" actId="47"/>
        <pc:sldMkLst>
          <pc:docMk/>
          <pc:sldMk cId="587675344" sldId="258"/>
        </pc:sldMkLst>
      </pc:sldChg>
      <pc:sldChg chg="addSp delSp modSp new mod setBg">
        <pc:chgData name="Sudhanya" userId="5047257d-b206-48a3-9852-0bac23189a2d" providerId="ADAL" clId="{1C770F53-0803-400D-986F-DCAE83C8AF49}" dt="2022-02-21T02:20:22.256" v="461" actId="26606"/>
        <pc:sldMkLst>
          <pc:docMk/>
          <pc:sldMk cId="4069709661" sldId="258"/>
        </pc:sldMkLst>
        <pc:spChg chg="mod">
          <ac:chgData name="Sudhanya" userId="5047257d-b206-48a3-9852-0bac23189a2d" providerId="ADAL" clId="{1C770F53-0803-400D-986F-DCAE83C8AF49}" dt="2022-02-21T02:20:22.256" v="461" actId="26606"/>
          <ac:spMkLst>
            <pc:docMk/>
            <pc:sldMk cId="4069709661" sldId="258"/>
            <ac:spMk id="2" creationId="{C8705BBC-A678-44F7-89DF-A12755B41D23}"/>
          </ac:spMkLst>
        </pc:spChg>
        <pc:spChg chg="mod ord">
          <ac:chgData name="Sudhanya" userId="5047257d-b206-48a3-9852-0bac23189a2d" providerId="ADAL" clId="{1C770F53-0803-400D-986F-DCAE83C8AF49}" dt="2022-02-21T02:20:22.256" v="461" actId="26606"/>
          <ac:spMkLst>
            <pc:docMk/>
            <pc:sldMk cId="4069709661" sldId="258"/>
            <ac:spMk id="3" creationId="{255A5B6E-44EF-4B20-A1A1-4F136CBA1AF4}"/>
          </ac:spMkLst>
        </pc:spChg>
        <pc:spChg chg="add del">
          <ac:chgData name="Sudhanya" userId="5047257d-b206-48a3-9852-0bac23189a2d" providerId="ADAL" clId="{1C770F53-0803-400D-986F-DCAE83C8AF49}" dt="2022-02-21T02:20:22.256" v="460" actId="26606"/>
          <ac:spMkLst>
            <pc:docMk/>
            <pc:sldMk cId="4069709661" sldId="258"/>
            <ac:spMk id="71" creationId="{22171661-0838-4942-A149-8C1B789266A2}"/>
          </ac:spMkLst>
        </pc:spChg>
        <pc:spChg chg="add">
          <ac:chgData name="Sudhanya" userId="5047257d-b206-48a3-9852-0bac23189a2d" providerId="ADAL" clId="{1C770F53-0803-400D-986F-DCAE83C8AF49}" dt="2022-02-21T02:20:22.256" v="461" actId="26606"/>
          <ac:spMkLst>
            <pc:docMk/>
            <pc:sldMk cId="4069709661" sldId="258"/>
            <ac:spMk id="1028" creationId="{F8222250-799A-4AD0-9BD1-BE6EB7A06AD0}"/>
          </ac:spMkLst>
        </pc:spChg>
        <pc:spChg chg="add">
          <ac:chgData name="Sudhanya" userId="5047257d-b206-48a3-9852-0bac23189a2d" providerId="ADAL" clId="{1C770F53-0803-400D-986F-DCAE83C8AF49}" dt="2022-02-21T02:20:22.256" v="461" actId="26606"/>
          <ac:spMkLst>
            <pc:docMk/>
            <pc:sldMk cId="4069709661" sldId="258"/>
            <ac:spMk id="1029" creationId="{B770432A-C0A6-4D4F-AE2C-705049DAB85F}"/>
          </ac:spMkLst>
        </pc:spChg>
        <pc:picChg chg="add mod">
          <ac:chgData name="Sudhanya" userId="5047257d-b206-48a3-9852-0bac23189a2d" providerId="ADAL" clId="{1C770F53-0803-400D-986F-DCAE83C8AF49}" dt="2022-02-21T02:20:22.256" v="461" actId="26606"/>
          <ac:picMkLst>
            <pc:docMk/>
            <pc:sldMk cId="4069709661" sldId="258"/>
            <ac:picMk id="1026" creationId="{A3FACE6C-43CD-49AC-A18A-4DCBEBA8C04A}"/>
          </ac:picMkLst>
        </pc:picChg>
        <pc:cxnChg chg="add del">
          <ac:chgData name="Sudhanya" userId="5047257d-b206-48a3-9852-0bac23189a2d" providerId="ADAL" clId="{1C770F53-0803-400D-986F-DCAE83C8AF49}" dt="2022-02-21T02:20:22.256" v="460" actId="26606"/>
          <ac:cxnSpMkLst>
            <pc:docMk/>
            <pc:sldMk cId="4069709661" sldId="258"/>
            <ac:cxnSpMk id="73" creationId="{BB04A404-AF1E-4EC9-AF7D-46C68BFCEBB6}"/>
          </ac:cxnSpMkLst>
        </pc:cxnChg>
        <pc:cxnChg chg="add del">
          <ac:chgData name="Sudhanya" userId="5047257d-b206-48a3-9852-0bac23189a2d" providerId="ADAL" clId="{1C770F53-0803-400D-986F-DCAE83C8AF49}" dt="2022-02-21T02:20:22.256" v="460" actId="26606"/>
          <ac:cxnSpMkLst>
            <pc:docMk/>
            <pc:sldMk cId="4069709661" sldId="258"/>
            <ac:cxnSpMk id="75" creationId="{B1874503-FE8B-408C-ABAF-2B72BAC29666}"/>
          </ac:cxnSpMkLst>
        </pc:cxnChg>
        <pc:cxnChg chg="add">
          <ac:chgData name="Sudhanya" userId="5047257d-b206-48a3-9852-0bac23189a2d" providerId="ADAL" clId="{1C770F53-0803-400D-986F-DCAE83C8AF49}" dt="2022-02-21T02:20:22.256" v="461" actId="26606"/>
          <ac:cxnSpMkLst>
            <pc:docMk/>
            <pc:sldMk cId="4069709661" sldId="258"/>
            <ac:cxnSpMk id="1030" creationId="{78FBE787-8B1D-40E5-8468-6F665BB5D7CB}"/>
          </ac:cxnSpMkLst>
        </pc:cxnChg>
      </pc:sldChg>
      <pc:sldChg chg="addSp delSp modSp new mod modNotesTx">
        <pc:chgData name="Sudhanya" userId="5047257d-b206-48a3-9852-0bac23189a2d" providerId="ADAL" clId="{1C770F53-0803-400D-986F-DCAE83C8AF49}" dt="2022-02-21T02:23:41.473" v="488"/>
        <pc:sldMkLst>
          <pc:docMk/>
          <pc:sldMk cId="1452515831" sldId="259"/>
        </pc:sldMkLst>
        <pc:spChg chg="mod">
          <ac:chgData name="Sudhanya" userId="5047257d-b206-48a3-9852-0bac23189a2d" providerId="ADAL" clId="{1C770F53-0803-400D-986F-DCAE83C8AF49}" dt="2022-02-21T02:21:35.907" v="464"/>
          <ac:spMkLst>
            <pc:docMk/>
            <pc:sldMk cId="1452515831" sldId="259"/>
            <ac:spMk id="2" creationId="{FA05E1BA-A3CA-4806-9683-3A479C504F97}"/>
          </ac:spMkLst>
        </pc:spChg>
        <pc:spChg chg="mod">
          <ac:chgData name="Sudhanya" userId="5047257d-b206-48a3-9852-0bac23189a2d" providerId="ADAL" clId="{1C770F53-0803-400D-986F-DCAE83C8AF49}" dt="2022-02-21T02:22:48.623" v="487" actId="27636"/>
          <ac:spMkLst>
            <pc:docMk/>
            <pc:sldMk cId="1452515831" sldId="259"/>
            <ac:spMk id="3" creationId="{5E4C7C91-A646-45AC-8178-B62A96454548}"/>
          </ac:spMkLst>
        </pc:spChg>
        <pc:spChg chg="add del">
          <ac:chgData name="Sudhanya" userId="5047257d-b206-48a3-9852-0bac23189a2d" providerId="ADAL" clId="{1C770F53-0803-400D-986F-DCAE83C8AF49}" dt="2022-02-21T02:22:27.848" v="476"/>
          <ac:spMkLst>
            <pc:docMk/>
            <pc:sldMk cId="1452515831" sldId="259"/>
            <ac:spMk id="4" creationId="{E77F8B6B-50B2-42D4-B58A-77833267B9DC}"/>
          </ac:spMkLst>
        </pc:spChg>
      </pc:sldChg>
      <pc:sldChg chg="modSp new mod ord">
        <pc:chgData name="Sudhanya" userId="5047257d-b206-48a3-9852-0bac23189a2d" providerId="ADAL" clId="{1C770F53-0803-400D-986F-DCAE83C8AF49}" dt="2022-02-21T02:25:26.406" v="497"/>
        <pc:sldMkLst>
          <pc:docMk/>
          <pc:sldMk cId="3421335215" sldId="260"/>
        </pc:sldMkLst>
        <pc:spChg chg="mod">
          <ac:chgData name="Sudhanya" userId="5047257d-b206-48a3-9852-0bac23189a2d" providerId="ADAL" clId="{1C770F53-0803-400D-986F-DCAE83C8AF49}" dt="2022-02-21T02:24:01.089" v="490"/>
          <ac:spMkLst>
            <pc:docMk/>
            <pc:sldMk cId="3421335215" sldId="260"/>
            <ac:spMk id="2" creationId="{DE933B37-BA50-4CBA-8FF6-4DDD54432D03}"/>
          </ac:spMkLst>
        </pc:spChg>
        <pc:spChg chg="mod">
          <ac:chgData name="Sudhanya" userId="5047257d-b206-48a3-9852-0bac23189a2d" providerId="ADAL" clId="{1C770F53-0803-400D-986F-DCAE83C8AF49}" dt="2022-02-21T02:24:54.573" v="495" actId="6549"/>
          <ac:spMkLst>
            <pc:docMk/>
            <pc:sldMk cId="3421335215" sldId="260"/>
            <ac:spMk id="3" creationId="{5AF77A63-9F74-4658-BE09-98EA5DEAD5E2}"/>
          </ac:spMkLst>
        </pc:spChg>
      </pc:sldChg>
      <pc:sldChg chg="modSp new mod modNotesTx">
        <pc:chgData name="Sudhanya" userId="5047257d-b206-48a3-9852-0bac23189a2d" providerId="ADAL" clId="{1C770F53-0803-400D-986F-DCAE83C8AF49}" dt="2022-02-21T02:27:03.577" v="530"/>
        <pc:sldMkLst>
          <pc:docMk/>
          <pc:sldMk cId="2960362646" sldId="261"/>
        </pc:sldMkLst>
        <pc:spChg chg="mod">
          <ac:chgData name="Sudhanya" userId="5047257d-b206-48a3-9852-0bac23189a2d" providerId="ADAL" clId="{1C770F53-0803-400D-986F-DCAE83C8AF49}" dt="2022-02-21T02:25:34.438" v="512" actId="20577"/>
          <ac:spMkLst>
            <pc:docMk/>
            <pc:sldMk cId="2960362646" sldId="261"/>
            <ac:spMk id="2" creationId="{112BA7B0-846E-4E8A-8C89-79AE214B86AE}"/>
          </ac:spMkLst>
        </pc:spChg>
        <pc:spChg chg="mod">
          <ac:chgData name="Sudhanya" userId="5047257d-b206-48a3-9852-0bac23189a2d" providerId="ADAL" clId="{1C770F53-0803-400D-986F-DCAE83C8AF49}" dt="2022-02-21T02:26:52.835" v="529" actId="27636"/>
          <ac:spMkLst>
            <pc:docMk/>
            <pc:sldMk cId="2960362646" sldId="261"/>
            <ac:spMk id="3" creationId="{8EB8FA0C-5679-4307-8824-369D8F07BA37}"/>
          </ac:spMkLst>
        </pc:spChg>
      </pc:sldChg>
      <pc:sldChg chg="modSp new mod modNotesTx">
        <pc:chgData name="Sudhanya" userId="5047257d-b206-48a3-9852-0bac23189a2d" providerId="ADAL" clId="{1C770F53-0803-400D-986F-DCAE83C8AF49}" dt="2022-02-21T02:36:19.500" v="562"/>
        <pc:sldMkLst>
          <pc:docMk/>
          <pc:sldMk cId="3677458780" sldId="262"/>
        </pc:sldMkLst>
        <pc:spChg chg="mod">
          <ac:chgData name="Sudhanya" userId="5047257d-b206-48a3-9852-0bac23189a2d" providerId="ADAL" clId="{1C770F53-0803-400D-986F-DCAE83C8AF49}" dt="2022-02-21T02:34:22.374" v="537"/>
          <ac:spMkLst>
            <pc:docMk/>
            <pc:sldMk cId="3677458780" sldId="262"/>
            <ac:spMk id="2" creationId="{42B470C4-2AC3-4028-84CA-1208EEF52AA3}"/>
          </ac:spMkLst>
        </pc:spChg>
        <pc:spChg chg="mod">
          <ac:chgData name="Sudhanya" userId="5047257d-b206-48a3-9852-0bac23189a2d" providerId="ADAL" clId="{1C770F53-0803-400D-986F-DCAE83C8AF49}" dt="2022-02-21T02:36:08.788" v="561" actId="113"/>
          <ac:spMkLst>
            <pc:docMk/>
            <pc:sldMk cId="3677458780" sldId="262"/>
            <ac:spMk id="3" creationId="{62DB9475-8E8A-4FF0-B269-E8DF30048B0F}"/>
          </ac:spMkLst>
        </pc:spChg>
      </pc:sldChg>
      <pc:sldChg chg="modSp new mod modNotesTx">
        <pc:chgData name="Sudhanya" userId="5047257d-b206-48a3-9852-0bac23189a2d" providerId="ADAL" clId="{1C770F53-0803-400D-986F-DCAE83C8AF49}" dt="2022-02-21T02:38:26.076" v="581" actId="20577"/>
        <pc:sldMkLst>
          <pc:docMk/>
          <pc:sldMk cId="4035226635" sldId="263"/>
        </pc:sldMkLst>
        <pc:spChg chg="mod">
          <ac:chgData name="Sudhanya" userId="5047257d-b206-48a3-9852-0bac23189a2d" providerId="ADAL" clId="{1C770F53-0803-400D-986F-DCAE83C8AF49}" dt="2022-02-21T02:36:57.913" v="564"/>
          <ac:spMkLst>
            <pc:docMk/>
            <pc:sldMk cId="4035226635" sldId="263"/>
            <ac:spMk id="2" creationId="{9C66B8CB-3A96-43AB-A065-DA7B2B62FD3E}"/>
          </ac:spMkLst>
        </pc:spChg>
        <pc:spChg chg="mod">
          <ac:chgData name="Sudhanya" userId="5047257d-b206-48a3-9852-0bac23189a2d" providerId="ADAL" clId="{1C770F53-0803-400D-986F-DCAE83C8AF49}" dt="2022-02-21T02:37:13.051" v="565"/>
          <ac:spMkLst>
            <pc:docMk/>
            <pc:sldMk cId="4035226635" sldId="263"/>
            <ac:spMk id="3" creationId="{000723FD-9A6E-4EFF-B0F0-0448C6D75B69}"/>
          </ac:spMkLst>
        </pc:spChg>
      </pc:sldChg>
    </pc:docChg>
  </pc:docChgLst>
  <pc:docChgLst>
    <pc:chgData name="Sudhanya" userId="5047257d-b206-48a3-9852-0bac23189a2d" providerId="ADAL" clId="{D9B3441B-391C-4E2A-BB77-3CB1C1D8DE06}"/>
    <pc:docChg chg="undo custSel addSld delSld modSld">
      <pc:chgData name="Sudhanya" userId="5047257d-b206-48a3-9852-0bac23189a2d" providerId="ADAL" clId="{D9B3441B-391C-4E2A-BB77-3CB1C1D8DE06}" dt="2022-02-23T01:27:05.656" v="705" actId="20577"/>
      <pc:docMkLst>
        <pc:docMk/>
      </pc:docMkLst>
      <pc:sldChg chg="modSp mod">
        <pc:chgData name="Sudhanya" userId="5047257d-b206-48a3-9852-0bac23189a2d" providerId="ADAL" clId="{D9B3441B-391C-4E2A-BB77-3CB1C1D8DE06}" dt="2022-02-22T03:24:51.057" v="584" actId="20577"/>
        <pc:sldMkLst>
          <pc:docMk/>
          <pc:sldMk cId="2897252661" sldId="257"/>
        </pc:sldMkLst>
        <pc:spChg chg="mod">
          <ac:chgData name="Sudhanya" userId="5047257d-b206-48a3-9852-0bac23189a2d" providerId="ADAL" clId="{D9B3441B-391C-4E2A-BB77-3CB1C1D8DE06}" dt="2022-02-22T03:20:59.470" v="5" actId="20577"/>
          <ac:spMkLst>
            <pc:docMk/>
            <pc:sldMk cId="2897252661" sldId="257"/>
            <ac:spMk id="2" creationId="{E63DCBFA-D2EC-4DC5-8648-B27EF12AFF1C}"/>
          </ac:spMkLst>
        </pc:spChg>
        <pc:spChg chg="mod">
          <ac:chgData name="Sudhanya" userId="5047257d-b206-48a3-9852-0bac23189a2d" providerId="ADAL" clId="{D9B3441B-391C-4E2A-BB77-3CB1C1D8DE06}" dt="2022-02-22T03:24:51.057" v="584" actId="20577"/>
          <ac:spMkLst>
            <pc:docMk/>
            <pc:sldMk cId="2897252661" sldId="257"/>
            <ac:spMk id="3" creationId="{2881A407-E919-4977-A015-B70EAF0F3A71}"/>
          </ac:spMkLst>
        </pc:spChg>
      </pc:sldChg>
      <pc:sldChg chg="modSp mod modNotesTx">
        <pc:chgData name="Sudhanya" userId="5047257d-b206-48a3-9852-0bac23189a2d" providerId="ADAL" clId="{D9B3441B-391C-4E2A-BB77-3CB1C1D8DE06}" dt="2022-02-23T01:27:05.656" v="705" actId="20577"/>
        <pc:sldMkLst>
          <pc:docMk/>
          <pc:sldMk cId="4097042731" sldId="258"/>
        </pc:sldMkLst>
        <pc:spChg chg="mod">
          <ac:chgData name="Sudhanya" userId="5047257d-b206-48a3-9852-0bac23189a2d" providerId="ADAL" clId="{D9B3441B-391C-4E2A-BB77-3CB1C1D8DE06}" dt="2022-02-22T03:25:11.896" v="586"/>
          <ac:spMkLst>
            <pc:docMk/>
            <pc:sldMk cId="4097042731" sldId="258"/>
            <ac:spMk id="2" creationId="{C4955BFD-8FE4-4702-81AC-6B5EDF61385C}"/>
          </ac:spMkLst>
        </pc:spChg>
        <pc:spChg chg="mod">
          <ac:chgData name="Sudhanya" userId="5047257d-b206-48a3-9852-0bac23189a2d" providerId="ADAL" clId="{D9B3441B-391C-4E2A-BB77-3CB1C1D8DE06}" dt="2022-02-22T03:31:53.058" v="598" actId="33524"/>
          <ac:spMkLst>
            <pc:docMk/>
            <pc:sldMk cId="4097042731" sldId="258"/>
            <ac:spMk id="3" creationId="{96F9139C-7FB4-40BF-9121-F53D0AF589A8}"/>
          </ac:spMkLst>
        </pc:spChg>
      </pc:sldChg>
      <pc:sldChg chg="addSp delSp modSp new mod setBg">
        <pc:chgData name="Sudhanya" userId="5047257d-b206-48a3-9852-0bac23189a2d" providerId="ADAL" clId="{D9B3441B-391C-4E2A-BB77-3CB1C1D8DE06}" dt="2022-02-23T00:46:59.460" v="624" actId="115"/>
        <pc:sldMkLst>
          <pc:docMk/>
          <pc:sldMk cId="951476038" sldId="259"/>
        </pc:sldMkLst>
        <pc:spChg chg="mod">
          <ac:chgData name="Sudhanya" userId="5047257d-b206-48a3-9852-0bac23189a2d" providerId="ADAL" clId="{D9B3441B-391C-4E2A-BB77-3CB1C1D8DE06}" dt="2022-02-23T00:46:13.052" v="620" actId="26606"/>
          <ac:spMkLst>
            <pc:docMk/>
            <pc:sldMk cId="951476038" sldId="259"/>
            <ac:spMk id="2" creationId="{DCA9B3E3-6FD8-40C3-AE5C-CFE555862DB7}"/>
          </ac:spMkLst>
        </pc:spChg>
        <pc:spChg chg="del mod">
          <ac:chgData name="Sudhanya" userId="5047257d-b206-48a3-9852-0bac23189a2d" providerId="ADAL" clId="{D9B3441B-391C-4E2A-BB77-3CB1C1D8DE06}" dt="2022-02-23T00:46:08.439" v="619"/>
          <ac:spMkLst>
            <pc:docMk/>
            <pc:sldMk cId="951476038" sldId="259"/>
            <ac:spMk id="3" creationId="{65F73E4A-FA7F-46F4-B389-37DE5B048FC5}"/>
          </ac:spMkLst>
        </pc:spChg>
        <pc:spChg chg="add">
          <ac:chgData name="Sudhanya" userId="5047257d-b206-48a3-9852-0bac23189a2d" providerId="ADAL" clId="{D9B3441B-391C-4E2A-BB77-3CB1C1D8DE06}" dt="2022-02-23T00:46:13.052" v="620" actId="26606"/>
          <ac:spMkLst>
            <pc:docMk/>
            <pc:sldMk cId="951476038" sldId="259"/>
            <ac:spMk id="9" creationId="{A6CA7A60-8DF8-4B78-BFE3-B372B90AB9F5}"/>
          </ac:spMkLst>
        </pc:spChg>
        <pc:spChg chg="add">
          <ac:chgData name="Sudhanya" userId="5047257d-b206-48a3-9852-0bac23189a2d" providerId="ADAL" clId="{D9B3441B-391C-4E2A-BB77-3CB1C1D8DE06}" dt="2022-02-23T00:46:13.052" v="620" actId="26606"/>
          <ac:spMkLst>
            <pc:docMk/>
            <pc:sldMk cId="951476038" sldId="259"/>
            <ac:spMk id="11" creationId="{469A5737-8D36-4BF8-AC7D-2AA2B6B633CA}"/>
          </ac:spMkLst>
        </pc:spChg>
        <pc:graphicFrameChg chg="add mod modGraphic">
          <ac:chgData name="Sudhanya" userId="5047257d-b206-48a3-9852-0bac23189a2d" providerId="ADAL" clId="{D9B3441B-391C-4E2A-BB77-3CB1C1D8DE06}" dt="2022-02-23T00:46:59.460" v="624" actId="115"/>
          <ac:graphicFrameMkLst>
            <pc:docMk/>
            <pc:sldMk cId="951476038" sldId="259"/>
            <ac:graphicFrameMk id="4" creationId="{CECF3360-2081-4C01-9409-48577DA75002}"/>
          </ac:graphicFrameMkLst>
        </pc:graphicFrameChg>
        <pc:cxnChg chg="add">
          <ac:chgData name="Sudhanya" userId="5047257d-b206-48a3-9852-0bac23189a2d" providerId="ADAL" clId="{D9B3441B-391C-4E2A-BB77-3CB1C1D8DE06}" dt="2022-02-23T00:46:13.052" v="620" actId="26606"/>
          <ac:cxnSpMkLst>
            <pc:docMk/>
            <pc:sldMk cId="951476038" sldId="259"/>
            <ac:cxnSpMk id="13" creationId="{72ECE8B0-6962-4F5B-830A-E8F8F97267E0}"/>
          </ac:cxnSpMkLst>
        </pc:cxnChg>
        <pc:cxnChg chg="add">
          <ac:chgData name="Sudhanya" userId="5047257d-b206-48a3-9852-0bac23189a2d" providerId="ADAL" clId="{D9B3441B-391C-4E2A-BB77-3CB1C1D8DE06}" dt="2022-02-23T00:46:13.052" v="620" actId="26606"/>
          <ac:cxnSpMkLst>
            <pc:docMk/>
            <pc:sldMk cId="951476038" sldId="259"/>
            <ac:cxnSpMk id="15" creationId="{FEAF673E-0279-495F-A8A9-F84D0AB5A491}"/>
          </ac:cxnSpMkLst>
        </pc:cxnChg>
      </pc:sldChg>
      <pc:sldChg chg="del">
        <pc:chgData name="Sudhanya" userId="5047257d-b206-48a3-9852-0bac23189a2d" providerId="ADAL" clId="{D9B3441B-391C-4E2A-BB77-3CB1C1D8DE06}" dt="2022-02-22T03:26:49.017" v="597" actId="47"/>
        <pc:sldMkLst>
          <pc:docMk/>
          <pc:sldMk cId="1187822349" sldId="259"/>
        </pc:sldMkLst>
      </pc:sldChg>
      <pc:sldChg chg="addSp delSp modSp new mod setBg">
        <pc:chgData name="Sudhanya" userId="5047257d-b206-48a3-9852-0bac23189a2d" providerId="ADAL" clId="{D9B3441B-391C-4E2A-BB77-3CB1C1D8DE06}" dt="2022-02-23T00:49:36.355" v="650" actId="115"/>
        <pc:sldMkLst>
          <pc:docMk/>
          <pc:sldMk cId="1912400848" sldId="260"/>
        </pc:sldMkLst>
        <pc:spChg chg="mod">
          <ac:chgData name="Sudhanya" userId="5047257d-b206-48a3-9852-0bac23189a2d" providerId="ADAL" clId="{D9B3441B-391C-4E2A-BB77-3CB1C1D8DE06}" dt="2022-02-23T00:49:32.087" v="648" actId="26606"/>
          <ac:spMkLst>
            <pc:docMk/>
            <pc:sldMk cId="1912400848" sldId="260"/>
            <ac:spMk id="2" creationId="{F2DEEE3D-336D-42DB-8CC1-301CBF03D04F}"/>
          </ac:spMkLst>
        </pc:spChg>
        <pc:spChg chg="del">
          <ac:chgData name="Sudhanya" userId="5047257d-b206-48a3-9852-0bac23189a2d" providerId="ADAL" clId="{D9B3441B-391C-4E2A-BB77-3CB1C1D8DE06}" dt="2022-02-23T00:49:25.718" v="647"/>
          <ac:spMkLst>
            <pc:docMk/>
            <pc:sldMk cId="1912400848" sldId="260"/>
            <ac:spMk id="3" creationId="{C0A51291-EC6C-48D0-A175-6976F1244DF6}"/>
          </ac:spMkLst>
        </pc:spChg>
        <pc:spChg chg="add">
          <ac:chgData name="Sudhanya" userId="5047257d-b206-48a3-9852-0bac23189a2d" providerId="ADAL" clId="{D9B3441B-391C-4E2A-BB77-3CB1C1D8DE06}" dt="2022-02-23T00:49:32.087" v="648" actId="26606"/>
          <ac:spMkLst>
            <pc:docMk/>
            <pc:sldMk cId="1912400848" sldId="260"/>
            <ac:spMk id="9" creationId="{A6CA7A60-8DF8-4B78-BFE3-B372B90AB9F5}"/>
          </ac:spMkLst>
        </pc:spChg>
        <pc:spChg chg="add">
          <ac:chgData name="Sudhanya" userId="5047257d-b206-48a3-9852-0bac23189a2d" providerId="ADAL" clId="{D9B3441B-391C-4E2A-BB77-3CB1C1D8DE06}" dt="2022-02-23T00:49:32.087" v="648" actId="26606"/>
          <ac:spMkLst>
            <pc:docMk/>
            <pc:sldMk cId="1912400848" sldId="260"/>
            <ac:spMk id="11" creationId="{469A5737-8D36-4BF8-AC7D-2AA2B6B633CA}"/>
          </ac:spMkLst>
        </pc:spChg>
        <pc:graphicFrameChg chg="add mod modGraphic">
          <ac:chgData name="Sudhanya" userId="5047257d-b206-48a3-9852-0bac23189a2d" providerId="ADAL" clId="{D9B3441B-391C-4E2A-BB77-3CB1C1D8DE06}" dt="2022-02-23T00:49:36.355" v="650" actId="115"/>
          <ac:graphicFrameMkLst>
            <pc:docMk/>
            <pc:sldMk cId="1912400848" sldId="260"/>
            <ac:graphicFrameMk id="4" creationId="{541B061C-3F93-4C28-BD31-37526D969AB4}"/>
          </ac:graphicFrameMkLst>
        </pc:graphicFrameChg>
        <pc:cxnChg chg="add">
          <ac:chgData name="Sudhanya" userId="5047257d-b206-48a3-9852-0bac23189a2d" providerId="ADAL" clId="{D9B3441B-391C-4E2A-BB77-3CB1C1D8DE06}" dt="2022-02-23T00:49:32.087" v="648" actId="26606"/>
          <ac:cxnSpMkLst>
            <pc:docMk/>
            <pc:sldMk cId="1912400848" sldId="260"/>
            <ac:cxnSpMk id="13" creationId="{72ECE8B0-6962-4F5B-830A-E8F8F97267E0}"/>
          </ac:cxnSpMkLst>
        </pc:cxnChg>
        <pc:cxnChg chg="add">
          <ac:chgData name="Sudhanya" userId="5047257d-b206-48a3-9852-0bac23189a2d" providerId="ADAL" clId="{D9B3441B-391C-4E2A-BB77-3CB1C1D8DE06}" dt="2022-02-23T00:49:32.087" v="648" actId="26606"/>
          <ac:cxnSpMkLst>
            <pc:docMk/>
            <pc:sldMk cId="1912400848" sldId="260"/>
            <ac:cxnSpMk id="15" creationId="{FEAF673E-0279-495F-A8A9-F84D0AB5A491}"/>
          </ac:cxnSpMkLst>
        </pc:cxnChg>
      </pc:sldChg>
      <pc:sldChg chg="addSp delSp modSp new mod setBg">
        <pc:chgData name="Sudhanya" userId="5047257d-b206-48a3-9852-0bac23189a2d" providerId="ADAL" clId="{D9B3441B-391C-4E2A-BB77-3CB1C1D8DE06}" dt="2022-02-23T01:15:09.563" v="656" actId="115"/>
        <pc:sldMkLst>
          <pc:docMk/>
          <pc:sldMk cId="2449659531" sldId="261"/>
        </pc:sldMkLst>
        <pc:spChg chg="mod">
          <ac:chgData name="Sudhanya" userId="5047257d-b206-48a3-9852-0bac23189a2d" providerId="ADAL" clId="{D9B3441B-391C-4E2A-BB77-3CB1C1D8DE06}" dt="2022-02-23T01:15:04.038" v="654" actId="26606"/>
          <ac:spMkLst>
            <pc:docMk/>
            <pc:sldMk cId="2449659531" sldId="261"/>
            <ac:spMk id="2" creationId="{469C221D-83F7-40AE-AFFF-A663567EC5AD}"/>
          </ac:spMkLst>
        </pc:spChg>
        <pc:spChg chg="del">
          <ac:chgData name="Sudhanya" userId="5047257d-b206-48a3-9852-0bac23189a2d" providerId="ADAL" clId="{D9B3441B-391C-4E2A-BB77-3CB1C1D8DE06}" dt="2022-02-23T01:14:59.847" v="653"/>
          <ac:spMkLst>
            <pc:docMk/>
            <pc:sldMk cId="2449659531" sldId="261"/>
            <ac:spMk id="3" creationId="{AD6042C8-3941-40EF-AACC-9CB66D6DAF31}"/>
          </ac:spMkLst>
        </pc:spChg>
        <pc:spChg chg="add">
          <ac:chgData name="Sudhanya" userId="5047257d-b206-48a3-9852-0bac23189a2d" providerId="ADAL" clId="{D9B3441B-391C-4E2A-BB77-3CB1C1D8DE06}" dt="2022-02-23T01:15:04.038" v="654" actId="26606"/>
          <ac:spMkLst>
            <pc:docMk/>
            <pc:sldMk cId="2449659531" sldId="261"/>
            <ac:spMk id="9" creationId="{A6CA7A60-8DF8-4B78-BFE3-B372B90AB9F5}"/>
          </ac:spMkLst>
        </pc:spChg>
        <pc:spChg chg="add">
          <ac:chgData name="Sudhanya" userId="5047257d-b206-48a3-9852-0bac23189a2d" providerId="ADAL" clId="{D9B3441B-391C-4E2A-BB77-3CB1C1D8DE06}" dt="2022-02-23T01:15:04.038" v="654" actId="26606"/>
          <ac:spMkLst>
            <pc:docMk/>
            <pc:sldMk cId="2449659531" sldId="261"/>
            <ac:spMk id="11" creationId="{469A5737-8D36-4BF8-AC7D-2AA2B6B633CA}"/>
          </ac:spMkLst>
        </pc:spChg>
        <pc:graphicFrameChg chg="add mod modGraphic">
          <ac:chgData name="Sudhanya" userId="5047257d-b206-48a3-9852-0bac23189a2d" providerId="ADAL" clId="{D9B3441B-391C-4E2A-BB77-3CB1C1D8DE06}" dt="2022-02-23T01:15:09.563" v="656" actId="115"/>
          <ac:graphicFrameMkLst>
            <pc:docMk/>
            <pc:sldMk cId="2449659531" sldId="261"/>
            <ac:graphicFrameMk id="4" creationId="{0DB50795-0F14-4D20-8109-C47F1BECD86F}"/>
          </ac:graphicFrameMkLst>
        </pc:graphicFrameChg>
        <pc:cxnChg chg="add">
          <ac:chgData name="Sudhanya" userId="5047257d-b206-48a3-9852-0bac23189a2d" providerId="ADAL" clId="{D9B3441B-391C-4E2A-BB77-3CB1C1D8DE06}" dt="2022-02-23T01:15:04.038" v="654" actId="26606"/>
          <ac:cxnSpMkLst>
            <pc:docMk/>
            <pc:sldMk cId="2449659531" sldId="261"/>
            <ac:cxnSpMk id="13" creationId="{72ECE8B0-6962-4F5B-830A-E8F8F97267E0}"/>
          </ac:cxnSpMkLst>
        </pc:cxnChg>
        <pc:cxnChg chg="add">
          <ac:chgData name="Sudhanya" userId="5047257d-b206-48a3-9852-0bac23189a2d" providerId="ADAL" clId="{D9B3441B-391C-4E2A-BB77-3CB1C1D8DE06}" dt="2022-02-23T01:15:04.038" v="654" actId="26606"/>
          <ac:cxnSpMkLst>
            <pc:docMk/>
            <pc:sldMk cId="2449659531" sldId="261"/>
            <ac:cxnSpMk id="15" creationId="{FEAF673E-0279-495F-A8A9-F84D0AB5A491}"/>
          </ac:cxnSpMkLst>
        </pc:cxnChg>
      </pc:sldChg>
      <pc:sldChg chg="addSp delSp modSp new mod setBg">
        <pc:chgData name="Sudhanya" userId="5047257d-b206-48a3-9852-0bac23189a2d" providerId="ADAL" clId="{D9B3441B-391C-4E2A-BB77-3CB1C1D8DE06}" dt="2022-02-23T01:26:36.365" v="683" actId="26606"/>
        <pc:sldMkLst>
          <pc:docMk/>
          <pc:sldMk cId="1778804693" sldId="262"/>
        </pc:sldMkLst>
        <pc:spChg chg="mod">
          <ac:chgData name="Sudhanya" userId="5047257d-b206-48a3-9852-0bac23189a2d" providerId="ADAL" clId="{D9B3441B-391C-4E2A-BB77-3CB1C1D8DE06}" dt="2022-02-23T01:16:55.132" v="660" actId="26606"/>
          <ac:spMkLst>
            <pc:docMk/>
            <pc:sldMk cId="1778804693" sldId="262"/>
            <ac:spMk id="2" creationId="{CD0C5FCA-FDB1-4EF6-A929-F8FD90690F9E}"/>
          </ac:spMkLst>
        </pc:spChg>
        <pc:spChg chg="del">
          <ac:chgData name="Sudhanya" userId="5047257d-b206-48a3-9852-0bac23189a2d" providerId="ADAL" clId="{D9B3441B-391C-4E2A-BB77-3CB1C1D8DE06}" dt="2022-02-23T01:16:52.940" v="659"/>
          <ac:spMkLst>
            <pc:docMk/>
            <pc:sldMk cId="1778804693" sldId="262"/>
            <ac:spMk id="3" creationId="{1E9B3D00-8A67-4B4A-A0D2-5F8F47EA8808}"/>
          </ac:spMkLst>
        </pc:spChg>
        <pc:spChg chg="add del">
          <ac:chgData name="Sudhanya" userId="5047257d-b206-48a3-9852-0bac23189a2d" providerId="ADAL" clId="{D9B3441B-391C-4E2A-BB77-3CB1C1D8DE06}" dt="2022-02-23T01:26:36.365" v="683" actId="26606"/>
          <ac:spMkLst>
            <pc:docMk/>
            <pc:sldMk cId="1778804693" sldId="262"/>
            <ac:spMk id="9" creationId="{A6CA7A60-8DF8-4B78-BFE3-B372B90AB9F5}"/>
          </ac:spMkLst>
        </pc:spChg>
        <pc:spChg chg="add del">
          <ac:chgData name="Sudhanya" userId="5047257d-b206-48a3-9852-0bac23189a2d" providerId="ADAL" clId="{D9B3441B-391C-4E2A-BB77-3CB1C1D8DE06}" dt="2022-02-23T01:26:36.365" v="683" actId="26606"/>
          <ac:spMkLst>
            <pc:docMk/>
            <pc:sldMk cId="1778804693" sldId="262"/>
            <ac:spMk id="11" creationId="{469A5737-8D36-4BF8-AC7D-2AA2B6B633CA}"/>
          </ac:spMkLst>
        </pc:spChg>
        <pc:spChg chg="add del">
          <ac:chgData name="Sudhanya" userId="5047257d-b206-48a3-9852-0bac23189a2d" providerId="ADAL" clId="{D9B3441B-391C-4E2A-BB77-3CB1C1D8DE06}" dt="2022-02-23T01:26:36.348" v="682" actId="26606"/>
          <ac:spMkLst>
            <pc:docMk/>
            <pc:sldMk cId="1778804693" sldId="262"/>
            <ac:spMk id="20" creationId="{A6CA7A60-8DF8-4B78-BFE3-B372B90AB9F5}"/>
          </ac:spMkLst>
        </pc:spChg>
        <pc:spChg chg="add del">
          <ac:chgData name="Sudhanya" userId="5047257d-b206-48a3-9852-0bac23189a2d" providerId="ADAL" clId="{D9B3441B-391C-4E2A-BB77-3CB1C1D8DE06}" dt="2022-02-23T01:26:36.348" v="682" actId="26606"/>
          <ac:spMkLst>
            <pc:docMk/>
            <pc:sldMk cId="1778804693" sldId="262"/>
            <ac:spMk id="22" creationId="{469A5737-8D36-4BF8-AC7D-2AA2B6B633CA}"/>
          </ac:spMkLst>
        </pc:spChg>
        <pc:spChg chg="add">
          <ac:chgData name="Sudhanya" userId="5047257d-b206-48a3-9852-0bac23189a2d" providerId="ADAL" clId="{D9B3441B-391C-4E2A-BB77-3CB1C1D8DE06}" dt="2022-02-23T01:26:36.365" v="683" actId="26606"/>
          <ac:spMkLst>
            <pc:docMk/>
            <pc:sldMk cId="1778804693" sldId="262"/>
            <ac:spMk id="28" creationId="{A6CA7A60-8DF8-4B78-BFE3-B372B90AB9F5}"/>
          </ac:spMkLst>
        </pc:spChg>
        <pc:spChg chg="add">
          <ac:chgData name="Sudhanya" userId="5047257d-b206-48a3-9852-0bac23189a2d" providerId="ADAL" clId="{D9B3441B-391C-4E2A-BB77-3CB1C1D8DE06}" dt="2022-02-23T01:26:36.365" v="683" actId="26606"/>
          <ac:spMkLst>
            <pc:docMk/>
            <pc:sldMk cId="1778804693" sldId="262"/>
            <ac:spMk id="29" creationId="{469A5737-8D36-4BF8-AC7D-2AA2B6B633CA}"/>
          </ac:spMkLst>
        </pc:spChg>
        <pc:graphicFrameChg chg="add mod modGraphic">
          <ac:chgData name="Sudhanya" userId="5047257d-b206-48a3-9852-0bac23189a2d" providerId="ADAL" clId="{D9B3441B-391C-4E2A-BB77-3CB1C1D8DE06}" dt="2022-02-23T01:26:36.365" v="683" actId="26606"/>
          <ac:graphicFrameMkLst>
            <pc:docMk/>
            <pc:sldMk cId="1778804693" sldId="262"/>
            <ac:graphicFrameMk id="4" creationId="{01DF4CB3-9916-44D6-8744-D783F46898F8}"/>
          </ac:graphicFrameMkLst>
        </pc:graphicFrameChg>
        <pc:cxnChg chg="add del">
          <ac:chgData name="Sudhanya" userId="5047257d-b206-48a3-9852-0bac23189a2d" providerId="ADAL" clId="{D9B3441B-391C-4E2A-BB77-3CB1C1D8DE06}" dt="2022-02-23T01:26:36.365" v="683" actId="26606"/>
          <ac:cxnSpMkLst>
            <pc:docMk/>
            <pc:sldMk cId="1778804693" sldId="262"/>
            <ac:cxnSpMk id="13" creationId="{72ECE8B0-6962-4F5B-830A-E8F8F97267E0}"/>
          </ac:cxnSpMkLst>
        </pc:cxnChg>
        <pc:cxnChg chg="add del">
          <ac:chgData name="Sudhanya" userId="5047257d-b206-48a3-9852-0bac23189a2d" providerId="ADAL" clId="{D9B3441B-391C-4E2A-BB77-3CB1C1D8DE06}" dt="2022-02-23T01:26:36.365" v="683" actId="26606"/>
          <ac:cxnSpMkLst>
            <pc:docMk/>
            <pc:sldMk cId="1778804693" sldId="262"/>
            <ac:cxnSpMk id="15" creationId="{FEAF673E-0279-495F-A8A9-F84D0AB5A491}"/>
          </ac:cxnSpMkLst>
        </pc:cxnChg>
        <pc:cxnChg chg="add del">
          <ac:chgData name="Sudhanya" userId="5047257d-b206-48a3-9852-0bac23189a2d" providerId="ADAL" clId="{D9B3441B-391C-4E2A-BB77-3CB1C1D8DE06}" dt="2022-02-23T01:26:36.348" v="682" actId="26606"/>
          <ac:cxnSpMkLst>
            <pc:docMk/>
            <pc:sldMk cId="1778804693" sldId="262"/>
            <ac:cxnSpMk id="24" creationId="{72ECE8B0-6962-4F5B-830A-E8F8F97267E0}"/>
          </ac:cxnSpMkLst>
        </pc:cxnChg>
        <pc:cxnChg chg="add del">
          <ac:chgData name="Sudhanya" userId="5047257d-b206-48a3-9852-0bac23189a2d" providerId="ADAL" clId="{D9B3441B-391C-4E2A-BB77-3CB1C1D8DE06}" dt="2022-02-23T01:26:36.348" v="682" actId="26606"/>
          <ac:cxnSpMkLst>
            <pc:docMk/>
            <pc:sldMk cId="1778804693" sldId="262"/>
            <ac:cxnSpMk id="26" creationId="{FEAF673E-0279-495F-A8A9-F84D0AB5A491}"/>
          </ac:cxnSpMkLst>
        </pc:cxnChg>
        <pc:cxnChg chg="add">
          <ac:chgData name="Sudhanya" userId="5047257d-b206-48a3-9852-0bac23189a2d" providerId="ADAL" clId="{D9B3441B-391C-4E2A-BB77-3CB1C1D8DE06}" dt="2022-02-23T01:26:36.365" v="683" actId="26606"/>
          <ac:cxnSpMkLst>
            <pc:docMk/>
            <pc:sldMk cId="1778804693" sldId="262"/>
            <ac:cxnSpMk id="30" creationId="{72ECE8B0-6962-4F5B-830A-E8F8F97267E0}"/>
          </ac:cxnSpMkLst>
        </pc:cxnChg>
        <pc:cxnChg chg="add">
          <ac:chgData name="Sudhanya" userId="5047257d-b206-48a3-9852-0bac23189a2d" providerId="ADAL" clId="{D9B3441B-391C-4E2A-BB77-3CB1C1D8DE06}" dt="2022-02-23T01:26:36.365" v="683" actId="26606"/>
          <ac:cxnSpMkLst>
            <pc:docMk/>
            <pc:sldMk cId="1778804693" sldId="262"/>
            <ac:cxnSpMk id="31" creationId="{FEAF673E-0279-495F-A8A9-F84D0AB5A491}"/>
          </ac:cxnSpMkLst>
        </pc:cxnChg>
      </pc:sldChg>
    </pc:docChg>
  </pc:docChgLst>
  <pc:docChgLst>
    <pc:chgData name="Sudhanya" userId="5047257d-b206-48a3-9852-0bac23189a2d" providerId="ADAL" clId="{EA75ED11-9008-486A-A6FA-0F399F12E4BD}"/>
    <pc:docChg chg="undo custSel addSld delSld modSld">
      <pc:chgData name="Sudhanya" userId="5047257d-b206-48a3-9852-0bac23189a2d" providerId="ADAL" clId="{EA75ED11-9008-486A-A6FA-0F399F12E4BD}" dt="2022-02-14T02:53:24.007" v="550" actId="20577"/>
      <pc:docMkLst>
        <pc:docMk/>
      </pc:docMkLst>
      <pc:sldChg chg="del">
        <pc:chgData name="Sudhanya" userId="5047257d-b206-48a3-9852-0bac23189a2d" providerId="ADAL" clId="{EA75ED11-9008-486A-A6FA-0F399F12E4BD}" dt="2022-02-14T00:55:49.304" v="2" actId="47"/>
        <pc:sldMkLst>
          <pc:docMk/>
          <pc:sldMk cId="436129910" sldId="269"/>
        </pc:sldMkLst>
      </pc:sldChg>
      <pc:sldChg chg="del">
        <pc:chgData name="Sudhanya" userId="5047257d-b206-48a3-9852-0bac23189a2d" providerId="ADAL" clId="{EA75ED11-9008-486A-A6FA-0F399F12E4BD}" dt="2022-02-14T00:55:48.501" v="0" actId="47"/>
        <pc:sldMkLst>
          <pc:docMk/>
          <pc:sldMk cId="3857459399" sldId="273"/>
        </pc:sldMkLst>
      </pc:sldChg>
      <pc:sldChg chg="del">
        <pc:chgData name="Sudhanya" userId="5047257d-b206-48a3-9852-0bac23189a2d" providerId="ADAL" clId="{EA75ED11-9008-486A-A6FA-0F399F12E4BD}" dt="2022-02-14T00:55:48.973" v="1" actId="47"/>
        <pc:sldMkLst>
          <pc:docMk/>
          <pc:sldMk cId="581069175" sldId="274"/>
        </pc:sldMkLst>
      </pc:sldChg>
      <pc:sldChg chg="del">
        <pc:chgData name="Sudhanya" userId="5047257d-b206-48a3-9852-0bac23189a2d" providerId="ADAL" clId="{EA75ED11-9008-486A-A6FA-0F399F12E4BD}" dt="2022-02-14T00:55:50.888" v="5" actId="47"/>
        <pc:sldMkLst>
          <pc:docMk/>
          <pc:sldMk cId="2940724156" sldId="275"/>
        </pc:sldMkLst>
      </pc:sldChg>
      <pc:sldChg chg="del">
        <pc:chgData name="Sudhanya" userId="5047257d-b206-48a3-9852-0bac23189a2d" providerId="ADAL" clId="{EA75ED11-9008-486A-A6FA-0F399F12E4BD}" dt="2022-02-14T00:55:50.261" v="4" actId="47"/>
        <pc:sldMkLst>
          <pc:docMk/>
          <pc:sldMk cId="2977890173" sldId="276"/>
        </pc:sldMkLst>
      </pc:sldChg>
      <pc:sldChg chg="del">
        <pc:chgData name="Sudhanya" userId="5047257d-b206-48a3-9852-0bac23189a2d" providerId="ADAL" clId="{EA75ED11-9008-486A-A6FA-0F399F12E4BD}" dt="2022-02-14T00:55:49.587" v="3" actId="47"/>
        <pc:sldMkLst>
          <pc:docMk/>
          <pc:sldMk cId="1591238125" sldId="277"/>
        </pc:sldMkLst>
      </pc:sldChg>
      <pc:sldChg chg="del">
        <pc:chgData name="Sudhanya" userId="5047257d-b206-48a3-9852-0bac23189a2d" providerId="ADAL" clId="{EA75ED11-9008-486A-A6FA-0F399F12E4BD}" dt="2022-02-14T01:00:41.790" v="72" actId="47"/>
        <pc:sldMkLst>
          <pc:docMk/>
          <pc:sldMk cId="673126565" sldId="278"/>
        </pc:sldMkLst>
      </pc:sldChg>
      <pc:sldChg chg="modSp new mod modNotesTx">
        <pc:chgData name="Sudhanya" userId="5047257d-b206-48a3-9852-0bac23189a2d" providerId="ADAL" clId="{EA75ED11-9008-486A-A6FA-0F399F12E4BD}" dt="2022-02-14T00:59:24.291" v="54"/>
        <pc:sldMkLst>
          <pc:docMk/>
          <pc:sldMk cId="2898522872" sldId="279"/>
        </pc:sldMkLst>
        <pc:spChg chg="mod">
          <ac:chgData name="Sudhanya" userId="5047257d-b206-48a3-9852-0bac23189a2d" providerId="ADAL" clId="{EA75ED11-9008-486A-A6FA-0F399F12E4BD}" dt="2022-02-14T00:56:07.299" v="26" actId="20577"/>
          <ac:spMkLst>
            <pc:docMk/>
            <pc:sldMk cId="2898522872" sldId="279"/>
            <ac:spMk id="2" creationId="{8B209DE8-B978-4044-9B1D-91498C00993F}"/>
          </ac:spMkLst>
        </pc:spChg>
        <pc:spChg chg="mod">
          <ac:chgData name="Sudhanya" userId="5047257d-b206-48a3-9852-0bac23189a2d" providerId="ADAL" clId="{EA75ED11-9008-486A-A6FA-0F399F12E4BD}" dt="2022-02-14T00:59:15.923" v="51" actId="27636"/>
          <ac:spMkLst>
            <pc:docMk/>
            <pc:sldMk cId="2898522872" sldId="279"/>
            <ac:spMk id="3" creationId="{4516EF6E-5B81-4BBB-97CF-D35C31B06A7E}"/>
          </ac:spMkLst>
        </pc:spChg>
      </pc:sldChg>
      <pc:sldChg chg="addSp delSp modSp new mod setBg modNotesTx">
        <pc:chgData name="Sudhanya" userId="5047257d-b206-48a3-9852-0bac23189a2d" providerId="ADAL" clId="{EA75ED11-9008-486A-A6FA-0F399F12E4BD}" dt="2022-02-14T01:04:21.052" v="78"/>
        <pc:sldMkLst>
          <pc:docMk/>
          <pc:sldMk cId="89181293" sldId="280"/>
        </pc:sldMkLst>
        <pc:spChg chg="del mod">
          <ac:chgData name="Sudhanya" userId="5047257d-b206-48a3-9852-0bac23189a2d" providerId="ADAL" clId="{EA75ED11-9008-486A-A6FA-0F399F12E4BD}" dt="2022-02-14T01:00:02.457" v="56" actId="478"/>
          <ac:spMkLst>
            <pc:docMk/>
            <pc:sldMk cId="89181293" sldId="280"/>
            <ac:spMk id="2" creationId="{BB396452-C832-4357-B6B2-46673B1B963F}"/>
          </ac:spMkLst>
        </pc:spChg>
        <pc:spChg chg="del">
          <ac:chgData name="Sudhanya" userId="5047257d-b206-48a3-9852-0bac23189a2d" providerId="ADAL" clId="{EA75ED11-9008-486A-A6FA-0F399F12E4BD}" dt="2022-02-14T00:59:58.856" v="55" actId="478"/>
          <ac:spMkLst>
            <pc:docMk/>
            <pc:sldMk cId="89181293" sldId="280"/>
            <ac:spMk id="3" creationId="{1F79E491-8DC7-437C-A9E8-F1D759CD544C}"/>
          </ac:spMkLst>
        </pc:spChg>
        <pc:spChg chg="add del mod">
          <ac:chgData name="Sudhanya" userId="5047257d-b206-48a3-9852-0bac23189a2d" providerId="ADAL" clId="{EA75ED11-9008-486A-A6FA-0F399F12E4BD}" dt="2022-02-14T01:00:05.609" v="57" actId="478"/>
          <ac:spMkLst>
            <pc:docMk/>
            <pc:sldMk cId="89181293" sldId="280"/>
            <ac:spMk id="5" creationId="{2A628066-5BE2-48AE-89B3-38B3F15C9335}"/>
          </ac:spMkLst>
        </pc:spChg>
        <pc:spChg chg="add del">
          <ac:chgData name="Sudhanya" userId="5047257d-b206-48a3-9852-0bac23189a2d" providerId="ADAL" clId="{EA75ED11-9008-486A-A6FA-0F399F12E4BD}" dt="2022-02-14T01:00:15.623" v="60" actId="26606"/>
          <ac:spMkLst>
            <pc:docMk/>
            <pc:sldMk cId="89181293" sldId="280"/>
            <ac:spMk id="85" creationId="{53851C1C-90B4-4D68-8D77-ACEDEBF972A3}"/>
          </ac:spMkLst>
        </pc:spChg>
        <pc:spChg chg="add del">
          <ac:chgData name="Sudhanya" userId="5047257d-b206-48a3-9852-0bac23189a2d" providerId="ADAL" clId="{EA75ED11-9008-486A-A6FA-0F399F12E4BD}" dt="2022-02-14T01:00:15.623" v="60" actId="26606"/>
          <ac:spMkLst>
            <pc:docMk/>
            <pc:sldMk cId="89181293" sldId="280"/>
            <ac:spMk id="87" creationId="{66A6C3B0-6FDC-4B35-B7CE-CC75F305A27F}"/>
          </ac:spMkLst>
        </pc:spChg>
        <pc:spChg chg="add del">
          <ac:chgData name="Sudhanya" userId="5047257d-b206-48a3-9852-0bac23189a2d" providerId="ADAL" clId="{EA75ED11-9008-486A-A6FA-0F399F12E4BD}" dt="2022-02-14T01:00:17.787" v="62" actId="26606"/>
          <ac:spMkLst>
            <pc:docMk/>
            <pc:sldMk cId="89181293" sldId="280"/>
            <ac:spMk id="1035" creationId="{1AF3C8EA-7A37-4A07-BDF2-89EBD3DF2CD1}"/>
          </ac:spMkLst>
        </pc:spChg>
        <pc:spChg chg="add del">
          <ac:chgData name="Sudhanya" userId="5047257d-b206-48a3-9852-0bac23189a2d" providerId="ADAL" clId="{EA75ED11-9008-486A-A6FA-0F399F12E4BD}" dt="2022-02-14T01:00:23.395" v="64" actId="26606"/>
          <ac:spMkLst>
            <pc:docMk/>
            <pc:sldMk cId="89181293" sldId="280"/>
            <ac:spMk id="1044" creationId="{53851C1C-90B4-4D68-8D77-ACEDEBF972A3}"/>
          </ac:spMkLst>
        </pc:spChg>
        <pc:spChg chg="add del">
          <ac:chgData name="Sudhanya" userId="5047257d-b206-48a3-9852-0bac23189a2d" providerId="ADAL" clId="{EA75ED11-9008-486A-A6FA-0F399F12E4BD}" dt="2022-02-14T01:00:23.395" v="64" actId="26606"/>
          <ac:spMkLst>
            <pc:docMk/>
            <pc:sldMk cId="89181293" sldId="280"/>
            <ac:spMk id="1045" creationId="{66A6C3B0-6FDC-4B35-B7CE-CC75F305A27F}"/>
          </ac:spMkLst>
        </pc:spChg>
        <pc:spChg chg="add del">
          <ac:chgData name="Sudhanya" userId="5047257d-b206-48a3-9852-0bac23189a2d" providerId="ADAL" clId="{EA75ED11-9008-486A-A6FA-0F399F12E4BD}" dt="2022-02-14T01:00:26.101" v="66" actId="26606"/>
          <ac:spMkLst>
            <pc:docMk/>
            <pc:sldMk cId="89181293" sldId="280"/>
            <ac:spMk id="1057" creationId="{2D23EF01-5C9E-4B1E-85FE-E230C5BC9C19}"/>
          </ac:spMkLst>
        </pc:spChg>
        <pc:spChg chg="add del">
          <ac:chgData name="Sudhanya" userId="5047257d-b206-48a3-9852-0bac23189a2d" providerId="ADAL" clId="{EA75ED11-9008-486A-A6FA-0F399F12E4BD}" dt="2022-02-14T01:00:30.231" v="68" actId="26606"/>
          <ac:spMkLst>
            <pc:docMk/>
            <pc:sldMk cId="89181293" sldId="280"/>
            <ac:spMk id="1070" creationId="{2D23EF01-5C9E-4B1E-85FE-E230C5BC9C19}"/>
          </ac:spMkLst>
        </pc:spChg>
        <pc:spChg chg="add del">
          <ac:chgData name="Sudhanya" userId="5047257d-b206-48a3-9852-0bac23189a2d" providerId="ADAL" clId="{EA75ED11-9008-486A-A6FA-0F399F12E4BD}" dt="2022-02-14T01:00:37.294" v="70" actId="26606"/>
          <ac:spMkLst>
            <pc:docMk/>
            <pc:sldMk cId="89181293" sldId="280"/>
            <ac:spMk id="1085" creationId="{2D23EF01-5C9E-4B1E-85FE-E230C5BC9C19}"/>
          </ac:spMkLst>
        </pc:spChg>
        <pc:spChg chg="add del">
          <ac:chgData name="Sudhanya" userId="5047257d-b206-48a3-9852-0bac23189a2d" providerId="ADAL" clId="{EA75ED11-9008-486A-A6FA-0F399F12E4BD}" dt="2022-02-14T01:00:37.294" v="70" actId="26606"/>
          <ac:spMkLst>
            <pc:docMk/>
            <pc:sldMk cId="89181293" sldId="280"/>
            <ac:spMk id="1086" creationId="{BCC071D4-4136-4240-B265-337677AD9C45}"/>
          </ac:spMkLst>
        </pc:spChg>
        <pc:spChg chg="add">
          <ac:chgData name="Sudhanya" userId="5047257d-b206-48a3-9852-0bac23189a2d" providerId="ADAL" clId="{EA75ED11-9008-486A-A6FA-0F399F12E4BD}" dt="2022-02-14T01:00:37.325" v="71" actId="26606"/>
          <ac:spMkLst>
            <pc:docMk/>
            <pc:sldMk cId="89181293" sldId="280"/>
            <ac:spMk id="1101" creationId="{2D23EF01-5C9E-4B1E-85FE-E230C5BC9C19}"/>
          </ac:spMkLst>
        </pc:spChg>
        <pc:picChg chg="add mod">
          <ac:chgData name="Sudhanya" userId="5047257d-b206-48a3-9852-0bac23189a2d" providerId="ADAL" clId="{EA75ED11-9008-486A-A6FA-0F399F12E4BD}" dt="2022-02-14T01:00:37.325" v="71" actId="26606"/>
          <ac:picMkLst>
            <pc:docMk/>
            <pc:sldMk cId="89181293" sldId="280"/>
            <ac:picMk id="1026" creationId="{C8969561-CF20-4B0F-AC85-D587CEBFDFAF}"/>
          </ac:picMkLst>
        </pc:picChg>
        <pc:cxnChg chg="add del">
          <ac:chgData name="Sudhanya" userId="5047257d-b206-48a3-9852-0bac23189a2d" providerId="ADAL" clId="{EA75ED11-9008-486A-A6FA-0F399F12E4BD}" dt="2022-02-14T01:00:15.623" v="60" actId="26606"/>
          <ac:cxnSpMkLst>
            <pc:docMk/>
            <pc:sldMk cId="89181293" sldId="280"/>
            <ac:cxnSpMk id="71" creationId="{4436E0F2-A64B-471E-93C0-8DFE08CC57C8}"/>
          </ac:cxnSpMkLst>
        </pc:cxnChg>
        <pc:cxnChg chg="add del">
          <ac:chgData name="Sudhanya" userId="5047257d-b206-48a3-9852-0bac23189a2d" providerId="ADAL" clId="{EA75ED11-9008-486A-A6FA-0F399F12E4BD}" dt="2022-02-14T01:00:15.623" v="60" actId="26606"/>
          <ac:cxnSpMkLst>
            <pc:docMk/>
            <pc:sldMk cId="89181293" sldId="280"/>
            <ac:cxnSpMk id="73" creationId="{DC1E3AB1-2A8C-4607-9FAE-D8BDB280FE1A}"/>
          </ac:cxnSpMkLst>
        </pc:cxnChg>
        <pc:cxnChg chg="add del">
          <ac:chgData name="Sudhanya" userId="5047257d-b206-48a3-9852-0bac23189a2d" providerId="ADAL" clId="{EA75ED11-9008-486A-A6FA-0F399F12E4BD}" dt="2022-02-14T01:00:15.623" v="60" actId="26606"/>
          <ac:cxnSpMkLst>
            <pc:docMk/>
            <pc:sldMk cId="89181293" sldId="280"/>
            <ac:cxnSpMk id="75" creationId="{26D66059-832F-40B6-A35F-F56C8F38A1E7}"/>
          </ac:cxnSpMkLst>
        </pc:cxnChg>
        <pc:cxnChg chg="add del">
          <ac:chgData name="Sudhanya" userId="5047257d-b206-48a3-9852-0bac23189a2d" providerId="ADAL" clId="{EA75ED11-9008-486A-A6FA-0F399F12E4BD}" dt="2022-02-14T01:00:15.623" v="60" actId="26606"/>
          <ac:cxnSpMkLst>
            <pc:docMk/>
            <pc:sldMk cId="89181293" sldId="280"/>
            <ac:cxnSpMk id="77" creationId="{A515E2ED-7EA9-448D-83FA-54C3DF9723BD}"/>
          </ac:cxnSpMkLst>
        </pc:cxnChg>
        <pc:cxnChg chg="add del">
          <ac:chgData name="Sudhanya" userId="5047257d-b206-48a3-9852-0bac23189a2d" providerId="ADAL" clId="{EA75ED11-9008-486A-A6FA-0F399F12E4BD}" dt="2022-02-14T01:00:15.623" v="60" actId="26606"/>
          <ac:cxnSpMkLst>
            <pc:docMk/>
            <pc:sldMk cId="89181293" sldId="280"/>
            <ac:cxnSpMk id="79" creationId="{20595356-EABD-4767-AC9D-EA21FF115EC0}"/>
          </ac:cxnSpMkLst>
        </pc:cxnChg>
        <pc:cxnChg chg="add del">
          <ac:chgData name="Sudhanya" userId="5047257d-b206-48a3-9852-0bac23189a2d" providerId="ADAL" clId="{EA75ED11-9008-486A-A6FA-0F399F12E4BD}" dt="2022-02-14T01:00:15.623" v="60" actId="26606"/>
          <ac:cxnSpMkLst>
            <pc:docMk/>
            <pc:sldMk cId="89181293" sldId="280"/>
            <ac:cxnSpMk id="81" creationId="{28CD9F06-9628-469C-B788-A894E3E08281}"/>
          </ac:cxnSpMkLst>
        </pc:cxnChg>
        <pc:cxnChg chg="add del">
          <ac:chgData name="Sudhanya" userId="5047257d-b206-48a3-9852-0bac23189a2d" providerId="ADAL" clId="{EA75ED11-9008-486A-A6FA-0F399F12E4BD}" dt="2022-02-14T01:00:15.623" v="60" actId="26606"/>
          <ac:cxnSpMkLst>
            <pc:docMk/>
            <pc:sldMk cId="89181293" sldId="280"/>
            <ac:cxnSpMk id="83" creationId="{8550A431-0B61-421B-B4B7-24C0CFF0F938}"/>
          </ac:cxnSpMkLst>
        </pc:cxnChg>
        <pc:cxnChg chg="add del">
          <ac:chgData name="Sudhanya" userId="5047257d-b206-48a3-9852-0bac23189a2d" providerId="ADAL" clId="{EA75ED11-9008-486A-A6FA-0F399F12E4BD}" dt="2022-02-14T01:00:15.623" v="60" actId="26606"/>
          <ac:cxnSpMkLst>
            <pc:docMk/>
            <pc:sldMk cId="89181293" sldId="280"/>
            <ac:cxnSpMk id="89" creationId="{BF6F135C-352B-4218-8C4A-72DA56E2BC8D}"/>
          </ac:cxnSpMkLst>
        </pc:cxnChg>
        <pc:cxnChg chg="add del">
          <ac:chgData name="Sudhanya" userId="5047257d-b206-48a3-9852-0bac23189a2d" providerId="ADAL" clId="{EA75ED11-9008-486A-A6FA-0F399F12E4BD}" dt="2022-02-14T01:00:15.623" v="60" actId="26606"/>
          <ac:cxnSpMkLst>
            <pc:docMk/>
            <pc:sldMk cId="89181293" sldId="280"/>
            <ac:cxnSpMk id="91" creationId="{3358AD04-C5C5-4EED-9739-2CCED69898D0}"/>
          </ac:cxnSpMkLst>
        </pc:cxnChg>
        <pc:cxnChg chg="add del">
          <ac:chgData name="Sudhanya" userId="5047257d-b206-48a3-9852-0bac23189a2d" providerId="ADAL" clId="{EA75ED11-9008-486A-A6FA-0F399F12E4BD}" dt="2022-02-14T01:00:15.623" v="60" actId="26606"/>
          <ac:cxnSpMkLst>
            <pc:docMk/>
            <pc:sldMk cId="89181293" sldId="280"/>
            <ac:cxnSpMk id="93" creationId="{72A09171-30F7-4DDD-8406-68606DFBEF5D}"/>
          </ac:cxnSpMkLst>
        </pc:cxnChg>
        <pc:cxnChg chg="add del">
          <ac:chgData name="Sudhanya" userId="5047257d-b206-48a3-9852-0bac23189a2d" providerId="ADAL" clId="{EA75ED11-9008-486A-A6FA-0F399F12E4BD}" dt="2022-02-14T01:00:26.101" v="66" actId="26606"/>
          <ac:cxnSpMkLst>
            <pc:docMk/>
            <pc:sldMk cId="89181293" sldId="280"/>
            <ac:cxnSpMk id="95" creationId="{A9FEC981-EB48-4A49-88DF-0A6DB2ECB0D3}"/>
          </ac:cxnSpMkLst>
        </pc:cxnChg>
        <pc:cxnChg chg="add del">
          <ac:chgData name="Sudhanya" userId="5047257d-b206-48a3-9852-0bac23189a2d" providerId="ADAL" clId="{EA75ED11-9008-486A-A6FA-0F399F12E4BD}" dt="2022-02-14T01:00:26.101" v="66" actId="26606"/>
          <ac:cxnSpMkLst>
            <pc:docMk/>
            <pc:sldMk cId="89181293" sldId="280"/>
            <ac:cxnSpMk id="97" creationId="{FB91E5C6-85F3-4BA6-9D1E-794A781F62DB}"/>
          </ac:cxnSpMkLst>
        </pc:cxnChg>
        <pc:cxnChg chg="add del">
          <ac:chgData name="Sudhanya" userId="5047257d-b206-48a3-9852-0bac23189a2d" providerId="ADAL" clId="{EA75ED11-9008-486A-A6FA-0F399F12E4BD}" dt="2022-02-14T01:00:26.101" v="66" actId="26606"/>
          <ac:cxnSpMkLst>
            <pc:docMk/>
            <pc:sldMk cId="89181293" sldId="280"/>
            <ac:cxnSpMk id="99" creationId="{1DBFF75F-844B-447A-A83D-D0B0D85175D2}"/>
          </ac:cxnSpMkLst>
        </pc:cxnChg>
        <pc:cxnChg chg="add del">
          <ac:chgData name="Sudhanya" userId="5047257d-b206-48a3-9852-0bac23189a2d" providerId="ADAL" clId="{EA75ED11-9008-486A-A6FA-0F399F12E4BD}" dt="2022-02-14T01:00:17.787" v="62" actId="26606"/>
          <ac:cxnSpMkLst>
            <pc:docMk/>
            <pc:sldMk cId="89181293" sldId="280"/>
            <ac:cxnSpMk id="1028" creationId="{4436E0F2-A64B-471E-93C0-8DFE08CC57C8}"/>
          </ac:cxnSpMkLst>
        </pc:cxnChg>
        <pc:cxnChg chg="add del">
          <ac:chgData name="Sudhanya" userId="5047257d-b206-48a3-9852-0bac23189a2d" providerId="ADAL" clId="{EA75ED11-9008-486A-A6FA-0F399F12E4BD}" dt="2022-02-14T01:00:17.787" v="62" actId="26606"/>
          <ac:cxnSpMkLst>
            <pc:docMk/>
            <pc:sldMk cId="89181293" sldId="280"/>
            <ac:cxnSpMk id="1029" creationId="{DC1E3AB1-2A8C-4607-9FAE-D8BDB280FE1A}"/>
          </ac:cxnSpMkLst>
        </pc:cxnChg>
        <pc:cxnChg chg="add del">
          <ac:chgData name="Sudhanya" userId="5047257d-b206-48a3-9852-0bac23189a2d" providerId="ADAL" clId="{EA75ED11-9008-486A-A6FA-0F399F12E4BD}" dt="2022-02-14T01:00:17.787" v="62" actId="26606"/>
          <ac:cxnSpMkLst>
            <pc:docMk/>
            <pc:sldMk cId="89181293" sldId="280"/>
            <ac:cxnSpMk id="1030" creationId="{26D66059-832F-40B6-A35F-F56C8F38A1E7}"/>
          </ac:cxnSpMkLst>
        </pc:cxnChg>
        <pc:cxnChg chg="add del">
          <ac:chgData name="Sudhanya" userId="5047257d-b206-48a3-9852-0bac23189a2d" providerId="ADAL" clId="{EA75ED11-9008-486A-A6FA-0F399F12E4BD}" dt="2022-02-14T01:00:17.787" v="62" actId="26606"/>
          <ac:cxnSpMkLst>
            <pc:docMk/>
            <pc:sldMk cId="89181293" sldId="280"/>
            <ac:cxnSpMk id="1031" creationId="{A515E2ED-7EA9-448D-83FA-54C3DF9723BD}"/>
          </ac:cxnSpMkLst>
        </pc:cxnChg>
        <pc:cxnChg chg="add del">
          <ac:chgData name="Sudhanya" userId="5047257d-b206-48a3-9852-0bac23189a2d" providerId="ADAL" clId="{EA75ED11-9008-486A-A6FA-0F399F12E4BD}" dt="2022-02-14T01:00:17.787" v="62" actId="26606"/>
          <ac:cxnSpMkLst>
            <pc:docMk/>
            <pc:sldMk cId="89181293" sldId="280"/>
            <ac:cxnSpMk id="1032" creationId="{20595356-EABD-4767-AC9D-EA21FF115EC0}"/>
          </ac:cxnSpMkLst>
        </pc:cxnChg>
        <pc:cxnChg chg="add del">
          <ac:chgData name="Sudhanya" userId="5047257d-b206-48a3-9852-0bac23189a2d" providerId="ADAL" clId="{EA75ED11-9008-486A-A6FA-0F399F12E4BD}" dt="2022-02-14T01:00:17.787" v="62" actId="26606"/>
          <ac:cxnSpMkLst>
            <pc:docMk/>
            <pc:sldMk cId="89181293" sldId="280"/>
            <ac:cxnSpMk id="1033" creationId="{28CD9F06-9628-469C-B788-A894E3E08281}"/>
          </ac:cxnSpMkLst>
        </pc:cxnChg>
        <pc:cxnChg chg="add del">
          <ac:chgData name="Sudhanya" userId="5047257d-b206-48a3-9852-0bac23189a2d" providerId="ADAL" clId="{EA75ED11-9008-486A-A6FA-0F399F12E4BD}" dt="2022-02-14T01:00:17.787" v="62" actId="26606"/>
          <ac:cxnSpMkLst>
            <pc:docMk/>
            <pc:sldMk cId="89181293" sldId="280"/>
            <ac:cxnSpMk id="1034" creationId="{8550A431-0B61-421B-B4B7-24C0CFF0F938}"/>
          </ac:cxnSpMkLst>
        </pc:cxnChg>
        <pc:cxnChg chg="add del">
          <ac:chgData name="Sudhanya" userId="5047257d-b206-48a3-9852-0bac23189a2d" providerId="ADAL" clId="{EA75ED11-9008-486A-A6FA-0F399F12E4BD}" dt="2022-02-14T01:00:23.395" v="64" actId="26606"/>
          <ac:cxnSpMkLst>
            <pc:docMk/>
            <pc:sldMk cId="89181293" sldId="280"/>
            <ac:cxnSpMk id="1037" creationId="{4436E0F2-A64B-471E-93C0-8DFE08CC57C8}"/>
          </ac:cxnSpMkLst>
        </pc:cxnChg>
        <pc:cxnChg chg="add del">
          <ac:chgData name="Sudhanya" userId="5047257d-b206-48a3-9852-0bac23189a2d" providerId="ADAL" clId="{EA75ED11-9008-486A-A6FA-0F399F12E4BD}" dt="2022-02-14T01:00:23.395" v="64" actId="26606"/>
          <ac:cxnSpMkLst>
            <pc:docMk/>
            <pc:sldMk cId="89181293" sldId="280"/>
            <ac:cxnSpMk id="1038" creationId="{DC1E3AB1-2A8C-4607-9FAE-D8BDB280FE1A}"/>
          </ac:cxnSpMkLst>
        </pc:cxnChg>
        <pc:cxnChg chg="add del">
          <ac:chgData name="Sudhanya" userId="5047257d-b206-48a3-9852-0bac23189a2d" providerId="ADAL" clId="{EA75ED11-9008-486A-A6FA-0F399F12E4BD}" dt="2022-02-14T01:00:23.395" v="64" actId="26606"/>
          <ac:cxnSpMkLst>
            <pc:docMk/>
            <pc:sldMk cId="89181293" sldId="280"/>
            <ac:cxnSpMk id="1039" creationId="{26D66059-832F-40B6-A35F-F56C8F38A1E7}"/>
          </ac:cxnSpMkLst>
        </pc:cxnChg>
        <pc:cxnChg chg="add del">
          <ac:chgData name="Sudhanya" userId="5047257d-b206-48a3-9852-0bac23189a2d" providerId="ADAL" clId="{EA75ED11-9008-486A-A6FA-0F399F12E4BD}" dt="2022-02-14T01:00:23.395" v="64" actId="26606"/>
          <ac:cxnSpMkLst>
            <pc:docMk/>
            <pc:sldMk cId="89181293" sldId="280"/>
            <ac:cxnSpMk id="1040" creationId="{A515E2ED-7EA9-448D-83FA-54C3DF9723BD}"/>
          </ac:cxnSpMkLst>
        </pc:cxnChg>
        <pc:cxnChg chg="add del">
          <ac:chgData name="Sudhanya" userId="5047257d-b206-48a3-9852-0bac23189a2d" providerId="ADAL" clId="{EA75ED11-9008-486A-A6FA-0F399F12E4BD}" dt="2022-02-14T01:00:23.395" v="64" actId="26606"/>
          <ac:cxnSpMkLst>
            <pc:docMk/>
            <pc:sldMk cId="89181293" sldId="280"/>
            <ac:cxnSpMk id="1041" creationId="{20595356-EABD-4767-AC9D-EA21FF115EC0}"/>
          </ac:cxnSpMkLst>
        </pc:cxnChg>
        <pc:cxnChg chg="add del">
          <ac:chgData name="Sudhanya" userId="5047257d-b206-48a3-9852-0bac23189a2d" providerId="ADAL" clId="{EA75ED11-9008-486A-A6FA-0F399F12E4BD}" dt="2022-02-14T01:00:23.395" v="64" actId="26606"/>
          <ac:cxnSpMkLst>
            <pc:docMk/>
            <pc:sldMk cId="89181293" sldId="280"/>
            <ac:cxnSpMk id="1042" creationId="{28CD9F06-9628-469C-B788-A894E3E08281}"/>
          </ac:cxnSpMkLst>
        </pc:cxnChg>
        <pc:cxnChg chg="add del">
          <ac:chgData name="Sudhanya" userId="5047257d-b206-48a3-9852-0bac23189a2d" providerId="ADAL" clId="{EA75ED11-9008-486A-A6FA-0F399F12E4BD}" dt="2022-02-14T01:00:23.395" v="64" actId="26606"/>
          <ac:cxnSpMkLst>
            <pc:docMk/>
            <pc:sldMk cId="89181293" sldId="280"/>
            <ac:cxnSpMk id="1043" creationId="{8550A431-0B61-421B-B4B7-24C0CFF0F938}"/>
          </ac:cxnSpMkLst>
        </pc:cxnChg>
        <pc:cxnChg chg="add del">
          <ac:chgData name="Sudhanya" userId="5047257d-b206-48a3-9852-0bac23189a2d" providerId="ADAL" clId="{EA75ED11-9008-486A-A6FA-0F399F12E4BD}" dt="2022-02-14T01:00:23.395" v="64" actId="26606"/>
          <ac:cxnSpMkLst>
            <pc:docMk/>
            <pc:sldMk cId="89181293" sldId="280"/>
            <ac:cxnSpMk id="1046" creationId="{BF6F135C-352B-4218-8C4A-72DA56E2BC8D}"/>
          </ac:cxnSpMkLst>
        </pc:cxnChg>
        <pc:cxnChg chg="add del">
          <ac:chgData name="Sudhanya" userId="5047257d-b206-48a3-9852-0bac23189a2d" providerId="ADAL" clId="{EA75ED11-9008-486A-A6FA-0F399F12E4BD}" dt="2022-02-14T01:00:23.395" v="64" actId="26606"/>
          <ac:cxnSpMkLst>
            <pc:docMk/>
            <pc:sldMk cId="89181293" sldId="280"/>
            <ac:cxnSpMk id="1047" creationId="{3358AD04-C5C5-4EED-9739-2CCED69898D0}"/>
          </ac:cxnSpMkLst>
        </pc:cxnChg>
        <pc:cxnChg chg="add del">
          <ac:chgData name="Sudhanya" userId="5047257d-b206-48a3-9852-0bac23189a2d" providerId="ADAL" clId="{EA75ED11-9008-486A-A6FA-0F399F12E4BD}" dt="2022-02-14T01:00:23.395" v="64" actId="26606"/>
          <ac:cxnSpMkLst>
            <pc:docMk/>
            <pc:sldMk cId="89181293" sldId="280"/>
            <ac:cxnSpMk id="1048" creationId="{72A09171-30F7-4DDD-8406-68606DFBEF5D}"/>
          </ac:cxnSpMkLst>
        </pc:cxnChg>
        <pc:cxnChg chg="add del">
          <ac:chgData name="Sudhanya" userId="5047257d-b206-48a3-9852-0bac23189a2d" providerId="ADAL" clId="{EA75ED11-9008-486A-A6FA-0F399F12E4BD}" dt="2022-02-14T01:00:26.101" v="66" actId="26606"/>
          <ac:cxnSpMkLst>
            <pc:docMk/>
            <pc:sldMk cId="89181293" sldId="280"/>
            <ac:cxnSpMk id="1050" creationId="{4436E0F2-A64B-471E-93C0-8DFE08CC57C8}"/>
          </ac:cxnSpMkLst>
        </pc:cxnChg>
        <pc:cxnChg chg="add del">
          <ac:chgData name="Sudhanya" userId="5047257d-b206-48a3-9852-0bac23189a2d" providerId="ADAL" clId="{EA75ED11-9008-486A-A6FA-0F399F12E4BD}" dt="2022-02-14T01:00:26.101" v="66" actId="26606"/>
          <ac:cxnSpMkLst>
            <pc:docMk/>
            <pc:sldMk cId="89181293" sldId="280"/>
            <ac:cxnSpMk id="1051" creationId="{DC1E3AB1-2A8C-4607-9FAE-D8BDB280FE1A}"/>
          </ac:cxnSpMkLst>
        </pc:cxnChg>
        <pc:cxnChg chg="add del">
          <ac:chgData name="Sudhanya" userId="5047257d-b206-48a3-9852-0bac23189a2d" providerId="ADAL" clId="{EA75ED11-9008-486A-A6FA-0F399F12E4BD}" dt="2022-02-14T01:00:26.101" v="66" actId="26606"/>
          <ac:cxnSpMkLst>
            <pc:docMk/>
            <pc:sldMk cId="89181293" sldId="280"/>
            <ac:cxnSpMk id="1052" creationId="{26D66059-832F-40B6-A35F-F56C8F38A1E7}"/>
          </ac:cxnSpMkLst>
        </pc:cxnChg>
        <pc:cxnChg chg="add del">
          <ac:chgData name="Sudhanya" userId="5047257d-b206-48a3-9852-0bac23189a2d" providerId="ADAL" clId="{EA75ED11-9008-486A-A6FA-0F399F12E4BD}" dt="2022-02-14T01:00:26.101" v="66" actId="26606"/>
          <ac:cxnSpMkLst>
            <pc:docMk/>
            <pc:sldMk cId="89181293" sldId="280"/>
            <ac:cxnSpMk id="1053" creationId="{A515E2ED-7EA9-448D-83FA-54C3DF9723BD}"/>
          </ac:cxnSpMkLst>
        </pc:cxnChg>
        <pc:cxnChg chg="add del">
          <ac:chgData name="Sudhanya" userId="5047257d-b206-48a3-9852-0bac23189a2d" providerId="ADAL" clId="{EA75ED11-9008-486A-A6FA-0F399F12E4BD}" dt="2022-02-14T01:00:26.101" v="66" actId="26606"/>
          <ac:cxnSpMkLst>
            <pc:docMk/>
            <pc:sldMk cId="89181293" sldId="280"/>
            <ac:cxnSpMk id="1054" creationId="{20595356-EABD-4767-AC9D-EA21FF115EC0}"/>
          </ac:cxnSpMkLst>
        </pc:cxnChg>
        <pc:cxnChg chg="add del">
          <ac:chgData name="Sudhanya" userId="5047257d-b206-48a3-9852-0bac23189a2d" providerId="ADAL" clId="{EA75ED11-9008-486A-A6FA-0F399F12E4BD}" dt="2022-02-14T01:00:26.101" v="66" actId="26606"/>
          <ac:cxnSpMkLst>
            <pc:docMk/>
            <pc:sldMk cId="89181293" sldId="280"/>
            <ac:cxnSpMk id="1055" creationId="{28CD9F06-9628-469C-B788-A894E3E08281}"/>
          </ac:cxnSpMkLst>
        </pc:cxnChg>
        <pc:cxnChg chg="add del">
          <ac:chgData name="Sudhanya" userId="5047257d-b206-48a3-9852-0bac23189a2d" providerId="ADAL" clId="{EA75ED11-9008-486A-A6FA-0F399F12E4BD}" dt="2022-02-14T01:00:26.101" v="66" actId="26606"/>
          <ac:cxnSpMkLst>
            <pc:docMk/>
            <pc:sldMk cId="89181293" sldId="280"/>
            <ac:cxnSpMk id="1056" creationId="{8550A431-0B61-421B-B4B7-24C0CFF0F938}"/>
          </ac:cxnSpMkLst>
        </pc:cxnChg>
        <pc:cxnChg chg="add del">
          <ac:chgData name="Sudhanya" userId="5047257d-b206-48a3-9852-0bac23189a2d" providerId="ADAL" clId="{EA75ED11-9008-486A-A6FA-0F399F12E4BD}" dt="2022-02-14T01:00:26.101" v="66" actId="26606"/>
          <ac:cxnSpMkLst>
            <pc:docMk/>
            <pc:sldMk cId="89181293" sldId="280"/>
            <ac:cxnSpMk id="1058" creationId="{4BBA8B30-585D-4596-A896-BF3FD1FB253F}"/>
          </ac:cxnSpMkLst>
        </pc:cxnChg>
        <pc:cxnChg chg="add del">
          <ac:chgData name="Sudhanya" userId="5047257d-b206-48a3-9852-0bac23189a2d" providerId="ADAL" clId="{EA75ED11-9008-486A-A6FA-0F399F12E4BD}" dt="2022-02-14T01:00:26.101" v="66" actId="26606"/>
          <ac:cxnSpMkLst>
            <pc:docMk/>
            <pc:sldMk cId="89181293" sldId="280"/>
            <ac:cxnSpMk id="1059" creationId="{EFD94027-0273-4AF2-87C2-49EB6D655031}"/>
          </ac:cxnSpMkLst>
        </pc:cxnChg>
        <pc:cxnChg chg="add del">
          <ac:chgData name="Sudhanya" userId="5047257d-b206-48a3-9852-0bac23189a2d" providerId="ADAL" clId="{EA75ED11-9008-486A-A6FA-0F399F12E4BD}" dt="2022-02-14T01:00:26.101" v="66" actId="26606"/>
          <ac:cxnSpMkLst>
            <pc:docMk/>
            <pc:sldMk cId="89181293" sldId="280"/>
            <ac:cxnSpMk id="1060" creationId="{94870472-9E8A-42D0-BDA3-B312F4C72AF6}"/>
          </ac:cxnSpMkLst>
        </pc:cxnChg>
        <pc:cxnChg chg="add del">
          <ac:chgData name="Sudhanya" userId="5047257d-b206-48a3-9852-0bac23189a2d" providerId="ADAL" clId="{EA75ED11-9008-486A-A6FA-0F399F12E4BD}" dt="2022-02-14T01:00:26.101" v="66" actId="26606"/>
          <ac:cxnSpMkLst>
            <pc:docMk/>
            <pc:sldMk cId="89181293" sldId="280"/>
            <ac:cxnSpMk id="1061" creationId="{BD280D8D-93BB-4BD4-86DA-25993A4B527F}"/>
          </ac:cxnSpMkLst>
        </pc:cxnChg>
        <pc:cxnChg chg="add del">
          <ac:chgData name="Sudhanya" userId="5047257d-b206-48a3-9852-0bac23189a2d" providerId="ADAL" clId="{EA75ED11-9008-486A-A6FA-0F399F12E4BD}" dt="2022-02-14T01:00:30.231" v="68" actId="26606"/>
          <ac:cxnSpMkLst>
            <pc:docMk/>
            <pc:sldMk cId="89181293" sldId="280"/>
            <ac:cxnSpMk id="1063" creationId="{4436E0F2-A64B-471E-93C0-8DFE08CC57C8}"/>
          </ac:cxnSpMkLst>
        </pc:cxnChg>
        <pc:cxnChg chg="add del">
          <ac:chgData name="Sudhanya" userId="5047257d-b206-48a3-9852-0bac23189a2d" providerId="ADAL" clId="{EA75ED11-9008-486A-A6FA-0F399F12E4BD}" dt="2022-02-14T01:00:30.231" v="68" actId="26606"/>
          <ac:cxnSpMkLst>
            <pc:docMk/>
            <pc:sldMk cId="89181293" sldId="280"/>
            <ac:cxnSpMk id="1064" creationId="{DC1E3AB1-2A8C-4607-9FAE-D8BDB280FE1A}"/>
          </ac:cxnSpMkLst>
        </pc:cxnChg>
        <pc:cxnChg chg="add del">
          <ac:chgData name="Sudhanya" userId="5047257d-b206-48a3-9852-0bac23189a2d" providerId="ADAL" clId="{EA75ED11-9008-486A-A6FA-0F399F12E4BD}" dt="2022-02-14T01:00:30.231" v="68" actId="26606"/>
          <ac:cxnSpMkLst>
            <pc:docMk/>
            <pc:sldMk cId="89181293" sldId="280"/>
            <ac:cxnSpMk id="1065" creationId="{26D66059-832F-40B6-A35F-F56C8F38A1E7}"/>
          </ac:cxnSpMkLst>
        </pc:cxnChg>
        <pc:cxnChg chg="add del">
          <ac:chgData name="Sudhanya" userId="5047257d-b206-48a3-9852-0bac23189a2d" providerId="ADAL" clId="{EA75ED11-9008-486A-A6FA-0F399F12E4BD}" dt="2022-02-14T01:00:30.231" v="68" actId="26606"/>
          <ac:cxnSpMkLst>
            <pc:docMk/>
            <pc:sldMk cId="89181293" sldId="280"/>
            <ac:cxnSpMk id="1066" creationId="{A515E2ED-7EA9-448D-83FA-54C3DF9723BD}"/>
          </ac:cxnSpMkLst>
        </pc:cxnChg>
        <pc:cxnChg chg="add del">
          <ac:chgData name="Sudhanya" userId="5047257d-b206-48a3-9852-0bac23189a2d" providerId="ADAL" clId="{EA75ED11-9008-486A-A6FA-0F399F12E4BD}" dt="2022-02-14T01:00:30.231" v="68" actId="26606"/>
          <ac:cxnSpMkLst>
            <pc:docMk/>
            <pc:sldMk cId="89181293" sldId="280"/>
            <ac:cxnSpMk id="1067" creationId="{20595356-EABD-4767-AC9D-EA21FF115EC0}"/>
          </ac:cxnSpMkLst>
        </pc:cxnChg>
        <pc:cxnChg chg="add del">
          <ac:chgData name="Sudhanya" userId="5047257d-b206-48a3-9852-0bac23189a2d" providerId="ADAL" clId="{EA75ED11-9008-486A-A6FA-0F399F12E4BD}" dt="2022-02-14T01:00:30.231" v="68" actId="26606"/>
          <ac:cxnSpMkLst>
            <pc:docMk/>
            <pc:sldMk cId="89181293" sldId="280"/>
            <ac:cxnSpMk id="1068" creationId="{28CD9F06-9628-469C-B788-A894E3E08281}"/>
          </ac:cxnSpMkLst>
        </pc:cxnChg>
        <pc:cxnChg chg="add del">
          <ac:chgData name="Sudhanya" userId="5047257d-b206-48a3-9852-0bac23189a2d" providerId="ADAL" clId="{EA75ED11-9008-486A-A6FA-0F399F12E4BD}" dt="2022-02-14T01:00:30.231" v="68" actId="26606"/>
          <ac:cxnSpMkLst>
            <pc:docMk/>
            <pc:sldMk cId="89181293" sldId="280"/>
            <ac:cxnSpMk id="1069" creationId="{8550A431-0B61-421B-B4B7-24C0CFF0F938}"/>
          </ac:cxnSpMkLst>
        </pc:cxnChg>
        <pc:cxnChg chg="add del">
          <ac:chgData name="Sudhanya" userId="5047257d-b206-48a3-9852-0bac23189a2d" providerId="ADAL" clId="{EA75ED11-9008-486A-A6FA-0F399F12E4BD}" dt="2022-02-14T01:00:30.231" v="68" actId="26606"/>
          <ac:cxnSpMkLst>
            <pc:docMk/>
            <pc:sldMk cId="89181293" sldId="280"/>
            <ac:cxnSpMk id="1071" creationId="{EFD94027-0273-4AF2-87C2-49EB6D655031}"/>
          </ac:cxnSpMkLst>
        </pc:cxnChg>
        <pc:cxnChg chg="add del">
          <ac:chgData name="Sudhanya" userId="5047257d-b206-48a3-9852-0bac23189a2d" providerId="ADAL" clId="{EA75ED11-9008-486A-A6FA-0F399F12E4BD}" dt="2022-02-14T01:00:30.231" v="68" actId="26606"/>
          <ac:cxnSpMkLst>
            <pc:docMk/>
            <pc:sldMk cId="89181293" sldId="280"/>
            <ac:cxnSpMk id="1072" creationId="{94870472-9E8A-42D0-BDA3-B312F4C72AF6}"/>
          </ac:cxnSpMkLst>
        </pc:cxnChg>
        <pc:cxnChg chg="add del">
          <ac:chgData name="Sudhanya" userId="5047257d-b206-48a3-9852-0bac23189a2d" providerId="ADAL" clId="{EA75ED11-9008-486A-A6FA-0F399F12E4BD}" dt="2022-02-14T01:00:30.231" v="68" actId="26606"/>
          <ac:cxnSpMkLst>
            <pc:docMk/>
            <pc:sldMk cId="89181293" sldId="280"/>
            <ac:cxnSpMk id="1073" creationId="{E7FDDA27-9BF1-44E7-8DD4-975622B9BB01}"/>
          </ac:cxnSpMkLst>
        </pc:cxnChg>
        <pc:cxnChg chg="add del">
          <ac:chgData name="Sudhanya" userId="5047257d-b206-48a3-9852-0bac23189a2d" providerId="ADAL" clId="{EA75ED11-9008-486A-A6FA-0F399F12E4BD}" dt="2022-02-14T01:00:30.231" v="68" actId="26606"/>
          <ac:cxnSpMkLst>
            <pc:docMk/>
            <pc:sldMk cId="89181293" sldId="280"/>
            <ac:cxnSpMk id="1074" creationId="{BD280D8D-93BB-4BD4-86DA-25993A4B527F}"/>
          </ac:cxnSpMkLst>
        </pc:cxnChg>
        <pc:cxnChg chg="add del">
          <ac:chgData name="Sudhanya" userId="5047257d-b206-48a3-9852-0bac23189a2d" providerId="ADAL" clId="{EA75ED11-9008-486A-A6FA-0F399F12E4BD}" dt="2022-02-14T01:00:30.231" v="68" actId="26606"/>
          <ac:cxnSpMkLst>
            <pc:docMk/>
            <pc:sldMk cId="89181293" sldId="280"/>
            <ac:cxnSpMk id="1075" creationId="{A9FEC981-EB48-4A49-88DF-0A6DB2ECB0D3}"/>
          </ac:cxnSpMkLst>
        </pc:cxnChg>
        <pc:cxnChg chg="add del">
          <ac:chgData name="Sudhanya" userId="5047257d-b206-48a3-9852-0bac23189a2d" providerId="ADAL" clId="{EA75ED11-9008-486A-A6FA-0F399F12E4BD}" dt="2022-02-14T01:00:30.231" v="68" actId="26606"/>
          <ac:cxnSpMkLst>
            <pc:docMk/>
            <pc:sldMk cId="89181293" sldId="280"/>
            <ac:cxnSpMk id="1076" creationId="{1DBFF75F-844B-447A-A83D-D0B0D85175D2}"/>
          </ac:cxnSpMkLst>
        </pc:cxnChg>
        <pc:cxnChg chg="add del">
          <ac:chgData name="Sudhanya" userId="5047257d-b206-48a3-9852-0bac23189a2d" providerId="ADAL" clId="{EA75ED11-9008-486A-A6FA-0F399F12E4BD}" dt="2022-02-14T01:00:37.294" v="70" actId="26606"/>
          <ac:cxnSpMkLst>
            <pc:docMk/>
            <pc:sldMk cId="89181293" sldId="280"/>
            <ac:cxnSpMk id="1078" creationId="{4436E0F2-A64B-471E-93C0-8DFE08CC57C8}"/>
          </ac:cxnSpMkLst>
        </pc:cxnChg>
        <pc:cxnChg chg="add del">
          <ac:chgData name="Sudhanya" userId="5047257d-b206-48a3-9852-0bac23189a2d" providerId="ADAL" clId="{EA75ED11-9008-486A-A6FA-0F399F12E4BD}" dt="2022-02-14T01:00:37.294" v="70" actId="26606"/>
          <ac:cxnSpMkLst>
            <pc:docMk/>
            <pc:sldMk cId="89181293" sldId="280"/>
            <ac:cxnSpMk id="1079" creationId="{DC1E3AB1-2A8C-4607-9FAE-D8BDB280FE1A}"/>
          </ac:cxnSpMkLst>
        </pc:cxnChg>
        <pc:cxnChg chg="add del">
          <ac:chgData name="Sudhanya" userId="5047257d-b206-48a3-9852-0bac23189a2d" providerId="ADAL" clId="{EA75ED11-9008-486A-A6FA-0F399F12E4BD}" dt="2022-02-14T01:00:37.294" v="70" actId="26606"/>
          <ac:cxnSpMkLst>
            <pc:docMk/>
            <pc:sldMk cId="89181293" sldId="280"/>
            <ac:cxnSpMk id="1080" creationId="{26D66059-832F-40B6-A35F-F56C8F38A1E7}"/>
          </ac:cxnSpMkLst>
        </pc:cxnChg>
        <pc:cxnChg chg="add del">
          <ac:chgData name="Sudhanya" userId="5047257d-b206-48a3-9852-0bac23189a2d" providerId="ADAL" clId="{EA75ED11-9008-486A-A6FA-0F399F12E4BD}" dt="2022-02-14T01:00:37.294" v="70" actId="26606"/>
          <ac:cxnSpMkLst>
            <pc:docMk/>
            <pc:sldMk cId="89181293" sldId="280"/>
            <ac:cxnSpMk id="1081" creationId="{A515E2ED-7EA9-448D-83FA-54C3DF9723BD}"/>
          </ac:cxnSpMkLst>
        </pc:cxnChg>
        <pc:cxnChg chg="add del">
          <ac:chgData name="Sudhanya" userId="5047257d-b206-48a3-9852-0bac23189a2d" providerId="ADAL" clId="{EA75ED11-9008-486A-A6FA-0F399F12E4BD}" dt="2022-02-14T01:00:37.294" v="70" actId="26606"/>
          <ac:cxnSpMkLst>
            <pc:docMk/>
            <pc:sldMk cId="89181293" sldId="280"/>
            <ac:cxnSpMk id="1082" creationId="{20595356-EABD-4767-AC9D-EA21FF115EC0}"/>
          </ac:cxnSpMkLst>
        </pc:cxnChg>
        <pc:cxnChg chg="add del">
          <ac:chgData name="Sudhanya" userId="5047257d-b206-48a3-9852-0bac23189a2d" providerId="ADAL" clId="{EA75ED11-9008-486A-A6FA-0F399F12E4BD}" dt="2022-02-14T01:00:37.294" v="70" actId="26606"/>
          <ac:cxnSpMkLst>
            <pc:docMk/>
            <pc:sldMk cId="89181293" sldId="280"/>
            <ac:cxnSpMk id="1083" creationId="{28CD9F06-9628-469C-B788-A894E3E08281}"/>
          </ac:cxnSpMkLst>
        </pc:cxnChg>
        <pc:cxnChg chg="add del">
          <ac:chgData name="Sudhanya" userId="5047257d-b206-48a3-9852-0bac23189a2d" providerId="ADAL" clId="{EA75ED11-9008-486A-A6FA-0F399F12E4BD}" dt="2022-02-14T01:00:37.294" v="70" actId="26606"/>
          <ac:cxnSpMkLst>
            <pc:docMk/>
            <pc:sldMk cId="89181293" sldId="280"/>
            <ac:cxnSpMk id="1084" creationId="{8550A431-0B61-421B-B4B7-24C0CFF0F938}"/>
          </ac:cxnSpMkLst>
        </pc:cxnChg>
        <pc:cxnChg chg="add del">
          <ac:chgData name="Sudhanya" userId="5047257d-b206-48a3-9852-0bac23189a2d" providerId="ADAL" clId="{EA75ED11-9008-486A-A6FA-0F399F12E4BD}" dt="2022-02-14T01:00:37.294" v="70" actId="26606"/>
          <ac:cxnSpMkLst>
            <pc:docMk/>
            <pc:sldMk cId="89181293" sldId="280"/>
            <ac:cxnSpMk id="1087" creationId="{4BBA8B30-585D-4596-A896-BF3FD1FB253F}"/>
          </ac:cxnSpMkLst>
        </pc:cxnChg>
        <pc:cxnChg chg="add del">
          <ac:chgData name="Sudhanya" userId="5047257d-b206-48a3-9852-0bac23189a2d" providerId="ADAL" clId="{EA75ED11-9008-486A-A6FA-0F399F12E4BD}" dt="2022-02-14T01:00:37.294" v="70" actId="26606"/>
          <ac:cxnSpMkLst>
            <pc:docMk/>
            <pc:sldMk cId="89181293" sldId="280"/>
            <ac:cxnSpMk id="1088" creationId="{94870472-9E8A-42D0-BDA3-B312F4C72AF6}"/>
          </ac:cxnSpMkLst>
        </pc:cxnChg>
        <pc:cxnChg chg="add del">
          <ac:chgData name="Sudhanya" userId="5047257d-b206-48a3-9852-0bac23189a2d" providerId="ADAL" clId="{EA75ED11-9008-486A-A6FA-0F399F12E4BD}" dt="2022-02-14T01:00:37.294" v="70" actId="26606"/>
          <ac:cxnSpMkLst>
            <pc:docMk/>
            <pc:sldMk cId="89181293" sldId="280"/>
            <ac:cxnSpMk id="1089" creationId="{BD280D8D-93BB-4BD4-86DA-25993A4B527F}"/>
          </ac:cxnSpMkLst>
        </pc:cxnChg>
        <pc:cxnChg chg="add del">
          <ac:chgData name="Sudhanya" userId="5047257d-b206-48a3-9852-0bac23189a2d" providerId="ADAL" clId="{EA75ED11-9008-486A-A6FA-0F399F12E4BD}" dt="2022-02-14T01:00:37.294" v="70" actId="26606"/>
          <ac:cxnSpMkLst>
            <pc:docMk/>
            <pc:sldMk cId="89181293" sldId="280"/>
            <ac:cxnSpMk id="1090" creationId="{A9FEC981-EB48-4A49-88DF-0A6DB2ECB0D3}"/>
          </ac:cxnSpMkLst>
        </pc:cxnChg>
        <pc:cxnChg chg="add del">
          <ac:chgData name="Sudhanya" userId="5047257d-b206-48a3-9852-0bac23189a2d" providerId="ADAL" clId="{EA75ED11-9008-486A-A6FA-0F399F12E4BD}" dt="2022-02-14T01:00:37.294" v="70" actId="26606"/>
          <ac:cxnSpMkLst>
            <pc:docMk/>
            <pc:sldMk cId="89181293" sldId="280"/>
            <ac:cxnSpMk id="1091" creationId="{FB91E5C6-85F3-4BA6-9D1E-794A781F62DB}"/>
          </ac:cxnSpMkLst>
        </pc:cxnChg>
        <pc:cxnChg chg="add del">
          <ac:chgData name="Sudhanya" userId="5047257d-b206-48a3-9852-0bac23189a2d" providerId="ADAL" clId="{EA75ED11-9008-486A-A6FA-0F399F12E4BD}" dt="2022-02-14T01:00:37.294" v="70" actId="26606"/>
          <ac:cxnSpMkLst>
            <pc:docMk/>
            <pc:sldMk cId="89181293" sldId="280"/>
            <ac:cxnSpMk id="1092" creationId="{1DBFF75F-844B-447A-A83D-D0B0D85175D2}"/>
          </ac:cxnSpMkLst>
        </pc:cxnChg>
        <pc:cxnChg chg="add">
          <ac:chgData name="Sudhanya" userId="5047257d-b206-48a3-9852-0bac23189a2d" providerId="ADAL" clId="{EA75ED11-9008-486A-A6FA-0F399F12E4BD}" dt="2022-02-14T01:00:37.325" v="71" actId="26606"/>
          <ac:cxnSpMkLst>
            <pc:docMk/>
            <pc:sldMk cId="89181293" sldId="280"/>
            <ac:cxnSpMk id="1094" creationId="{4436E0F2-A64B-471E-93C0-8DFE08CC57C8}"/>
          </ac:cxnSpMkLst>
        </pc:cxnChg>
        <pc:cxnChg chg="add">
          <ac:chgData name="Sudhanya" userId="5047257d-b206-48a3-9852-0bac23189a2d" providerId="ADAL" clId="{EA75ED11-9008-486A-A6FA-0F399F12E4BD}" dt="2022-02-14T01:00:37.325" v="71" actId="26606"/>
          <ac:cxnSpMkLst>
            <pc:docMk/>
            <pc:sldMk cId="89181293" sldId="280"/>
            <ac:cxnSpMk id="1095" creationId="{DC1E3AB1-2A8C-4607-9FAE-D8BDB280FE1A}"/>
          </ac:cxnSpMkLst>
        </pc:cxnChg>
        <pc:cxnChg chg="add">
          <ac:chgData name="Sudhanya" userId="5047257d-b206-48a3-9852-0bac23189a2d" providerId="ADAL" clId="{EA75ED11-9008-486A-A6FA-0F399F12E4BD}" dt="2022-02-14T01:00:37.325" v="71" actId="26606"/>
          <ac:cxnSpMkLst>
            <pc:docMk/>
            <pc:sldMk cId="89181293" sldId="280"/>
            <ac:cxnSpMk id="1096" creationId="{26D66059-832F-40B6-A35F-F56C8F38A1E7}"/>
          </ac:cxnSpMkLst>
        </pc:cxnChg>
        <pc:cxnChg chg="add">
          <ac:chgData name="Sudhanya" userId="5047257d-b206-48a3-9852-0bac23189a2d" providerId="ADAL" clId="{EA75ED11-9008-486A-A6FA-0F399F12E4BD}" dt="2022-02-14T01:00:37.325" v="71" actId="26606"/>
          <ac:cxnSpMkLst>
            <pc:docMk/>
            <pc:sldMk cId="89181293" sldId="280"/>
            <ac:cxnSpMk id="1097" creationId="{A515E2ED-7EA9-448D-83FA-54C3DF9723BD}"/>
          </ac:cxnSpMkLst>
        </pc:cxnChg>
        <pc:cxnChg chg="add">
          <ac:chgData name="Sudhanya" userId="5047257d-b206-48a3-9852-0bac23189a2d" providerId="ADAL" clId="{EA75ED11-9008-486A-A6FA-0F399F12E4BD}" dt="2022-02-14T01:00:37.325" v="71" actId="26606"/>
          <ac:cxnSpMkLst>
            <pc:docMk/>
            <pc:sldMk cId="89181293" sldId="280"/>
            <ac:cxnSpMk id="1098" creationId="{20595356-EABD-4767-AC9D-EA21FF115EC0}"/>
          </ac:cxnSpMkLst>
        </pc:cxnChg>
        <pc:cxnChg chg="add">
          <ac:chgData name="Sudhanya" userId="5047257d-b206-48a3-9852-0bac23189a2d" providerId="ADAL" clId="{EA75ED11-9008-486A-A6FA-0F399F12E4BD}" dt="2022-02-14T01:00:37.325" v="71" actId="26606"/>
          <ac:cxnSpMkLst>
            <pc:docMk/>
            <pc:sldMk cId="89181293" sldId="280"/>
            <ac:cxnSpMk id="1099" creationId="{28CD9F06-9628-469C-B788-A894E3E08281}"/>
          </ac:cxnSpMkLst>
        </pc:cxnChg>
        <pc:cxnChg chg="add">
          <ac:chgData name="Sudhanya" userId="5047257d-b206-48a3-9852-0bac23189a2d" providerId="ADAL" clId="{EA75ED11-9008-486A-A6FA-0F399F12E4BD}" dt="2022-02-14T01:00:37.325" v="71" actId="26606"/>
          <ac:cxnSpMkLst>
            <pc:docMk/>
            <pc:sldMk cId="89181293" sldId="280"/>
            <ac:cxnSpMk id="1100" creationId="{8550A431-0B61-421B-B4B7-24C0CFF0F938}"/>
          </ac:cxnSpMkLst>
        </pc:cxnChg>
        <pc:cxnChg chg="add">
          <ac:chgData name="Sudhanya" userId="5047257d-b206-48a3-9852-0bac23189a2d" providerId="ADAL" clId="{EA75ED11-9008-486A-A6FA-0F399F12E4BD}" dt="2022-02-14T01:00:37.325" v="71" actId="26606"/>
          <ac:cxnSpMkLst>
            <pc:docMk/>
            <pc:sldMk cId="89181293" sldId="280"/>
            <ac:cxnSpMk id="1102" creationId="{4BBA8B30-585D-4596-A896-BF3FD1FB253F}"/>
          </ac:cxnSpMkLst>
        </pc:cxnChg>
        <pc:cxnChg chg="add">
          <ac:chgData name="Sudhanya" userId="5047257d-b206-48a3-9852-0bac23189a2d" providerId="ADAL" clId="{EA75ED11-9008-486A-A6FA-0F399F12E4BD}" dt="2022-02-14T01:00:37.325" v="71" actId="26606"/>
          <ac:cxnSpMkLst>
            <pc:docMk/>
            <pc:sldMk cId="89181293" sldId="280"/>
            <ac:cxnSpMk id="1103" creationId="{EFD94027-0273-4AF2-87C2-49EB6D655031}"/>
          </ac:cxnSpMkLst>
        </pc:cxnChg>
        <pc:cxnChg chg="add">
          <ac:chgData name="Sudhanya" userId="5047257d-b206-48a3-9852-0bac23189a2d" providerId="ADAL" clId="{EA75ED11-9008-486A-A6FA-0F399F12E4BD}" dt="2022-02-14T01:00:37.325" v="71" actId="26606"/>
          <ac:cxnSpMkLst>
            <pc:docMk/>
            <pc:sldMk cId="89181293" sldId="280"/>
            <ac:cxnSpMk id="1104" creationId="{94870472-9E8A-42D0-BDA3-B312F4C72AF6}"/>
          </ac:cxnSpMkLst>
        </pc:cxnChg>
        <pc:cxnChg chg="add">
          <ac:chgData name="Sudhanya" userId="5047257d-b206-48a3-9852-0bac23189a2d" providerId="ADAL" clId="{EA75ED11-9008-486A-A6FA-0F399F12E4BD}" dt="2022-02-14T01:00:37.325" v="71" actId="26606"/>
          <ac:cxnSpMkLst>
            <pc:docMk/>
            <pc:sldMk cId="89181293" sldId="280"/>
            <ac:cxnSpMk id="1105" creationId="{BD280D8D-93BB-4BD4-86DA-25993A4B527F}"/>
          </ac:cxnSpMkLst>
        </pc:cxnChg>
        <pc:cxnChg chg="add">
          <ac:chgData name="Sudhanya" userId="5047257d-b206-48a3-9852-0bac23189a2d" providerId="ADAL" clId="{EA75ED11-9008-486A-A6FA-0F399F12E4BD}" dt="2022-02-14T01:00:37.325" v="71" actId="26606"/>
          <ac:cxnSpMkLst>
            <pc:docMk/>
            <pc:sldMk cId="89181293" sldId="280"/>
            <ac:cxnSpMk id="1106" creationId="{A9FEC981-EB48-4A49-88DF-0A6DB2ECB0D3}"/>
          </ac:cxnSpMkLst>
        </pc:cxnChg>
        <pc:cxnChg chg="add">
          <ac:chgData name="Sudhanya" userId="5047257d-b206-48a3-9852-0bac23189a2d" providerId="ADAL" clId="{EA75ED11-9008-486A-A6FA-0F399F12E4BD}" dt="2022-02-14T01:00:37.325" v="71" actId="26606"/>
          <ac:cxnSpMkLst>
            <pc:docMk/>
            <pc:sldMk cId="89181293" sldId="280"/>
            <ac:cxnSpMk id="1107" creationId="{FB91E5C6-85F3-4BA6-9D1E-794A781F62DB}"/>
          </ac:cxnSpMkLst>
        </pc:cxnChg>
        <pc:cxnChg chg="add">
          <ac:chgData name="Sudhanya" userId="5047257d-b206-48a3-9852-0bac23189a2d" providerId="ADAL" clId="{EA75ED11-9008-486A-A6FA-0F399F12E4BD}" dt="2022-02-14T01:00:37.325" v="71" actId="26606"/>
          <ac:cxnSpMkLst>
            <pc:docMk/>
            <pc:sldMk cId="89181293" sldId="280"/>
            <ac:cxnSpMk id="1108" creationId="{1DBFF75F-844B-447A-A83D-D0B0D85175D2}"/>
          </ac:cxnSpMkLst>
        </pc:cxnChg>
      </pc:sldChg>
      <pc:sldChg chg="modSp new mod modNotesTx">
        <pc:chgData name="Sudhanya" userId="5047257d-b206-48a3-9852-0bac23189a2d" providerId="ADAL" clId="{EA75ED11-9008-486A-A6FA-0F399F12E4BD}" dt="2022-02-14T01:10:53.723" v="116" actId="20577"/>
        <pc:sldMkLst>
          <pc:docMk/>
          <pc:sldMk cId="3202544205" sldId="281"/>
        </pc:sldMkLst>
        <pc:spChg chg="mod">
          <ac:chgData name="Sudhanya" userId="5047257d-b206-48a3-9852-0bac23189a2d" providerId="ADAL" clId="{EA75ED11-9008-486A-A6FA-0F399F12E4BD}" dt="2022-02-14T01:09:45.259" v="98" actId="20577"/>
          <ac:spMkLst>
            <pc:docMk/>
            <pc:sldMk cId="3202544205" sldId="281"/>
            <ac:spMk id="2" creationId="{36BB4FEA-82E7-4085-8E95-1208DD9DACEB}"/>
          </ac:spMkLst>
        </pc:spChg>
        <pc:spChg chg="mod">
          <ac:chgData name="Sudhanya" userId="5047257d-b206-48a3-9852-0bac23189a2d" providerId="ADAL" clId="{EA75ED11-9008-486A-A6FA-0F399F12E4BD}" dt="2022-02-14T01:10:45.957" v="105" actId="6549"/>
          <ac:spMkLst>
            <pc:docMk/>
            <pc:sldMk cId="3202544205" sldId="281"/>
            <ac:spMk id="3" creationId="{7CBC6DC5-E29E-4C86-ADC5-9548B405ABAE}"/>
          </ac:spMkLst>
        </pc:spChg>
      </pc:sldChg>
      <pc:sldChg chg="modSp new mod">
        <pc:chgData name="Sudhanya" userId="5047257d-b206-48a3-9852-0bac23189a2d" providerId="ADAL" clId="{EA75ED11-9008-486A-A6FA-0F399F12E4BD}" dt="2022-02-14T01:33:58.546" v="213" actId="20577"/>
        <pc:sldMkLst>
          <pc:docMk/>
          <pc:sldMk cId="699244594" sldId="282"/>
        </pc:sldMkLst>
        <pc:spChg chg="mod">
          <ac:chgData name="Sudhanya" userId="5047257d-b206-48a3-9852-0bac23189a2d" providerId="ADAL" clId="{EA75ED11-9008-486A-A6FA-0F399F12E4BD}" dt="2022-02-14T01:28:17.345" v="143" actId="20577"/>
          <ac:spMkLst>
            <pc:docMk/>
            <pc:sldMk cId="699244594" sldId="282"/>
            <ac:spMk id="2" creationId="{81453EA7-95B0-4B63-AC64-5ADCE10E95E2}"/>
          </ac:spMkLst>
        </pc:spChg>
        <pc:spChg chg="mod">
          <ac:chgData name="Sudhanya" userId="5047257d-b206-48a3-9852-0bac23189a2d" providerId="ADAL" clId="{EA75ED11-9008-486A-A6FA-0F399F12E4BD}" dt="2022-02-14T01:33:58.546" v="213" actId="20577"/>
          <ac:spMkLst>
            <pc:docMk/>
            <pc:sldMk cId="699244594" sldId="282"/>
            <ac:spMk id="3" creationId="{CDDAC337-27D0-4FE4-A7F6-89A591A0F4EF}"/>
          </ac:spMkLst>
        </pc:spChg>
      </pc:sldChg>
      <pc:sldChg chg="addSp delSp modSp new mod setBg modNotesTx">
        <pc:chgData name="Sudhanya" userId="5047257d-b206-48a3-9852-0bac23189a2d" providerId="ADAL" clId="{EA75ED11-9008-486A-A6FA-0F399F12E4BD}" dt="2022-02-14T02:35:53.509" v="438" actId="20577"/>
        <pc:sldMkLst>
          <pc:docMk/>
          <pc:sldMk cId="331972334" sldId="283"/>
        </pc:sldMkLst>
        <pc:spChg chg="mod">
          <ac:chgData name="Sudhanya" userId="5047257d-b206-48a3-9852-0bac23189a2d" providerId="ADAL" clId="{EA75ED11-9008-486A-A6FA-0F399F12E4BD}" dt="2022-02-14T02:34:06.515" v="224" actId="26606"/>
          <ac:spMkLst>
            <pc:docMk/>
            <pc:sldMk cId="331972334" sldId="283"/>
            <ac:spMk id="2" creationId="{3B4543C6-8C4E-4E2C-9245-D1925F9F53A6}"/>
          </ac:spMkLst>
        </pc:spChg>
        <pc:spChg chg="del">
          <ac:chgData name="Sudhanya" userId="5047257d-b206-48a3-9852-0bac23189a2d" providerId="ADAL" clId="{EA75ED11-9008-486A-A6FA-0F399F12E4BD}" dt="2022-02-14T02:34:03.056" v="222"/>
          <ac:spMkLst>
            <pc:docMk/>
            <pc:sldMk cId="331972334" sldId="283"/>
            <ac:spMk id="3" creationId="{A2463687-30FC-43AF-B382-1424FAB3B207}"/>
          </ac:spMkLst>
        </pc:spChg>
        <pc:spChg chg="add">
          <ac:chgData name="Sudhanya" userId="5047257d-b206-48a3-9852-0bac23189a2d" providerId="ADAL" clId="{EA75ED11-9008-486A-A6FA-0F399F12E4BD}" dt="2022-02-14T02:34:06.515" v="224" actId="26606"/>
          <ac:spMkLst>
            <pc:docMk/>
            <pc:sldMk cId="331972334" sldId="283"/>
            <ac:spMk id="9" creationId="{75A5BB70-1673-4097-A7F8-BCF5F4F19B52}"/>
          </ac:spMkLst>
        </pc:spChg>
        <pc:spChg chg="add">
          <ac:chgData name="Sudhanya" userId="5047257d-b206-48a3-9852-0bac23189a2d" providerId="ADAL" clId="{EA75ED11-9008-486A-A6FA-0F399F12E4BD}" dt="2022-02-14T02:34:06.515" v="224" actId="26606"/>
          <ac:spMkLst>
            <pc:docMk/>
            <pc:sldMk cId="331972334" sldId="283"/>
            <ac:spMk id="11" creationId="{7AA72C55-67D2-47FE-9C0B-01A954C8BF4B}"/>
          </ac:spMkLst>
        </pc:spChg>
        <pc:graphicFrameChg chg="add mod modGraphic">
          <ac:chgData name="Sudhanya" userId="5047257d-b206-48a3-9852-0bac23189a2d" providerId="ADAL" clId="{EA75ED11-9008-486A-A6FA-0F399F12E4BD}" dt="2022-02-14T02:34:06.515" v="224" actId="26606"/>
          <ac:graphicFrameMkLst>
            <pc:docMk/>
            <pc:sldMk cId="331972334" sldId="283"/>
            <ac:graphicFrameMk id="4" creationId="{51B1EBC2-7F34-4FE0-9819-327B672A2B3C}"/>
          </ac:graphicFrameMkLst>
        </pc:graphicFrameChg>
        <pc:cxnChg chg="add">
          <ac:chgData name="Sudhanya" userId="5047257d-b206-48a3-9852-0bac23189a2d" providerId="ADAL" clId="{EA75ED11-9008-486A-A6FA-0F399F12E4BD}" dt="2022-02-14T02:34:06.515" v="224" actId="26606"/>
          <ac:cxnSpMkLst>
            <pc:docMk/>
            <pc:sldMk cId="331972334" sldId="283"/>
            <ac:cxnSpMk id="13" creationId="{CED23ACC-C318-4DEB-B776-570408C7FBA0}"/>
          </ac:cxnSpMkLst>
        </pc:cxnChg>
        <pc:cxnChg chg="add">
          <ac:chgData name="Sudhanya" userId="5047257d-b206-48a3-9852-0bac23189a2d" providerId="ADAL" clId="{EA75ED11-9008-486A-A6FA-0F399F12E4BD}" dt="2022-02-14T02:34:06.515" v="224" actId="26606"/>
          <ac:cxnSpMkLst>
            <pc:docMk/>
            <pc:sldMk cId="331972334" sldId="283"/>
            <ac:cxnSpMk id="15" creationId="{C5D9BE15-6B66-4F4C-B41A-B2A4C304902F}"/>
          </ac:cxnSpMkLst>
        </pc:cxnChg>
      </pc:sldChg>
      <pc:sldChg chg="modSp new mod">
        <pc:chgData name="Sudhanya" userId="5047257d-b206-48a3-9852-0bac23189a2d" providerId="ADAL" clId="{EA75ED11-9008-486A-A6FA-0F399F12E4BD}" dt="2022-02-14T02:53:24.007" v="550" actId="20577"/>
        <pc:sldMkLst>
          <pc:docMk/>
          <pc:sldMk cId="208193130" sldId="284"/>
        </pc:sldMkLst>
        <pc:spChg chg="mod">
          <ac:chgData name="Sudhanya" userId="5047257d-b206-48a3-9852-0bac23189a2d" providerId="ADAL" clId="{EA75ED11-9008-486A-A6FA-0F399F12E4BD}" dt="2022-02-14T02:51:54.567" v="465" actId="20577"/>
          <ac:spMkLst>
            <pc:docMk/>
            <pc:sldMk cId="208193130" sldId="284"/>
            <ac:spMk id="2" creationId="{877FBAD1-827F-409E-9ECB-38977DC44441}"/>
          </ac:spMkLst>
        </pc:spChg>
        <pc:spChg chg="mod">
          <ac:chgData name="Sudhanya" userId="5047257d-b206-48a3-9852-0bac23189a2d" providerId="ADAL" clId="{EA75ED11-9008-486A-A6FA-0F399F12E4BD}" dt="2022-02-14T02:53:24.007" v="550" actId="20577"/>
          <ac:spMkLst>
            <pc:docMk/>
            <pc:sldMk cId="208193130" sldId="284"/>
            <ac:spMk id="3" creationId="{1BBB8654-0466-4A5F-94D6-9E32A6266953}"/>
          </ac:spMkLst>
        </pc:spChg>
      </pc:sldChg>
    </pc:docChg>
  </pc:docChgLst>
  <pc:docChgLst>
    <pc:chgData name="Sudhanya" userId="5047257d-b206-48a3-9852-0bac23189a2d" providerId="ADAL" clId="{2849EF31-5EEF-49AD-9507-6D82F65DA837}"/>
    <pc:docChg chg="undo custSel addSld delSld modSld">
      <pc:chgData name="Sudhanya" userId="5047257d-b206-48a3-9852-0bac23189a2d" providerId="ADAL" clId="{2849EF31-5EEF-49AD-9507-6D82F65DA837}" dt="2022-02-25T03:03:58.102" v="156" actId="113"/>
      <pc:docMkLst>
        <pc:docMk/>
      </pc:docMkLst>
      <pc:sldChg chg="del">
        <pc:chgData name="Sudhanya" userId="5047257d-b206-48a3-9852-0bac23189a2d" providerId="ADAL" clId="{2849EF31-5EEF-49AD-9507-6D82F65DA837}" dt="2022-02-24T05:11:15.899" v="17" actId="47"/>
        <pc:sldMkLst>
          <pc:docMk/>
          <pc:sldMk cId="2897252661" sldId="257"/>
        </pc:sldMkLst>
      </pc:sldChg>
      <pc:sldChg chg="del">
        <pc:chgData name="Sudhanya" userId="5047257d-b206-48a3-9852-0bac23189a2d" providerId="ADAL" clId="{2849EF31-5EEF-49AD-9507-6D82F65DA837}" dt="2022-02-24T05:11:18.085" v="18" actId="47"/>
        <pc:sldMkLst>
          <pc:docMk/>
          <pc:sldMk cId="4097042731" sldId="258"/>
        </pc:sldMkLst>
      </pc:sldChg>
      <pc:sldChg chg="del">
        <pc:chgData name="Sudhanya" userId="5047257d-b206-48a3-9852-0bac23189a2d" providerId="ADAL" clId="{2849EF31-5EEF-49AD-9507-6D82F65DA837}" dt="2022-02-24T05:11:18.390" v="19" actId="47"/>
        <pc:sldMkLst>
          <pc:docMk/>
          <pc:sldMk cId="951476038" sldId="259"/>
        </pc:sldMkLst>
      </pc:sldChg>
      <pc:sldChg chg="del">
        <pc:chgData name="Sudhanya" userId="5047257d-b206-48a3-9852-0bac23189a2d" providerId="ADAL" clId="{2849EF31-5EEF-49AD-9507-6D82F65DA837}" dt="2022-02-24T05:11:18.574" v="20" actId="47"/>
        <pc:sldMkLst>
          <pc:docMk/>
          <pc:sldMk cId="1912400848" sldId="260"/>
        </pc:sldMkLst>
      </pc:sldChg>
      <pc:sldChg chg="del">
        <pc:chgData name="Sudhanya" userId="5047257d-b206-48a3-9852-0bac23189a2d" providerId="ADAL" clId="{2849EF31-5EEF-49AD-9507-6D82F65DA837}" dt="2022-02-24T05:11:18.907" v="21" actId="47"/>
        <pc:sldMkLst>
          <pc:docMk/>
          <pc:sldMk cId="2449659531" sldId="261"/>
        </pc:sldMkLst>
      </pc:sldChg>
      <pc:sldChg chg="del">
        <pc:chgData name="Sudhanya" userId="5047257d-b206-48a3-9852-0bac23189a2d" providerId="ADAL" clId="{2849EF31-5EEF-49AD-9507-6D82F65DA837}" dt="2022-02-24T05:11:18.916" v="22" actId="47"/>
        <pc:sldMkLst>
          <pc:docMk/>
          <pc:sldMk cId="1778804693" sldId="262"/>
        </pc:sldMkLst>
      </pc:sldChg>
      <pc:sldChg chg="addSp delSp modSp new add del mod setBg">
        <pc:chgData name="Sudhanya" userId="5047257d-b206-48a3-9852-0bac23189a2d" providerId="ADAL" clId="{2849EF31-5EEF-49AD-9507-6D82F65DA837}" dt="2022-02-24T05:11:20.811" v="24" actId="47"/>
        <pc:sldMkLst>
          <pc:docMk/>
          <pc:sldMk cId="530802483" sldId="263"/>
        </pc:sldMkLst>
        <pc:spChg chg="del">
          <ac:chgData name="Sudhanya" userId="5047257d-b206-48a3-9852-0bac23189a2d" providerId="ADAL" clId="{2849EF31-5EEF-49AD-9507-6D82F65DA837}" dt="2022-02-24T05:10:49.747" v="1" actId="478"/>
          <ac:spMkLst>
            <pc:docMk/>
            <pc:sldMk cId="530802483" sldId="263"/>
            <ac:spMk id="2" creationId="{DAF282B6-B861-4BBF-AADE-3E7DFB32CDFA}"/>
          </ac:spMkLst>
        </pc:spChg>
        <pc:spChg chg="del">
          <ac:chgData name="Sudhanya" userId="5047257d-b206-48a3-9852-0bac23189a2d" providerId="ADAL" clId="{2849EF31-5EEF-49AD-9507-6D82F65DA837}" dt="2022-02-24T05:10:51.287" v="2" actId="478"/>
          <ac:spMkLst>
            <pc:docMk/>
            <pc:sldMk cId="530802483" sldId="263"/>
            <ac:spMk id="3" creationId="{A1F9D329-8B72-4A2A-8B4E-96696E067C77}"/>
          </ac:spMkLst>
        </pc:spChg>
        <pc:spChg chg="add del">
          <ac:chgData name="Sudhanya" userId="5047257d-b206-48a3-9852-0bac23189a2d" providerId="ADAL" clId="{2849EF31-5EEF-49AD-9507-6D82F65DA837}" dt="2022-02-24T05:11:03.143" v="5" actId="26606"/>
          <ac:spMkLst>
            <pc:docMk/>
            <pc:sldMk cId="530802483" sldId="263"/>
            <ac:spMk id="85" creationId="{2D23EF01-5C9E-4B1E-85FE-E230C5BC9C19}"/>
          </ac:spMkLst>
        </pc:spChg>
        <pc:spChg chg="add del">
          <ac:chgData name="Sudhanya" userId="5047257d-b206-48a3-9852-0bac23189a2d" providerId="ADAL" clId="{2849EF31-5EEF-49AD-9507-6D82F65DA837}" dt="2022-02-24T05:11:04.898" v="7" actId="26606"/>
          <ac:spMkLst>
            <pc:docMk/>
            <pc:sldMk cId="530802483" sldId="263"/>
            <ac:spMk id="1035" creationId="{42FA9DDC-BEA7-4448-A13A-84AA8829E93B}"/>
          </ac:spMkLst>
        </pc:spChg>
        <pc:spChg chg="add del">
          <ac:chgData name="Sudhanya" userId="5047257d-b206-48a3-9852-0bac23189a2d" providerId="ADAL" clId="{2849EF31-5EEF-49AD-9507-6D82F65DA837}" dt="2022-02-24T05:11:04.898" v="7" actId="26606"/>
          <ac:spMkLst>
            <pc:docMk/>
            <pc:sldMk cId="530802483" sldId="263"/>
            <ac:spMk id="1036" creationId="{9B7D3F5A-2C3A-45DE-B2EA-CCED39D42AFC}"/>
          </ac:spMkLst>
        </pc:spChg>
        <pc:spChg chg="add del">
          <ac:chgData name="Sudhanya" userId="5047257d-b206-48a3-9852-0bac23189a2d" providerId="ADAL" clId="{2849EF31-5EEF-49AD-9507-6D82F65DA837}" dt="2022-02-24T05:11:06.585" v="9" actId="26606"/>
          <ac:spMkLst>
            <pc:docMk/>
            <pc:sldMk cId="530802483" sldId="263"/>
            <ac:spMk id="1048" creationId="{2D23EF01-5C9E-4B1E-85FE-E230C5BC9C19}"/>
          </ac:spMkLst>
        </pc:spChg>
        <pc:spChg chg="add del">
          <ac:chgData name="Sudhanya" userId="5047257d-b206-48a3-9852-0bac23189a2d" providerId="ADAL" clId="{2849EF31-5EEF-49AD-9507-6D82F65DA837}" dt="2022-02-24T05:11:06.585" v="9" actId="26606"/>
          <ac:spMkLst>
            <pc:docMk/>
            <pc:sldMk cId="530802483" sldId="263"/>
            <ac:spMk id="1049" creationId="{BF8F92FE-E706-460E-95F3-8B49EF548D94}"/>
          </ac:spMkLst>
        </pc:spChg>
        <pc:spChg chg="add del">
          <ac:chgData name="Sudhanya" userId="5047257d-b206-48a3-9852-0bac23189a2d" providerId="ADAL" clId="{2849EF31-5EEF-49AD-9507-6D82F65DA837}" dt="2022-02-24T05:11:08.410" v="11" actId="26606"/>
          <ac:spMkLst>
            <pc:docMk/>
            <pc:sldMk cId="530802483" sldId="263"/>
            <ac:spMk id="1063" creationId="{446E324D-9201-4292-875F-C3B15A73714B}"/>
          </ac:spMkLst>
        </pc:spChg>
        <pc:spChg chg="add del">
          <ac:chgData name="Sudhanya" userId="5047257d-b206-48a3-9852-0bac23189a2d" providerId="ADAL" clId="{2849EF31-5EEF-49AD-9507-6D82F65DA837}" dt="2022-02-24T05:11:09.122" v="13" actId="26606"/>
          <ac:spMkLst>
            <pc:docMk/>
            <pc:sldMk cId="530802483" sldId="263"/>
            <ac:spMk id="1076" creationId="{53851C1C-90B4-4D68-8D77-ACEDEBF972A3}"/>
          </ac:spMkLst>
        </pc:spChg>
        <pc:spChg chg="add del">
          <ac:chgData name="Sudhanya" userId="5047257d-b206-48a3-9852-0bac23189a2d" providerId="ADAL" clId="{2849EF31-5EEF-49AD-9507-6D82F65DA837}" dt="2022-02-24T05:11:09.122" v="13" actId="26606"/>
          <ac:spMkLst>
            <pc:docMk/>
            <pc:sldMk cId="530802483" sldId="263"/>
            <ac:spMk id="1077" creationId="{66A6C3B0-6FDC-4B35-B7CE-CC75F305A27F}"/>
          </ac:spMkLst>
        </pc:spChg>
        <pc:spChg chg="add del">
          <ac:chgData name="Sudhanya" userId="5047257d-b206-48a3-9852-0bac23189a2d" providerId="ADAL" clId="{2849EF31-5EEF-49AD-9507-6D82F65DA837}" dt="2022-02-24T05:11:10.747" v="15" actId="26606"/>
          <ac:spMkLst>
            <pc:docMk/>
            <pc:sldMk cId="530802483" sldId="263"/>
            <ac:spMk id="1089" creationId="{1AF3C8EA-7A37-4A07-BDF2-89EBD3DF2CD1}"/>
          </ac:spMkLst>
        </pc:spChg>
        <pc:spChg chg="add">
          <ac:chgData name="Sudhanya" userId="5047257d-b206-48a3-9852-0bac23189a2d" providerId="ADAL" clId="{2849EF31-5EEF-49AD-9507-6D82F65DA837}" dt="2022-02-24T05:11:10.765" v="16" actId="26606"/>
          <ac:spMkLst>
            <pc:docMk/>
            <pc:sldMk cId="530802483" sldId="263"/>
            <ac:spMk id="1098" creationId="{53851C1C-90B4-4D68-8D77-ACEDEBF972A3}"/>
          </ac:spMkLst>
        </pc:spChg>
        <pc:spChg chg="add">
          <ac:chgData name="Sudhanya" userId="5047257d-b206-48a3-9852-0bac23189a2d" providerId="ADAL" clId="{2849EF31-5EEF-49AD-9507-6D82F65DA837}" dt="2022-02-24T05:11:10.765" v="16" actId="26606"/>
          <ac:spMkLst>
            <pc:docMk/>
            <pc:sldMk cId="530802483" sldId="263"/>
            <ac:spMk id="1099" creationId="{66A6C3B0-6FDC-4B35-B7CE-CC75F305A27F}"/>
          </ac:spMkLst>
        </pc:spChg>
        <pc:picChg chg="add mod">
          <ac:chgData name="Sudhanya" userId="5047257d-b206-48a3-9852-0bac23189a2d" providerId="ADAL" clId="{2849EF31-5EEF-49AD-9507-6D82F65DA837}" dt="2022-02-24T05:11:10.765" v="16" actId="26606"/>
          <ac:picMkLst>
            <pc:docMk/>
            <pc:sldMk cId="530802483" sldId="263"/>
            <ac:picMk id="1026" creationId="{D771CC66-4BF6-4CB3-BA85-F4E52843D062}"/>
          </ac:picMkLst>
        </pc:picChg>
        <pc:cxnChg chg="add del">
          <ac:chgData name="Sudhanya" userId="5047257d-b206-48a3-9852-0bac23189a2d" providerId="ADAL" clId="{2849EF31-5EEF-49AD-9507-6D82F65DA837}" dt="2022-02-24T05:11:03.143" v="5" actId="26606"/>
          <ac:cxnSpMkLst>
            <pc:docMk/>
            <pc:sldMk cId="530802483" sldId="263"/>
            <ac:cxnSpMk id="71" creationId="{4436E0F2-A64B-471E-93C0-8DFE08CC57C8}"/>
          </ac:cxnSpMkLst>
        </pc:cxnChg>
        <pc:cxnChg chg="add del">
          <ac:chgData name="Sudhanya" userId="5047257d-b206-48a3-9852-0bac23189a2d" providerId="ADAL" clId="{2849EF31-5EEF-49AD-9507-6D82F65DA837}" dt="2022-02-24T05:11:03.143" v="5" actId="26606"/>
          <ac:cxnSpMkLst>
            <pc:docMk/>
            <pc:sldMk cId="530802483" sldId="263"/>
            <ac:cxnSpMk id="73" creationId="{DC1E3AB1-2A8C-4607-9FAE-D8BDB280FE1A}"/>
          </ac:cxnSpMkLst>
        </pc:cxnChg>
        <pc:cxnChg chg="add del">
          <ac:chgData name="Sudhanya" userId="5047257d-b206-48a3-9852-0bac23189a2d" providerId="ADAL" clId="{2849EF31-5EEF-49AD-9507-6D82F65DA837}" dt="2022-02-24T05:11:03.143" v="5" actId="26606"/>
          <ac:cxnSpMkLst>
            <pc:docMk/>
            <pc:sldMk cId="530802483" sldId="263"/>
            <ac:cxnSpMk id="75" creationId="{26D66059-832F-40B6-A35F-F56C8F38A1E7}"/>
          </ac:cxnSpMkLst>
        </pc:cxnChg>
        <pc:cxnChg chg="add del">
          <ac:chgData name="Sudhanya" userId="5047257d-b206-48a3-9852-0bac23189a2d" providerId="ADAL" clId="{2849EF31-5EEF-49AD-9507-6D82F65DA837}" dt="2022-02-24T05:11:03.143" v="5" actId="26606"/>
          <ac:cxnSpMkLst>
            <pc:docMk/>
            <pc:sldMk cId="530802483" sldId="263"/>
            <ac:cxnSpMk id="77" creationId="{A515E2ED-7EA9-448D-83FA-54C3DF9723BD}"/>
          </ac:cxnSpMkLst>
        </pc:cxnChg>
        <pc:cxnChg chg="add del">
          <ac:chgData name="Sudhanya" userId="5047257d-b206-48a3-9852-0bac23189a2d" providerId="ADAL" clId="{2849EF31-5EEF-49AD-9507-6D82F65DA837}" dt="2022-02-24T05:11:03.143" v="5" actId="26606"/>
          <ac:cxnSpMkLst>
            <pc:docMk/>
            <pc:sldMk cId="530802483" sldId="263"/>
            <ac:cxnSpMk id="79" creationId="{20595356-EABD-4767-AC9D-EA21FF115EC0}"/>
          </ac:cxnSpMkLst>
        </pc:cxnChg>
        <pc:cxnChg chg="add del">
          <ac:chgData name="Sudhanya" userId="5047257d-b206-48a3-9852-0bac23189a2d" providerId="ADAL" clId="{2849EF31-5EEF-49AD-9507-6D82F65DA837}" dt="2022-02-24T05:11:03.143" v="5" actId="26606"/>
          <ac:cxnSpMkLst>
            <pc:docMk/>
            <pc:sldMk cId="530802483" sldId="263"/>
            <ac:cxnSpMk id="81" creationId="{28CD9F06-9628-469C-B788-A894E3E08281}"/>
          </ac:cxnSpMkLst>
        </pc:cxnChg>
        <pc:cxnChg chg="add del">
          <ac:chgData name="Sudhanya" userId="5047257d-b206-48a3-9852-0bac23189a2d" providerId="ADAL" clId="{2849EF31-5EEF-49AD-9507-6D82F65DA837}" dt="2022-02-24T05:11:03.143" v="5" actId="26606"/>
          <ac:cxnSpMkLst>
            <pc:docMk/>
            <pc:sldMk cId="530802483" sldId="263"/>
            <ac:cxnSpMk id="83" creationId="{8550A431-0B61-421B-B4B7-24C0CFF0F938}"/>
          </ac:cxnSpMkLst>
        </pc:cxnChg>
        <pc:cxnChg chg="add del">
          <ac:chgData name="Sudhanya" userId="5047257d-b206-48a3-9852-0bac23189a2d" providerId="ADAL" clId="{2849EF31-5EEF-49AD-9507-6D82F65DA837}" dt="2022-02-24T05:11:03.143" v="5" actId="26606"/>
          <ac:cxnSpMkLst>
            <pc:docMk/>
            <pc:sldMk cId="530802483" sldId="263"/>
            <ac:cxnSpMk id="87" creationId="{EFD94027-0273-4AF2-87C2-49EB6D655031}"/>
          </ac:cxnSpMkLst>
        </pc:cxnChg>
        <pc:cxnChg chg="add del">
          <ac:chgData name="Sudhanya" userId="5047257d-b206-48a3-9852-0bac23189a2d" providerId="ADAL" clId="{2849EF31-5EEF-49AD-9507-6D82F65DA837}" dt="2022-02-24T05:11:03.143" v="5" actId="26606"/>
          <ac:cxnSpMkLst>
            <pc:docMk/>
            <pc:sldMk cId="530802483" sldId="263"/>
            <ac:cxnSpMk id="89" creationId="{94870472-9E8A-42D0-BDA3-B312F4C72AF6}"/>
          </ac:cxnSpMkLst>
        </pc:cxnChg>
        <pc:cxnChg chg="add del">
          <ac:chgData name="Sudhanya" userId="5047257d-b206-48a3-9852-0bac23189a2d" providerId="ADAL" clId="{2849EF31-5EEF-49AD-9507-6D82F65DA837}" dt="2022-02-24T05:11:03.143" v="5" actId="26606"/>
          <ac:cxnSpMkLst>
            <pc:docMk/>
            <pc:sldMk cId="530802483" sldId="263"/>
            <ac:cxnSpMk id="91" creationId="{E7FDDA27-9BF1-44E7-8DD4-975622B9BB01}"/>
          </ac:cxnSpMkLst>
        </pc:cxnChg>
        <pc:cxnChg chg="add del">
          <ac:chgData name="Sudhanya" userId="5047257d-b206-48a3-9852-0bac23189a2d" providerId="ADAL" clId="{2849EF31-5EEF-49AD-9507-6D82F65DA837}" dt="2022-02-24T05:11:03.143" v="5" actId="26606"/>
          <ac:cxnSpMkLst>
            <pc:docMk/>
            <pc:sldMk cId="530802483" sldId="263"/>
            <ac:cxnSpMk id="93" creationId="{BD280D8D-93BB-4BD4-86DA-25993A4B527F}"/>
          </ac:cxnSpMkLst>
        </pc:cxnChg>
        <pc:cxnChg chg="add del">
          <ac:chgData name="Sudhanya" userId="5047257d-b206-48a3-9852-0bac23189a2d" providerId="ADAL" clId="{2849EF31-5EEF-49AD-9507-6D82F65DA837}" dt="2022-02-24T05:11:03.143" v="5" actId="26606"/>
          <ac:cxnSpMkLst>
            <pc:docMk/>
            <pc:sldMk cId="530802483" sldId="263"/>
            <ac:cxnSpMk id="95" creationId="{A9FEC981-EB48-4A49-88DF-0A6DB2ECB0D3}"/>
          </ac:cxnSpMkLst>
        </pc:cxnChg>
        <pc:cxnChg chg="add del">
          <ac:chgData name="Sudhanya" userId="5047257d-b206-48a3-9852-0bac23189a2d" providerId="ADAL" clId="{2849EF31-5EEF-49AD-9507-6D82F65DA837}" dt="2022-02-24T05:11:03.143" v="5" actId="26606"/>
          <ac:cxnSpMkLst>
            <pc:docMk/>
            <pc:sldMk cId="530802483" sldId="263"/>
            <ac:cxnSpMk id="97" creationId="{1DBFF75F-844B-447A-A83D-D0B0D85175D2}"/>
          </ac:cxnSpMkLst>
        </pc:cxnChg>
        <pc:cxnChg chg="add del">
          <ac:chgData name="Sudhanya" userId="5047257d-b206-48a3-9852-0bac23189a2d" providerId="ADAL" clId="{2849EF31-5EEF-49AD-9507-6D82F65DA837}" dt="2022-02-24T05:11:06.585" v="9" actId="26606"/>
          <ac:cxnSpMkLst>
            <pc:docMk/>
            <pc:sldMk cId="530802483" sldId="263"/>
            <ac:cxnSpMk id="99" creationId="{FB91E5C6-85F3-4BA6-9D1E-794A781F62DB}"/>
          </ac:cxnSpMkLst>
        </pc:cxnChg>
        <pc:cxnChg chg="add del">
          <ac:chgData name="Sudhanya" userId="5047257d-b206-48a3-9852-0bac23189a2d" providerId="ADAL" clId="{2849EF31-5EEF-49AD-9507-6D82F65DA837}" dt="2022-02-24T05:11:06.585" v="9" actId="26606"/>
          <ac:cxnSpMkLst>
            <pc:docMk/>
            <pc:sldMk cId="530802483" sldId="263"/>
            <ac:cxnSpMk id="101" creationId="{1DBFF75F-844B-447A-A83D-D0B0D85175D2}"/>
          </ac:cxnSpMkLst>
        </pc:cxnChg>
        <pc:cxnChg chg="add del">
          <ac:chgData name="Sudhanya" userId="5047257d-b206-48a3-9852-0bac23189a2d" providerId="ADAL" clId="{2849EF31-5EEF-49AD-9507-6D82F65DA837}" dt="2022-02-24T05:11:04.898" v="7" actId="26606"/>
          <ac:cxnSpMkLst>
            <pc:docMk/>
            <pc:sldMk cId="530802483" sldId="263"/>
            <ac:cxnSpMk id="1028" creationId="{4436E0F2-A64B-471E-93C0-8DFE08CC57C8}"/>
          </ac:cxnSpMkLst>
        </pc:cxnChg>
        <pc:cxnChg chg="add del">
          <ac:chgData name="Sudhanya" userId="5047257d-b206-48a3-9852-0bac23189a2d" providerId="ADAL" clId="{2849EF31-5EEF-49AD-9507-6D82F65DA837}" dt="2022-02-24T05:11:04.898" v="7" actId="26606"/>
          <ac:cxnSpMkLst>
            <pc:docMk/>
            <pc:sldMk cId="530802483" sldId="263"/>
            <ac:cxnSpMk id="1029" creationId="{DC1E3AB1-2A8C-4607-9FAE-D8BDB280FE1A}"/>
          </ac:cxnSpMkLst>
        </pc:cxnChg>
        <pc:cxnChg chg="add del">
          <ac:chgData name="Sudhanya" userId="5047257d-b206-48a3-9852-0bac23189a2d" providerId="ADAL" clId="{2849EF31-5EEF-49AD-9507-6D82F65DA837}" dt="2022-02-24T05:11:04.898" v="7" actId="26606"/>
          <ac:cxnSpMkLst>
            <pc:docMk/>
            <pc:sldMk cId="530802483" sldId="263"/>
            <ac:cxnSpMk id="1030" creationId="{26D66059-832F-40B6-A35F-F56C8F38A1E7}"/>
          </ac:cxnSpMkLst>
        </pc:cxnChg>
        <pc:cxnChg chg="add del">
          <ac:chgData name="Sudhanya" userId="5047257d-b206-48a3-9852-0bac23189a2d" providerId="ADAL" clId="{2849EF31-5EEF-49AD-9507-6D82F65DA837}" dt="2022-02-24T05:11:04.898" v="7" actId="26606"/>
          <ac:cxnSpMkLst>
            <pc:docMk/>
            <pc:sldMk cId="530802483" sldId="263"/>
            <ac:cxnSpMk id="1031" creationId="{A515E2ED-7EA9-448D-83FA-54C3DF9723BD}"/>
          </ac:cxnSpMkLst>
        </pc:cxnChg>
        <pc:cxnChg chg="add del">
          <ac:chgData name="Sudhanya" userId="5047257d-b206-48a3-9852-0bac23189a2d" providerId="ADAL" clId="{2849EF31-5EEF-49AD-9507-6D82F65DA837}" dt="2022-02-24T05:11:04.898" v="7" actId="26606"/>
          <ac:cxnSpMkLst>
            <pc:docMk/>
            <pc:sldMk cId="530802483" sldId="263"/>
            <ac:cxnSpMk id="1032" creationId="{20595356-EABD-4767-AC9D-EA21FF115EC0}"/>
          </ac:cxnSpMkLst>
        </pc:cxnChg>
        <pc:cxnChg chg="add del">
          <ac:chgData name="Sudhanya" userId="5047257d-b206-48a3-9852-0bac23189a2d" providerId="ADAL" clId="{2849EF31-5EEF-49AD-9507-6D82F65DA837}" dt="2022-02-24T05:11:04.898" v="7" actId="26606"/>
          <ac:cxnSpMkLst>
            <pc:docMk/>
            <pc:sldMk cId="530802483" sldId="263"/>
            <ac:cxnSpMk id="1033" creationId="{28CD9F06-9628-469C-B788-A894E3E08281}"/>
          </ac:cxnSpMkLst>
        </pc:cxnChg>
        <pc:cxnChg chg="add del">
          <ac:chgData name="Sudhanya" userId="5047257d-b206-48a3-9852-0bac23189a2d" providerId="ADAL" clId="{2849EF31-5EEF-49AD-9507-6D82F65DA837}" dt="2022-02-24T05:11:04.898" v="7" actId="26606"/>
          <ac:cxnSpMkLst>
            <pc:docMk/>
            <pc:sldMk cId="530802483" sldId="263"/>
            <ac:cxnSpMk id="1034" creationId="{8550A431-0B61-421B-B4B7-24C0CFF0F938}"/>
          </ac:cxnSpMkLst>
        </pc:cxnChg>
        <pc:cxnChg chg="add del">
          <ac:chgData name="Sudhanya" userId="5047257d-b206-48a3-9852-0bac23189a2d" providerId="ADAL" clId="{2849EF31-5EEF-49AD-9507-6D82F65DA837}" dt="2022-02-24T05:11:04.898" v="7" actId="26606"/>
          <ac:cxnSpMkLst>
            <pc:docMk/>
            <pc:sldMk cId="530802483" sldId="263"/>
            <ac:cxnSpMk id="1037" creationId="{4E0F4909-1257-4FB1-B8CA-A25F473DA354}"/>
          </ac:cxnSpMkLst>
        </pc:cxnChg>
        <pc:cxnChg chg="add del">
          <ac:chgData name="Sudhanya" userId="5047257d-b206-48a3-9852-0bac23189a2d" providerId="ADAL" clId="{2849EF31-5EEF-49AD-9507-6D82F65DA837}" dt="2022-02-24T05:11:04.898" v="7" actId="26606"/>
          <ac:cxnSpMkLst>
            <pc:docMk/>
            <pc:sldMk cId="530802483" sldId="263"/>
            <ac:cxnSpMk id="1038" creationId="{911A8E84-3846-4E65-90A3-B17F03B611A5}"/>
          </ac:cxnSpMkLst>
        </pc:cxnChg>
        <pc:cxnChg chg="add del">
          <ac:chgData name="Sudhanya" userId="5047257d-b206-48a3-9852-0bac23189a2d" providerId="ADAL" clId="{2849EF31-5EEF-49AD-9507-6D82F65DA837}" dt="2022-02-24T05:11:04.898" v="7" actId="26606"/>
          <ac:cxnSpMkLst>
            <pc:docMk/>
            <pc:sldMk cId="530802483" sldId="263"/>
            <ac:cxnSpMk id="1039" creationId="{B4FF7F0B-BE82-47BF-ACD0-53E430723B4A}"/>
          </ac:cxnSpMkLst>
        </pc:cxnChg>
        <pc:cxnChg chg="add del">
          <ac:chgData name="Sudhanya" userId="5047257d-b206-48a3-9852-0bac23189a2d" providerId="ADAL" clId="{2849EF31-5EEF-49AD-9507-6D82F65DA837}" dt="2022-02-24T05:11:06.585" v="9" actId="26606"/>
          <ac:cxnSpMkLst>
            <pc:docMk/>
            <pc:sldMk cId="530802483" sldId="263"/>
            <ac:cxnSpMk id="1041" creationId="{4436E0F2-A64B-471E-93C0-8DFE08CC57C8}"/>
          </ac:cxnSpMkLst>
        </pc:cxnChg>
        <pc:cxnChg chg="add del">
          <ac:chgData name="Sudhanya" userId="5047257d-b206-48a3-9852-0bac23189a2d" providerId="ADAL" clId="{2849EF31-5EEF-49AD-9507-6D82F65DA837}" dt="2022-02-24T05:11:06.585" v="9" actId="26606"/>
          <ac:cxnSpMkLst>
            <pc:docMk/>
            <pc:sldMk cId="530802483" sldId="263"/>
            <ac:cxnSpMk id="1042" creationId="{DC1E3AB1-2A8C-4607-9FAE-D8BDB280FE1A}"/>
          </ac:cxnSpMkLst>
        </pc:cxnChg>
        <pc:cxnChg chg="add del">
          <ac:chgData name="Sudhanya" userId="5047257d-b206-48a3-9852-0bac23189a2d" providerId="ADAL" clId="{2849EF31-5EEF-49AD-9507-6D82F65DA837}" dt="2022-02-24T05:11:06.585" v="9" actId="26606"/>
          <ac:cxnSpMkLst>
            <pc:docMk/>
            <pc:sldMk cId="530802483" sldId="263"/>
            <ac:cxnSpMk id="1043" creationId="{26D66059-832F-40B6-A35F-F56C8F38A1E7}"/>
          </ac:cxnSpMkLst>
        </pc:cxnChg>
        <pc:cxnChg chg="add del">
          <ac:chgData name="Sudhanya" userId="5047257d-b206-48a3-9852-0bac23189a2d" providerId="ADAL" clId="{2849EF31-5EEF-49AD-9507-6D82F65DA837}" dt="2022-02-24T05:11:06.585" v="9" actId="26606"/>
          <ac:cxnSpMkLst>
            <pc:docMk/>
            <pc:sldMk cId="530802483" sldId="263"/>
            <ac:cxnSpMk id="1044" creationId="{A515E2ED-7EA9-448D-83FA-54C3DF9723BD}"/>
          </ac:cxnSpMkLst>
        </pc:cxnChg>
        <pc:cxnChg chg="add del">
          <ac:chgData name="Sudhanya" userId="5047257d-b206-48a3-9852-0bac23189a2d" providerId="ADAL" clId="{2849EF31-5EEF-49AD-9507-6D82F65DA837}" dt="2022-02-24T05:11:06.585" v="9" actId="26606"/>
          <ac:cxnSpMkLst>
            <pc:docMk/>
            <pc:sldMk cId="530802483" sldId="263"/>
            <ac:cxnSpMk id="1045" creationId="{20595356-EABD-4767-AC9D-EA21FF115EC0}"/>
          </ac:cxnSpMkLst>
        </pc:cxnChg>
        <pc:cxnChg chg="add del">
          <ac:chgData name="Sudhanya" userId="5047257d-b206-48a3-9852-0bac23189a2d" providerId="ADAL" clId="{2849EF31-5EEF-49AD-9507-6D82F65DA837}" dt="2022-02-24T05:11:06.585" v="9" actId="26606"/>
          <ac:cxnSpMkLst>
            <pc:docMk/>
            <pc:sldMk cId="530802483" sldId="263"/>
            <ac:cxnSpMk id="1046" creationId="{28CD9F06-9628-469C-B788-A894E3E08281}"/>
          </ac:cxnSpMkLst>
        </pc:cxnChg>
        <pc:cxnChg chg="add del">
          <ac:chgData name="Sudhanya" userId="5047257d-b206-48a3-9852-0bac23189a2d" providerId="ADAL" clId="{2849EF31-5EEF-49AD-9507-6D82F65DA837}" dt="2022-02-24T05:11:06.585" v="9" actId="26606"/>
          <ac:cxnSpMkLst>
            <pc:docMk/>
            <pc:sldMk cId="530802483" sldId="263"/>
            <ac:cxnSpMk id="1047" creationId="{8550A431-0B61-421B-B4B7-24C0CFF0F938}"/>
          </ac:cxnSpMkLst>
        </pc:cxnChg>
        <pc:cxnChg chg="add del">
          <ac:chgData name="Sudhanya" userId="5047257d-b206-48a3-9852-0bac23189a2d" providerId="ADAL" clId="{2849EF31-5EEF-49AD-9507-6D82F65DA837}" dt="2022-02-24T05:11:06.585" v="9" actId="26606"/>
          <ac:cxnSpMkLst>
            <pc:docMk/>
            <pc:sldMk cId="530802483" sldId="263"/>
            <ac:cxnSpMk id="1050" creationId="{4BBA8B30-585D-4596-A896-BF3FD1FB253F}"/>
          </ac:cxnSpMkLst>
        </pc:cxnChg>
        <pc:cxnChg chg="add del">
          <ac:chgData name="Sudhanya" userId="5047257d-b206-48a3-9852-0bac23189a2d" providerId="ADAL" clId="{2849EF31-5EEF-49AD-9507-6D82F65DA837}" dt="2022-02-24T05:11:06.585" v="9" actId="26606"/>
          <ac:cxnSpMkLst>
            <pc:docMk/>
            <pc:sldMk cId="530802483" sldId="263"/>
            <ac:cxnSpMk id="1051" creationId="{EFD94027-0273-4AF2-87C2-49EB6D655031}"/>
          </ac:cxnSpMkLst>
        </pc:cxnChg>
        <pc:cxnChg chg="add del">
          <ac:chgData name="Sudhanya" userId="5047257d-b206-48a3-9852-0bac23189a2d" providerId="ADAL" clId="{2849EF31-5EEF-49AD-9507-6D82F65DA837}" dt="2022-02-24T05:11:06.585" v="9" actId="26606"/>
          <ac:cxnSpMkLst>
            <pc:docMk/>
            <pc:sldMk cId="530802483" sldId="263"/>
            <ac:cxnSpMk id="1052" creationId="{94870472-9E8A-42D0-BDA3-B312F4C72AF6}"/>
          </ac:cxnSpMkLst>
        </pc:cxnChg>
        <pc:cxnChg chg="add del">
          <ac:chgData name="Sudhanya" userId="5047257d-b206-48a3-9852-0bac23189a2d" providerId="ADAL" clId="{2849EF31-5EEF-49AD-9507-6D82F65DA837}" dt="2022-02-24T05:11:06.585" v="9" actId="26606"/>
          <ac:cxnSpMkLst>
            <pc:docMk/>
            <pc:sldMk cId="530802483" sldId="263"/>
            <ac:cxnSpMk id="1053" creationId="{BD280D8D-93BB-4BD4-86DA-25993A4B527F}"/>
          </ac:cxnSpMkLst>
        </pc:cxnChg>
        <pc:cxnChg chg="add del">
          <ac:chgData name="Sudhanya" userId="5047257d-b206-48a3-9852-0bac23189a2d" providerId="ADAL" clId="{2849EF31-5EEF-49AD-9507-6D82F65DA837}" dt="2022-02-24T05:11:06.585" v="9" actId="26606"/>
          <ac:cxnSpMkLst>
            <pc:docMk/>
            <pc:sldMk cId="530802483" sldId="263"/>
            <ac:cxnSpMk id="1054" creationId="{A9FEC981-EB48-4A49-88DF-0A6DB2ECB0D3}"/>
          </ac:cxnSpMkLst>
        </pc:cxnChg>
        <pc:cxnChg chg="add del">
          <ac:chgData name="Sudhanya" userId="5047257d-b206-48a3-9852-0bac23189a2d" providerId="ADAL" clId="{2849EF31-5EEF-49AD-9507-6D82F65DA837}" dt="2022-02-24T05:11:08.410" v="11" actId="26606"/>
          <ac:cxnSpMkLst>
            <pc:docMk/>
            <pc:sldMk cId="530802483" sldId="263"/>
            <ac:cxnSpMk id="1056" creationId="{4436E0F2-A64B-471E-93C0-8DFE08CC57C8}"/>
          </ac:cxnSpMkLst>
        </pc:cxnChg>
        <pc:cxnChg chg="add del">
          <ac:chgData name="Sudhanya" userId="5047257d-b206-48a3-9852-0bac23189a2d" providerId="ADAL" clId="{2849EF31-5EEF-49AD-9507-6D82F65DA837}" dt="2022-02-24T05:11:08.410" v="11" actId="26606"/>
          <ac:cxnSpMkLst>
            <pc:docMk/>
            <pc:sldMk cId="530802483" sldId="263"/>
            <ac:cxnSpMk id="1057" creationId="{DC1E3AB1-2A8C-4607-9FAE-D8BDB280FE1A}"/>
          </ac:cxnSpMkLst>
        </pc:cxnChg>
        <pc:cxnChg chg="add del">
          <ac:chgData name="Sudhanya" userId="5047257d-b206-48a3-9852-0bac23189a2d" providerId="ADAL" clId="{2849EF31-5EEF-49AD-9507-6D82F65DA837}" dt="2022-02-24T05:11:08.410" v="11" actId="26606"/>
          <ac:cxnSpMkLst>
            <pc:docMk/>
            <pc:sldMk cId="530802483" sldId="263"/>
            <ac:cxnSpMk id="1058" creationId="{26D66059-832F-40B6-A35F-F56C8F38A1E7}"/>
          </ac:cxnSpMkLst>
        </pc:cxnChg>
        <pc:cxnChg chg="add del">
          <ac:chgData name="Sudhanya" userId="5047257d-b206-48a3-9852-0bac23189a2d" providerId="ADAL" clId="{2849EF31-5EEF-49AD-9507-6D82F65DA837}" dt="2022-02-24T05:11:08.410" v="11" actId="26606"/>
          <ac:cxnSpMkLst>
            <pc:docMk/>
            <pc:sldMk cId="530802483" sldId="263"/>
            <ac:cxnSpMk id="1059" creationId="{A515E2ED-7EA9-448D-83FA-54C3DF9723BD}"/>
          </ac:cxnSpMkLst>
        </pc:cxnChg>
        <pc:cxnChg chg="add del">
          <ac:chgData name="Sudhanya" userId="5047257d-b206-48a3-9852-0bac23189a2d" providerId="ADAL" clId="{2849EF31-5EEF-49AD-9507-6D82F65DA837}" dt="2022-02-24T05:11:08.410" v="11" actId="26606"/>
          <ac:cxnSpMkLst>
            <pc:docMk/>
            <pc:sldMk cId="530802483" sldId="263"/>
            <ac:cxnSpMk id="1060" creationId="{20595356-EABD-4767-AC9D-EA21FF115EC0}"/>
          </ac:cxnSpMkLst>
        </pc:cxnChg>
        <pc:cxnChg chg="add del">
          <ac:chgData name="Sudhanya" userId="5047257d-b206-48a3-9852-0bac23189a2d" providerId="ADAL" clId="{2849EF31-5EEF-49AD-9507-6D82F65DA837}" dt="2022-02-24T05:11:08.410" v="11" actId="26606"/>
          <ac:cxnSpMkLst>
            <pc:docMk/>
            <pc:sldMk cId="530802483" sldId="263"/>
            <ac:cxnSpMk id="1061" creationId="{28CD9F06-9628-469C-B788-A894E3E08281}"/>
          </ac:cxnSpMkLst>
        </pc:cxnChg>
        <pc:cxnChg chg="add del">
          <ac:chgData name="Sudhanya" userId="5047257d-b206-48a3-9852-0bac23189a2d" providerId="ADAL" clId="{2849EF31-5EEF-49AD-9507-6D82F65DA837}" dt="2022-02-24T05:11:08.410" v="11" actId="26606"/>
          <ac:cxnSpMkLst>
            <pc:docMk/>
            <pc:sldMk cId="530802483" sldId="263"/>
            <ac:cxnSpMk id="1062" creationId="{8550A431-0B61-421B-B4B7-24C0CFF0F938}"/>
          </ac:cxnSpMkLst>
        </pc:cxnChg>
        <pc:cxnChg chg="add del">
          <ac:chgData name="Sudhanya" userId="5047257d-b206-48a3-9852-0bac23189a2d" providerId="ADAL" clId="{2849EF31-5EEF-49AD-9507-6D82F65DA837}" dt="2022-02-24T05:11:08.410" v="11" actId="26606"/>
          <ac:cxnSpMkLst>
            <pc:docMk/>
            <pc:sldMk cId="530802483" sldId="263"/>
            <ac:cxnSpMk id="1064" creationId="{02AD7D83-A622-4E64-A15F-5715B2553B7D}"/>
          </ac:cxnSpMkLst>
        </pc:cxnChg>
        <pc:cxnChg chg="add del">
          <ac:chgData name="Sudhanya" userId="5047257d-b206-48a3-9852-0bac23189a2d" providerId="ADAL" clId="{2849EF31-5EEF-49AD-9507-6D82F65DA837}" dt="2022-02-24T05:11:08.410" v="11" actId="26606"/>
          <ac:cxnSpMkLst>
            <pc:docMk/>
            <pc:sldMk cId="530802483" sldId="263"/>
            <ac:cxnSpMk id="1065" creationId="{E97A393F-6750-4B9D-A774-36E66ABA4706}"/>
          </ac:cxnSpMkLst>
        </pc:cxnChg>
        <pc:cxnChg chg="add del">
          <ac:chgData name="Sudhanya" userId="5047257d-b206-48a3-9852-0bac23189a2d" providerId="ADAL" clId="{2849EF31-5EEF-49AD-9507-6D82F65DA837}" dt="2022-02-24T05:11:08.410" v="11" actId="26606"/>
          <ac:cxnSpMkLst>
            <pc:docMk/>
            <pc:sldMk cId="530802483" sldId="263"/>
            <ac:cxnSpMk id="1066" creationId="{92A6F3B3-F9A3-4E38-8F8E-5247F74D500F}"/>
          </ac:cxnSpMkLst>
        </pc:cxnChg>
        <pc:cxnChg chg="add del">
          <ac:chgData name="Sudhanya" userId="5047257d-b206-48a3-9852-0bac23189a2d" providerId="ADAL" clId="{2849EF31-5EEF-49AD-9507-6D82F65DA837}" dt="2022-02-24T05:11:08.410" v="11" actId="26606"/>
          <ac:cxnSpMkLst>
            <pc:docMk/>
            <pc:sldMk cId="530802483" sldId="263"/>
            <ac:cxnSpMk id="1067" creationId="{1D51125D-D15A-4ADA-929B-DACA6E0D1CB2}"/>
          </ac:cxnSpMkLst>
        </pc:cxnChg>
        <pc:cxnChg chg="add del">
          <ac:chgData name="Sudhanya" userId="5047257d-b206-48a3-9852-0bac23189a2d" providerId="ADAL" clId="{2849EF31-5EEF-49AD-9507-6D82F65DA837}" dt="2022-02-24T05:11:09.122" v="13" actId="26606"/>
          <ac:cxnSpMkLst>
            <pc:docMk/>
            <pc:sldMk cId="530802483" sldId="263"/>
            <ac:cxnSpMk id="1069" creationId="{4436E0F2-A64B-471E-93C0-8DFE08CC57C8}"/>
          </ac:cxnSpMkLst>
        </pc:cxnChg>
        <pc:cxnChg chg="add del">
          <ac:chgData name="Sudhanya" userId="5047257d-b206-48a3-9852-0bac23189a2d" providerId="ADAL" clId="{2849EF31-5EEF-49AD-9507-6D82F65DA837}" dt="2022-02-24T05:11:09.122" v="13" actId="26606"/>
          <ac:cxnSpMkLst>
            <pc:docMk/>
            <pc:sldMk cId="530802483" sldId="263"/>
            <ac:cxnSpMk id="1070" creationId="{DC1E3AB1-2A8C-4607-9FAE-D8BDB280FE1A}"/>
          </ac:cxnSpMkLst>
        </pc:cxnChg>
        <pc:cxnChg chg="add del">
          <ac:chgData name="Sudhanya" userId="5047257d-b206-48a3-9852-0bac23189a2d" providerId="ADAL" clId="{2849EF31-5EEF-49AD-9507-6D82F65DA837}" dt="2022-02-24T05:11:09.122" v="13" actId="26606"/>
          <ac:cxnSpMkLst>
            <pc:docMk/>
            <pc:sldMk cId="530802483" sldId="263"/>
            <ac:cxnSpMk id="1071" creationId="{26D66059-832F-40B6-A35F-F56C8F38A1E7}"/>
          </ac:cxnSpMkLst>
        </pc:cxnChg>
        <pc:cxnChg chg="add del">
          <ac:chgData name="Sudhanya" userId="5047257d-b206-48a3-9852-0bac23189a2d" providerId="ADAL" clId="{2849EF31-5EEF-49AD-9507-6D82F65DA837}" dt="2022-02-24T05:11:09.122" v="13" actId="26606"/>
          <ac:cxnSpMkLst>
            <pc:docMk/>
            <pc:sldMk cId="530802483" sldId="263"/>
            <ac:cxnSpMk id="1072" creationId="{A515E2ED-7EA9-448D-83FA-54C3DF9723BD}"/>
          </ac:cxnSpMkLst>
        </pc:cxnChg>
        <pc:cxnChg chg="add del">
          <ac:chgData name="Sudhanya" userId="5047257d-b206-48a3-9852-0bac23189a2d" providerId="ADAL" clId="{2849EF31-5EEF-49AD-9507-6D82F65DA837}" dt="2022-02-24T05:11:09.122" v="13" actId="26606"/>
          <ac:cxnSpMkLst>
            <pc:docMk/>
            <pc:sldMk cId="530802483" sldId="263"/>
            <ac:cxnSpMk id="1073" creationId="{20595356-EABD-4767-AC9D-EA21FF115EC0}"/>
          </ac:cxnSpMkLst>
        </pc:cxnChg>
        <pc:cxnChg chg="add del">
          <ac:chgData name="Sudhanya" userId="5047257d-b206-48a3-9852-0bac23189a2d" providerId="ADAL" clId="{2849EF31-5EEF-49AD-9507-6D82F65DA837}" dt="2022-02-24T05:11:09.122" v="13" actId="26606"/>
          <ac:cxnSpMkLst>
            <pc:docMk/>
            <pc:sldMk cId="530802483" sldId="263"/>
            <ac:cxnSpMk id="1074" creationId="{28CD9F06-9628-469C-B788-A894E3E08281}"/>
          </ac:cxnSpMkLst>
        </pc:cxnChg>
        <pc:cxnChg chg="add del">
          <ac:chgData name="Sudhanya" userId="5047257d-b206-48a3-9852-0bac23189a2d" providerId="ADAL" clId="{2849EF31-5EEF-49AD-9507-6D82F65DA837}" dt="2022-02-24T05:11:09.122" v="13" actId="26606"/>
          <ac:cxnSpMkLst>
            <pc:docMk/>
            <pc:sldMk cId="530802483" sldId="263"/>
            <ac:cxnSpMk id="1075" creationId="{8550A431-0B61-421B-B4B7-24C0CFF0F938}"/>
          </ac:cxnSpMkLst>
        </pc:cxnChg>
        <pc:cxnChg chg="add del">
          <ac:chgData name="Sudhanya" userId="5047257d-b206-48a3-9852-0bac23189a2d" providerId="ADAL" clId="{2849EF31-5EEF-49AD-9507-6D82F65DA837}" dt="2022-02-24T05:11:09.122" v="13" actId="26606"/>
          <ac:cxnSpMkLst>
            <pc:docMk/>
            <pc:sldMk cId="530802483" sldId="263"/>
            <ac:cxnSpMk id="1078" creationId="{BF6F135C-352B-4218-8C4A-72DA56E2BC8D}"/>
          </ac:cxnSpMkLst>
        </pc:cxnChg>
        <pc:cxnChg chg="add del">
          <ac:chgData name="Sudhanya" userId="5047257d-b206-48a3-9852-0bac23189a2d" providerId="ADAL" clId="{2849EF31-5EEF-49AD-9507-6D82F65DA837}" dt="2022-02-24T05:11:09.122" v="13" actId="26606"/>
          <ac:cxnSpMkLst>
            <pc:docMk/>
            <pc:sldMk cId="530802483" sldId="263"/>
            <ac:cxnSpMk id="1079" creationId="{3358AD04-C5C5-4EED-9739-2CCED69898D0}"/>
          </ac:cxnSpMkLst>
        </pc:cxnChg>
        <pc:cxnChg chg="add del">
          <ac:chgData name="Sudhanya" userId="5047257d-b206-48a3-9852-0bac23189a2d" providerId="ADAL" clId="{2849EF31-5EEF-49AD-9507-6D82F65DA837}" dt="2022-02-24T05:11:09.122" v="13" actId="26606"/>
          <ac:cxnSpMkLst>
            <pc:docMk/>
            <pc:sldMk cId="530802483" sldId="263"/>
            <ac:cxnSpMk id="1080" creationId="{72A09171-30F7-4DDD-8406-68606DFBEF5D}"/>
          </ac:cxnSpMkLst>
        </pc:cxnChg>
        <pc:cxnChg chg="add del">
          <ac:chgData name="Sudhanya" userId="5047257d-b206-48a3-9852-0bac23189a2d" providerId="ADAL" clId="{2849EF31-5EEF-49AD-9507-6D82F65DA837}" dt="2022-02-24T05:11:10.747" v="15" actId="26606"/>
          <ac:cxnSpMkLst>
            <pc:docMk/>
            <pc:sldMk cId="530802483" sldId="263"/>
            <ac:cxnSpMk id="1082" creationId="{4436E0F2-A64B-471E-93C0-8DFE08CC57C8}"/>
          </ac:cxnSpMkLst>
        </pc:cxnChg>
        <pc:cxnChg chg="add del">
          <ac:chgData name="Sudhanya" userId="5047257d-b206-48a3-9852-0bac23189a2d" providerId="ADAL" clId="{2849EF31-5EEF-49AD-9507-6D82F65DA837}" dt="2022-02-24T05:11:10.747" v="15" actId="26606"/>
          <ac:cxnSpMkLst>
            <pc:docMk/>
            <pc:sldMk cId="530802483" sldId="263"/>
            <ac:cxnSpMk id="1083" creationId="{DC1E3AB1-2A8C-4607-9FAE-D8BDB280FE1A}"/>
          </ac:cxnSpMkLst>
        </pc:cxnChg>
        <pc:cxnChg chg="add del">
          <ac:chgData name="Sudhanya" userId="5047257d-b206-48a3-9852-0bac23189a2d" providerId="ADAL" clId="{2849EF31-5EEF-49AD-9507-6D82F65DA837}" dt="2022-02-24T05:11:10.747" v="15" actId="26606"/>
          <ac:cxnSpMkLst>
            <pc:docMk/>
            <pc:sldMk cId="530802483" sldId="263"/>
            <ac:cxnSpMk id="1084" creationId="{26D66059-832F-40B6-A35F-F56C8F38A1E7}"/>
          </ac:cxnSpMkLst>
        </pc:cxnChg>
        <pc:cxnChg chg="add del">
          <ac:chgData name="Sudhanya" userId="5047257d-b206-48a3-9852-0bac23189a2d" providerId="ADAL" clId="{2849EF31-5EEF-49AD-9507-6D82F65DA837}" dt="2022-02-24T05:11:10.747" v="15" actId="26606"/>
          <ac:cxnSpMkLst>
            <pc:docMk/>
            <pc:sldMk cId="530802483" sldId="263"/>
            <ac:cxnSpMk id="1085" creationId="{A515E2ED-7EA9-448D-83FA-54C3DF9723BD}"/>
          </ac:cxnSpMkLst>
        </pc:cxnChg>
        <pc:cxnChg chg="add del">
          <ac:chgData name="Sudhanya" userId="5047257d-b206-48a3-9852-0bac23189a2d" providerId="ADAL" clId="{2849EF31-5EEF-49AD-9507-6D82F65DA837}" dt="2022-02-24T05:11:10.747" v="15" actId="26606"/>
          <ac:cxnSpMkLst>
            <pc:docMk/>
            <pc:sldMk cId="530802483" sldId="263"/>
            <ac:cxnSpMk id="1086" creationId="{20595356-EABD-4767-AC9D-EA21FF115EC0}"/>
          </ac:cxnSpMkLst>
        </pc:cxnChg>
        <pc:cxnChg chg="add del">
          <ac:chgData name="Sudhanya" userId="5047257d-b206-48a3-9852-0bac23189a2d" providerId="ADAL" clId="{2849EF31-5EEF-49AD-9507-6D82F65DA837}" dt="2022-02-24T05:11:10.747" v="15" actId="26606"/>
          <ac:cxnSpMkLst>
            <pc:docMk/>
            <pc:sldMk cId="530802483" sldId="263"/>
            <ac:cxnSpMk id="1087" creationId="{28CD9F06-9628-469C-B788-A894E3E08281}"/>
          </ac:cxnSpMkLst>
        </pc:cxnChg>
        <pc:cxnChg chg="add del">
          <ac:chgData name="Sudhanya" userId="5047257d-b206-48a3-9852-0bac23189a2d" providerId="ADAL" clId="{2849EF31-5EEF-49AD-9507-6D82F65DA837}" dt="2022-02-24T05:11:10.747" v="15" actId="26606"/>
          <ac:cxnSpMkLst>
            <pc:docMk/>
            <pc:sldMk cId="530802483" sldId="263"/>
            <ac:cxnSpMk id="1088" creationId="{8550A431-0B61-421B-B4B7-24C0CFF0F938}"/>
          </ac:cxnSpMkLst>
        </pc:cxnChg>
        <pc:cxnChg chg="add">
          <ac:chgData name="Sudhanya" userId="5047257d-b206-48a3-9852-0bac23189a2d" providerId="ADAL" clId="{2849EF31-5EEF-49AD-9507-6D82F65DA837}" dt="2022-02-24T05:11:10.765" v="16" actId="26606"/>
          <ac:cxnSpMkLst>
            <pc:docMk/>
            <pc:sldMk cId="530802483" sldId="263"/>
            <ac:cxnSpMk id="1091" creationId="{4436E0F2-A64B-471E-93C0-8DFE08CC57C8}"/>
          </ac:cxnSpMkLst>
        </pc:cxnChg>
        <pc:cxnChg chg="add">
          <ac:chgData name="Sudhanya" userId="5047257d-b206-48a3-9852-0bac23189a2d" providerId="ADAL" clId="{2849EF31-5EEF-49AD-9507-6D82F65DA837}" dt="2022-02-24T05:11:10.765" v="16" actId="26606"/>
          <ac:cxnSpMkLst>
            <pc:docMk/>
            <pc:sldMk cId="530802483" sldId="263"/>
            <ac:cxnSpMk id="1092" creationId="{DC1E3AB1-2A8C-4607-9FAE-D8BDB280FE1A}"/>
          </ac:cxnSpMkLst>
        </pc:cxnChg>
        <pc:cxnChg chg="add">
          <ac:chgData name="Sudhanya" userId="5047257d-b206-48a3-9852-0bac23189a2d" providerId="ADAL" clId="{2849EF31-5EEF-49AD-9507-6D82F65DA837}" dt="2022-02-24T05:11:10.765" v="16" actId="26606"/>
          <ac:cxnSpMkLst>
            <pc:docMk/>
            <pc:sldMk cId="530802483" sldId="263"/>
            <ac:cxnSpMk id="1093" creationId="{26D66059-832F-40B6-A35F-F56C8F38A1E7}"/>
          </ac:cxnSpMkLst>
        </pc:cxnChg>
        <pc:cxnChg chg="add">
          <ac:chgData name="Sudhanya" userId="5047257d-b206-48a3-9852-0bac23189a2d" providerId="ADAL" clId="{2849EF31-5EEF-49AD-9507-6D82F65DA837}" dt="2022-02-24T05:11:10.765" v="16" actId="26606"/>
          <ac:cxnSpMkLst>
            <pc:docMk/>
            <pc:sldMk cId="530802483" sldId="263"/>
            <ac:cxnSpMk id="1094" creationId="{A515E2ED-7EA9-448D-83FA-54C3DF9723BD}"/>
          </ac:cxnSpMkLst>
        </pc:cxnChg>
        <pc:cxnChg chg="add">
          <ac:chgData name="Sudhanya" userId="5047257d-b206-48a3-9852-0bac23189a2d" providerId="ADAL" clId="{2849EF31-5EEF-49AD-9507-6D82F65DA837}" dt="2022-02-24T05:11:10.765" v="16" actId="26606"/>
          <ac:cxnSpMkLst>
            <pc:docMk/>
            <pc:sldMk cId="530802483" sldId="263"/>
            <ac:cxnSpMk id="1095" creationId="{20595356-EABD-4767-AC9D-EA21FF115EC0}"/>
          </ac:cxnSpMkLst>
        </pc:cxnChg>
        <pc:cxnChg chg="add">
          <ac:chgData name="Sudhanya" userId="5047257d-b206-48a3-9852-0bac23189a2d" providerId="ADAL" clId="{2849EF31-5EEF-49AD-9507-6D82F65DA837}" dt="2022-02-24T05:11:10.765" v="16" actId="26606"/>
          <ac:cxnSpMkLst>
            <pc:docMk/>
            <pc:sldMk cId="530802483" sldId="263"/>
            <ac:cxnSpMk id="1096" creationId="{28CD9F06-9628-469C-B788-A894E3E08281}"/>
          </ac:cxnSpMkLst>
        </pc:cxnChg>
        <pc:cxnChg chg="add">
          <ac:chgData name="Sudhanya" userId="5047257d-b206-48a3-9852-0bac23189a2d" providerId="ADAL" clId="{2849EF31-5EEF-49AD-9507-6D82F65DA837}" dt="2022-02-24T05:11:10.765" v="16" actId="26606"/>
          <ac:cxnSpMkLst>
            <pc:docMk/>
            <pc:sldMk cId="530802483" sldId="263"/>
            <ac:cxnSpMk id="1097" creationId="{8550A431-0B61-421B-B4B7-24C0CFF0F938}"/>
          </ac:cxnSpMkLst>
        </pc:cxnChg>
        <pc:cxnChg chg="add">
          <ac:chgData name="Sudhanya" userId="5047257d-b206-48a3-9852-0bac23189a2d" providerId="ADAL" clId="{2849EF31-5EEF-49AD-9507-6D82F65DA837}" dt="2022-02-24T05:11:10.765" v="16" actId="26606"/>
          <ac:cxnSpMkLst>
            <pc:docMk/>
            <pc:sldMk cId="530802483" sldId="263"/>
            <ac:cxnSpMk id="1100" creationId="{BF6F135C-352B-4218-8C4A-72DA56E2BC8D}"/>
          </ac:cxnSpMkLst>
        </pc:cxnChg>
        <pc:cxnChg chg="add">
          <ac:chgData name="Sudhanya" userId="5047257d-b206-48a3-9852-0bac23189a2d" providerId="ADAL" clId="{2849EF31-5EEF-49AD-9507-6D82F65DA837}" dt="2022-02-24T05:11:10.765" v="16" actId="26606"/>
          <ac:cxnSpMkLst>
            <pc:docMk/>
            <pc:sldMk cId="530802483" sldId="263"/>
            <ac:cxnSpMk id="1101" creationId="{3358AD04-C5C5-4EED-9739-2CCED69898D0}"/>
          </ac:cxnSpMkLst>
        </pc:cxnChg>
        <pc:cxnChg chg="add">
          <ac:chgData name="Sudhanya" userId="5047257d-b206-48a3-9852-0bac23189a2d" providerId="ADAL" clId="{2849EF31-5EEF-49AD-9507-6D82F65DA837}" dt="2022-02-24T05:11:10.765" v="16" actId="26606"/>
          <ac:cxnSpMkLst>
            <pc:docMk/>
            <pc:sldMk cId="530802483" sldId="263"/>
            <ac:cxnSpMk id="1102" creationId="{72A09171-30F7-4DDD-8406-68606DFBEF5D}"/>
          </ac:cxnSpMkLst>
        </pc:cxnChg>
      </pc:sldChg>
      <pc:sldChg chg="modSp new mod">
        <pc:chgData name="Sudhanya" userId="5047257d-b206-48a3-9852-0bac23189a2d" providerId="ADAL" clId="{2849EF31-5EEF-49AD-9507-6D82F65DA837}" dt="2022-02-24T05:25:17.034" v="52" actId="27636"/>
        <pc:sldMkLst>
          <pc:docMk/>
          <pc:sldMk cId="1168835565" sldId="264"/>
        </pc:sldMkLst>
        <pc:spChg chg="mod">
          <ac:chgData name="Sudhanya" userId="5047257d-b206-48a3-9852-0bac23189a2d" providerId="ADAL" clId="{2849EF31-5EEF-49AD-9507-6D82F65DA837}" dt="2022-02-24T05:11:53.259" v="39" actId="20577"/>
          <ac:spMkLst>
            <pc:docMk/>
            <pc:sldMk cId="1168835565" sldId="264"/>
            <ac:spMk id="2" creationId="{C0E6BC1B-57CB-4879-B701-8158D06F1B6E}"/>
          </ac:spMkLst>
        </pc:spChg>
        <pc:spChg chg="mod">
          <ac:chgData name="Sudhanya" userId="5047257d-b206-48a3-9852-0bac23189a2d" providerId="ADAL" clId="{2849EF31-5EEF-49AD-9507-6D82F65DA837}" dt="2022-02-24T05:25:17.034" v="52" actId="27636"/>
          <ac:spMkLst>
            <pc:docMk/>
            <pc:sldMk cId="1168835565" sldId="264"/>
            <ac:spMk id="3" creationId="{2AB150D5-DCC1-4880-9932-FBE1860BFE94}"/>
          </ac:spMkLst>
        </pc:spChg>
      </pc:sldChg>
      <pc:sldChg chg="modSp new mod">
        <pc:chgData name="Sudhanya" userId="5047257d-b206-48a3-9852-0bac23189a2d" providerId="ADAL" clId="{2849EF31-5EEF-49AD-9507-6D82F65DA837}" dt="2022-02-25T02:51:52.169" v="55"/>
        <pc:sldMkLst>
          <pc:docMk/>
          <pc:sldMk cId="780113329" sldId="265"/>
        </pc:sldMkLst>
        <pc:spChg chg="mod">
          <ac:chgData name="Sudhanya" userId="5047257d-b206-48a3-9852-0bac23189a2d" providerId="ADAL" clId="{2849EF31-5EEF-49AD-9507-6D82F65DA837}" dt="2022-02-25T02:51:42.515" v="54"/>
          <ac:spMkLst>
            <pc:docMk/>
            <pc:sldMk cId="780113329" sldId="265"/>
            <ac:spMk id="2" creationId="{656EF545-EC8C-45A7-A447-B08ACAFBABF7}"/>
          </ac:spMkLst>
        </pc:spChg>
        <pc:spChg chg="mod">
          <ac:chgData name="Sudhanya" userId="5047257d-b206-48a3-9852-0bac23189a2d" providerId="ADAL" clId="{2849EF31-5EEF-49AD-9507-6D82F65DA837}" dt="2022-02-25T02:51:52.169" v="55"/>
          <ac:spMkLst>
            <pc:docMk/>
            <pc:sldMk cId="780113329" sldId="265"/>
            <ac:spMk id="3" creationId="{FBB656A4-F558-48D6-A15B-E361E20DE40B}"/>
          </ac:spMkLst>
        </pc:spChg>
      </pc:sldChg>
      <pc:sldChg chg="addSp delSp modSp new mod">
        <pc:chgData name="Sudhanya" userId="5047257d-b206-48a3-9852-0bac23189a2d" providerId="ADAL" clId="{2849EF31-5EEF-49AD-9507-6D82F65DA837}" dt="2022-02-25T02:54:01.025" v="85"/>
        <pc:sldMkLst>
          <pc:docMk/>
          <pc:sldMk cId="142997572" sldId="266"/>
        </pc:sldMkLst>
        <pc:spChg chg="mod">
          <ac:chgData name="Sudhanya" userId="5047257d-b206-48a3-9852-0bac23189a2d" providerId="ADAL" clId="{2849EF31-5EEF-49AD-9507-6D82F65DA837}" dt="2022-02-25T02:53:18.228" v="71" actId="20577"/>
          <ac:spMkLst>
            <pc:docMk/>
            <pc:sldMk cId="142997572" sldId="266"/>
            <ac:spMk id="2" creationId="{68C37AF8-50B7-4D92-B5AA-5C1DA3DA9883}"/>
          </ac:spMkLst>
        </pc:spChg>
        <pc:spChg chg="mod">
          <ac:chgData name="Sudhanya" userId="5047257d-b206-48a3-9852-0bac23189a2d" providerId="ADAL" clId="{2849EF31-5EEF-49AD-9507-6D82F65DA837}" dt="2022-02-25T02:54:01.025" v="85"/>
          <ac:spMkLst>
            <pc:docMk/>
            <pc:sldMk cId="142997572" sldId="266"/>
            <ac:spMk id="3" creationId="{6277CE63-9708-40F3-8E6B-B64C1B01FFA2}"/>
          </ac:spMkLst>
        </pc:spChg>
        <pc:spChg chg="add del">
          <ac:chgData name="Sudhanya" userId="5047257d-b206-48a3-9852-0bac23189a2d" providerId="ADAL" clId="{2849EF31-5EEF-49AD-9507-6D82F65DA837}" dt="2022-02-25T02:53:42.091" v="76"/>
          <ac:spMkLst>
            <pc:docMk/>
            <pc:sldMk cId="142997572" sldId="266"/>
            <ac:spMk id="4" creationId="{D8AF850F-6365-4C73-A8C3-C7073968C587}"/>
          </ac:spMkLst>
        </pc:spChg>
        <pc:spChg chg="add del mod">
          <ac:chgData name="Sudhanya" userId="5047257d-b206-48a3-9852-0bac23189a2d" providerId="ADAL" clId="{2849EF31-5EEF-49AD-9507-6D82F65DA837}" dt="2022-02-25T02:53:57.613" v="83"/>
          <ac:spMkLst>
            <pc:docMk/>
            <pc:sldMk cId="142997572" sldId="266"/>
            <ac:spMk id="5" creationId="{E1258D58-2F2A-4BA4-950A-0931C601FED8}"/>
          </ac:spMkLst>
        </pc:spChg>
      </pc:sldChg>
      <pc:sldChg chg="addSp delSp modSp new mod">
        <pc:chgData name="Sudhanya" userId="5047257d-b206-48a3-9852-0bac23189a2d" providerId="ADAL" clId="{2849EF31-5EEF-49AD-9507-6D82F65DA837}" dt="2022-02-25T02:54:39.605" v="91" actId="14100"/>
        <pc:sldMkLst>
          <pc:docMk/>
          <pc:sldMk cId="1507444702" sldId="267"/>
        </pc:sldMkLst>
        <pc:spChg chg="del">
          <ac:chgData name="Sudhanya" userId="5047257d-b206-48a3-9852-0bac23189a2d" providerId="ADAL" clId="{2849EF31-5EEF-49AD-9507-6D82F65DA837}" dt="2022-02-25T02:54:29.502" v="88" actId="478"/>
          <ac:spMkLst>
            <pc:docMk/>
            <pc:sldMk cId="1507444702" sldId="267"/>
            <ac:spMk id="2" creationId="{87072EB2-0F89-48E6-A57E-48390226C887}"/>
          </ac:spMkLst>
        </pc:spChg>
        <pc:spChg chg="del">
          <ac:chgData name="Sudhanya" userId="5047257d-b206-48a3-9852-0bac23189a2d" providerId="ADAL" clId="{2849EF31-5EEF-49AD-9507-6D82F65DA837}" dt="2022-02-25T02:54:27.927" v="87" actId="478"/>
          <ac:spMkLst>
            <pc:docMk/>
            <pc:sldMk cId="1507444702" sldId="267"/>
            <ac:spMk id="3" creationId="{6616D300-D0FA-4604-9329-90E0731F98E8}"/>
          </ac:spMkLst>
        </pc:spChg>
        <pc:spChg chg="add mod">
          <ac:chgData name="Sudhanya" userId="5047257d-b206-48a3-9852-0bac23189a2d" providerId="ADAL" clId="{2849EF31-5EEF-49AD-9507-6D82F65DA837}" dt="2022-02-25T02:54:39.605" v="91" actId="14100"/>
          <ac:spMkLst>
            <pc:docMk/>
            <pc:sldMk cId="1507444702" sldId="267"/>
            <ac:spMk id="5" creationId="{3737AC19-5209-420D-86F8-4BE18723DFA3}"/>
          </ac:spMkLst>
        </pc:spChg>
      </pc:sldChg>
      <pc:sldChg chg="addSp delSp modSp new mod">
        <pc:chgData name="Sudhanya" userId="5047257d-b206-48a3-9852-0bac23189a2d" providerId="ADAL" clId="{2849EF31-5EEF-49AD-9507-6D82F65DA837}" dt="2022-02-25T02:56:50.137" v="112" actId="20577"/>
        <pc:sldMkLst>
          <pc:docMk/>
          <pc:sldMk cId="4280523511" sldId="268"/>
        </pc:sldMkLst>
        <pc:spChg chg="mod">
          <ac:chgData name="Sudhanya" userId="5047257d-b206-48a3-9852-0bac23189a2d" providerId="ADAL" clId="{2849EF31-5EEF-49AD-9507-6D82F65DA837}" dt="2022-02-25T02:55:56.594" v="97"/>
          <ac:spMkLst>
            <pc:docMk/>
            <pc:sldMk cId="4280523511" sldId="268"/>
            <ac:spMk id="2" creationId="{57125FFD-B5E2-4058-ABC9-5FFD8C205BED}"/>
          </ac:spMkLst>
        </pc:spChg>
        <pc:spChg chg="mod">
          <ac:chgData name="Sudhanya" userId="5047257d-b206-48a3-9852-0bac23189a2d" providerId="ADAL" clId="{2849EF31-5EEF-49AD-9507-6D82F65DA837}" dt="2022-02-25T02:56:50.137" v="112" actId="20577"/>
          <ac:spMkLst>
            <pc:docMk/>
            <pc:sldMk cId="4280523511" sldId="268"/>
            <ac:spMk id="3" creationId="{8B312F9D-0CA2-47E8-9320-AFE4EBDF72AF}"/>
          </ac:spMkLst>
        </pc:spChg>
        <pc:spChg chg="add del">
          <ac:chgData name="Sudhanya" userId="5047257d-b206-48a3-9852-0bac23189a2d" providerId="ADAL" clId="{2849EF31-5EEF-49AD-9507-6D82F65DA837}" dt="2022-02-25T02:56:41.877" v="108"/>
          <ac:spMkLst>
            <pc:docMk/>
            <pc:sldMk cId="4280523511" sldId="268"/>
            <ac:spMk id="4" creationId="{EE1F0B23-CEA2-4241-A4D4-2173A0DA6965}"/>
          </ac:spMkLst>
        </pc:spChg>
      </pc:sldChg>
      <pc:sldChg chg="modSp new mod">
        <pc:chgData name="Sudhanya" userId="5047257d-b206-48a3-9852-0bac23189a2d" providerId="ADAL" clId="{2849EF31-5EEF-49AD-9507-6D82F65DA837}" dt="2022-02-25T02:56:25.556" v="102" actId="113"/>
        <pc:sldMkLst>
          <pc:docMk/>
          <pc:sldMk cId="2268633613" sldId="269"/>
        </pc:sldMkLst>
        <pc:spChg chg="mod">
          <ac:chgData name="Sudhanya" userId="5047257d-b206-48a3-9852-0bac23189a2d" providerId="ADAL" clId="{2849EF31-5EEF-49AD-9507-6D82F65DA837}" dt="2022-02-25T02:56:25.556" v="102" actId="113"/>
          <ac:spMkLst>
            <pc:docMk/>
            <pc:sldMk cId="2268633613" sldId="269"/>
            <ac:spMk id="3" creationId="{88924CF2-C913-4A51-8067-E30B4580D536}"/>
          </ac:spMkLst>
        </pc:spChg>
      </pc:sldChg>
      <pc:sldChg chg="addSp delSp modSp new mod">
        <pc:chgData name="Sudhanya" userId="5047257d-b206-48a3-9852-0bac23189a2d" providerId="ADAL" clId="{2849EF31-5EEF-49AD-9507-6D82F65DA837}" dt="2022-02-25T02:58:27.070" v="128" actId="27636"/>
        <pc:sldMkLst>
          <pc:docMk/>
          <pc:sldMk cId="2688842834" sldId="270"/>
        </pc:sldMkLst>
        <pc:spChg chg="mod">
          <ac:chgData name="Sudhanya" userId="5047257d-b206-48a3-9852-0bac23189a2d" providerId="ADAL" clId="{2849EF31-5EEF-49AD-9507-6D82F65DA837}" dt="2022-02-25T02:57:17.924" v="116"/>
          <ac:spMkLst>
            <pc:docMk/>
            <pc:sldMk cId="2688842834" sldId="270"/>
            <ac:spMk id="2" creationId="{6C6C5283-DB02-4C9D-BD81-CEC5FB335ED1}"/>
          </ac:spMkLst>
        </pc:spChg>
        <pc:spChg chg="add del mod">
          <ac:chgData name="Sudhanya" userId="5047257d-b206-48a3-9852-0bac23189a2d" providerId="ADAL" clId="{2849EF31-5EEF-49AD-9507-6D82F65DA837}" dt="2022-02-25T02:58:27.070" v="128" actId="27636"/>
          <ac:spMkLst>
            <pc:docMk/>
            <pc:sldMk cId="2688842834" sldId="270"/>
            <ac:spMk id="3" creationId="{F6162A81-10F1-4D9B-B064-CD7FD0AF9B80}"/>
          </ac:spMkLst>
        </pc:spChg>
        <pc:spChg chg="add del mod">
          <ac:chgData name="Sudhanya" userId="5047257d-b206-48a3-9852-0bac23189a2d" providerId="ADAL" clId="{2849EF31-5EEF-49AD-9507-6D82F65DA837}" dt="2022-02-25T02:57:41.006" v="118"/>
          <ac:spMkLst>
            <pc:docMk/>
            <pc:sldMk cId="2688842834" sldId="270"/>
            <ac:spMk id="4" creationId="{5336142F-30CC-4EF9-A617-C52CF85353BB}"/>
          </ac:spMkLst>
        </pc:spChg>
      </pc:sldChg>
      <pc:sldChg chg="modSp new mod">
        <pc:chgData name="Sudhanya" userId="5047257d-b206-48a3-9852-0bac23189a2d" providerId="ADAL" clId="{2849EF31-5EEF-49AD-9507-6D82F65DA837}" dt="2022-02-25T03:00:07.773" v="134" actId="20577"/>
        <pc:sldMkLst>
          <pc:docMk/>
          <pc:sldMk cId="137169675" sldId="271"/>
        </pc:sldMkLst>
        <pc:spChg chg="mod">
          <ac:chgData name="Sudhanya" userId="5047257d-b206-48a3-9852-0bac23189a2d" providerId="ADAL" clId="{2849EF31-5EEF-49AD-9507-6D82F65DA837}" dt="2022-02-25T03:00:07.773" v="134" actId="20577"/>
          <ac:spMkLst>
            <pc:docMk/>
            <pc:sldMk cId="137169675" sldId="271"/>
            <ac:spMk id="2" creationId="{1906EFDD-6C60-425E-9A37-2A9F73DD5E6A}"/>
          </ac:spMkLst>
        </pc:spChg>
        <pc:spChg chg="mod">
          <ac:chgData name="Sudhanya" userId="5047257d-b206-48a3-9852-0bac23189a2d" providerId="ADAL" clId="{2849EF31-5EEF-49AD-9507-6D82F65DA837}" dt="2022-02-25T03:00:03.041" v="132" actId="21"/>
          <ac:spMkLst>
            <pc:docMk/>
            <pc:sldMk cId="137169675" sldId="271"/>
            <ac:spMk id="3" creationId="{8CA5853A-E2B3-40A5-909E-4F627BF8BDAB}"/>
          </ac:spMkLst>
        </pc:spChg>
      </pc:sldChg>
      <pc:sldChg chg="modSp new mod">
        <pc:chgData name="Sudhanya" userId="5047257d-b206-48a3-9852-0bac23189a2d" providerId="ADAL" clId="{2849EF31-5EEF-49AD-9507-6D82F65DA837}" dt="2022-02-25T03:02:51.807" v="147" actId="20577"/>
        <pc:sldMkLst>
          <pc:docMk/>
          <pc:sldMk cId="2444122684" sldId="272"/>
        </pc:sldMkLst>
        <pc:spChg chg="mod">
          <ac:chgData name="Sudhanya" userId="5047257d-b206-48a3-9852-0bac23189a2d" providerId="ADAL" clId="{2849EF31-5EEF-49AD-9507-6D82F65DA837}" dt="2022-02-25T03:00:30.694" v="136"/>
          <ac:spMkLst>
            <pc:docMk/>
            <pc:sldMk cId="2444122684" sldId="272"/>
            <ac:spMk id="2" creationId="{46D3E31A-79BD-4DA8-AB66-11007449C48E}"/>
          </ac:spMkLst>
        </pc:spChg>
        <pc:spChg chg="mod">
          <ac:chgData name="Sudhanya" userId="5047257d-b206-48a3-9852-0bac23189a2d" providerId="ADAL" clId="{2849EF31-5EEF-49AD-9507-6D82F65DA837}" dt="2022-02-25T03:02:51.807" v="147" actId="20577"/>
          <ac:spMkLst>
            <pc:docMk/>
            <pc:sldMk cId="2444122684" sldId="272"/>
            <ac:spMk id="3" creationId="{128CA657-A4EB-404F-ABF6-A57440CC9DD1}"/>
          </ac:spMkLst>
        </pc:spChg>
      </pc:sldChg>
      <pc:sldChg chg="modSp new mod">
        <pc:chgData name="Sudhanya" userId="5047257d-b206-48a3-9852-0bac23189a2d" providerId="ADAL" clId="{2849EF31-5EEF-49AD-9507-6D82F65DA837}" dt="2022-02-25T03:03:58.102" v="156" actId="113"/>
        <pc:sldMkLst>
          <pc:docMk/>
          <pc:sldMk cId="2069623870" sldId="273"/>
        </pc:sldMkLst>
        <pc:spChg chg="mod">
          <ac:chgData name="Sudhanya" userId="5047257d-b206-48a3-9852-0bac23189a2d" providerId="ADAL" clId="{2849EF31-5EEF-49AD-9507-6D82F65DA837}" dt="2022-02-25T03:03:40.713" v="153" actId="20577"/>
          <ac:spMkLst>
            <pc:docMk/>
            <pc:sldMk cId="2069623870" sldId="273"/>
            <ac:spMk id="2" creationId="{AFC48C42-A69B-4E75-94DF-745F784D1E22}"/>
          </ac:spMkLst>
        </pc:spChg>
        <pc:spChg chg="mod">
          <ac:chgData name="Sudhanya" userId="5047257d-b206-48a3-9852-0bac23189a2d" providerId="ADAL" clId="{2849EF31-5EEF-49AD-9507-6D82F65DA837}" dt="2022-02-25T03:03:58.102" v="156" actId="113"/>
          <ac:spMkLst>
            <pc:docMk/>
            <pc:sldMk cId="2069623870" sldId="273"/>
            <ac:spMk id="3" creationId="{1DC7EBCD-3B65-4825-8D9F-58F88D0BCEAD}"/>
          </ac:spMkLst>
        </pc:spChg>
      </pc:sldChg>
    </pc:docChg>
  </pc:docChgLst>
  <pc:docChgLst>
    <pc:chgData name="Sudhanya" userId="5047257d-b206-48a3-9852-0bac23189a2d" providerId="ADAL" clId="{B014558E-2666-4F9C-A6F5-CF1CB1E37158}"/>
    <pc:docChg chg="undo custSel addSld modSld sldOrd">
      <pc:chgData name="Sudhanya" userId="5047257d-b206-48a3-9852-0bac23189a2d" providerId="ADAL" clId="{B014558E-2666-4F9C-A6F5-CF1CB1E37158}" dt="2022-01-20T02:32:40.441" v="688" actId="20577"/>
      <pc:docMkLst>
        <pc:docMk/>
      </pc:docMkLst>
      <pc:sldChg chg="addSp delSp modSp new mod">
        <pc:chgData name="Sudhanya" userId="5047257d-b206-48a3-9852-0bac23189a2d" providerId="ADAL" clId="{B014558E-2666-4F9C-A6F5-CF1CB1E37158}" dt="2022-01-20T01:42:02.207" v="568" actId="20577"/>
        <pc:sldMkLst>
          <pc:docMk/>
          <pc:sldMk cId="4172159320" sldId="264"/>
        </pc:sldMkLst>
        <pc:spChg chg="mod">
          <ac:chgData name="Sudhanya" userId="5047257d-b206-48a3-9852-0bac23189a2d" providerId="ADAL" clId="{B014558E-2666-4F9C-A6F5-CF1CB1E37158}" dt="2022-01-20T01:29:05.467" v="234" actId="5793"/>
          <ac:spMkLst>
            <pc:docMk/>
            <pc:sldMk cId="4172159320" sldId="264"/>
            <ac:spMk id="2" creationId="{066EB691-C0A2-4BB4-A67E-ACCD396174EA}"/>
          </ac:spMkLst>
        </pc:spChg>
        <pc:spChg chg="mod">
          <ac:chgData name="Sudhanya" userId="5047257d-b206-48a3-9852-0bac23189a2d" providerId="ADAL" clId="{B014558E-2666-4F9C-A6F5-CF1CB1E37158}" dt="2022-01-20T01:42:02.207" v="568" actId="20577"/>
          <ac:spMkLst>
            <pc:docMk/>
            <pc:sldMk cId="4172159320" sldId="264"/>
            <ac:spMk id="3" creationId="{70C72743-FF0F-4E3D-B1A9-16F7E4E791F6}"/>
          </ac:spMkLst>
        </pc:spChg>
        <pc:spChg chg="add del">
          <ac:chgData name="Sudhanya" userId="5047257d-b206-48a3-9852-0bac23189a2d" providerId="ADAL" clId="{B014558E-2666-4F9C-A6F5-CF1CB1E37158}" dt="2022-01-20T01:28:19.475" v="215"/>
          <ac:spMkLst>
            <pc:docMk/>
            <pc:sldMk cId="4172159320" sldId="264"/>
            <ac:spMk id="4" creationId="{B7095B08-0067-4AEF-A8A8-889A7BA666BA}"/>
          </ac:spMkLst>
        </pc:spChg>
      </pc:sldChg>
      <pc:sldChg chg="modSp new mod">
        <pc:chgData name="Sudhanya" userId="5047257d-b206-48a3-9852-0bac23189a2d" providerId="ADAL" clId="{B014558E-2666-4F9C-A6F5-CF1CB1E37158}" dt="2022-01-20T01:09:13.145" v="73"/>
        <pc:sldMkLst>
          <pc:docMk/>
          <pc:sldMk cId="1158284414" sldId="265"/>
        </pc:sldMkLst>
        <pc:spChg chg="mod">
          <ac:chgData name="Sudhanya" userId="5047257d-b206-48a3-9852-0bac23189a2d" providerId="ADAL" clId="{B014558E-2666-4F9C-A6F5-CF1CB1E37158}" dt="2022-01-20T01:06:47.280" v="64" actId="20577"/>
          <ac:spMkLst>
            <pc:docMk/>
            <pc:sldMk cId="1158284414" sldId="265"/>
            <ac:spMk id="2" creationId="{4840BD8E-FF89-4E9F-9309-6236A6B4593E}"/>
          </ac:spMkLst>
        </pc:spChg>
        <pc:spChg chg="mod">
          <ac:chgData name="Sudhanya" userId="5047257d-b206-48a3-9852-0bac23189a2d" providerId="ADAL" clId="{B014558E-2666-4F9C-A6F5-CF1CB1E37158}" dt="2022-01-20T01:09:13.145" v="73"/>
          <ac:spMkLst>
            <pc:docMk/>
            <pc:sldMk cId="1158284414" sldId="265"/>
            <ac:spMk id="3" creationId="{9916F2B2-6E48-4E95-96D6-AA023FA268FC}"/>
          </ac:spMkLst>
        </pc:spChg>
      </pc:sldChg>
      <pc:sldChg chg="delSp modSp new mod modNotesTx">
        <pc:chgData name="Sudhanya" userId="5047257d-b206-48a3-9852-0bac23189a2d" providerId="ADAL" clId="{B014558E-2666-4F9C-A6F5-CF1CB1E37158}" dt="2022-01-20T01:31:54.023" v="258"/>
        <pc:sldMkLst>
          <pc:docMk/>
          <pc:sldMk cId="1993067520" sldId="266"/>
        </pc:sldMkLst>
        <pc:spChg chg="del">
          <ac:chgData name="Sudhanya" userId="5047257d-b206-48a3-9852-0bac23189a2d" providerId="ADAL" clId="{B014558E-2666-4F9C-A6F5-CF1CB1E37158}" dt="2022-01-20T01:09:23.302" v="78" actId="478"/>
          <ac:spMkLst>
            <pc:docMk/>
            <pc:sldMk cId="1993067520" sldId="266"/>
            <ac:spMk id="2" creationId="{81AE0379-883D-455F-87D2-97F0AE8BEF7F}"/>
          </ac:spMkLst>
        </pc:spChg>
        <pc:spChg chg="mod">
          <ac:chgData name="Sudhanya" userId="5047257d-b206-48a3-9852-0bac23189a2d" providerId="ADAL" clId="{B014558E-2666-4F9C-A6F5-CF1CB1E37158}" dt="2022-01-20T01:10:24.204" v="88" actId="6549"/>
          <ac:spMkLst>
            <pc:docMk/>
            <pc:sldMk cId="1993067520" sldId="266"/>
            <ac:spMk id="3" creationId="{582267A0-494A-46DD-B0C6-FE22E70A4141}"/>
          </ac:spMkLst>
        </pc:spChg>
      </pc:sldChg>
      <pc:sldChg chg="modSp new mod">
        <pc:chgData name="Sudhanya" userId="5047257d-b206-48a3-9852-0bac23189a2d" providerId="ADAL" clId="{B014558E-2666-4F9C-A6F5-CF1CB1E37158}" dt="2022-01-20T01:11:28.699" v="115" actId="20577"/>
        <pc:sldMkLst>
          <pc:docMk/>
          <pc:sldMk cId="3725648732" sldId="267"/>
        </pc:sldMkLst>
        <pc:spChg chg="mod">
          <ac:chgData name="Sudhanya" userId="5047257d-b206-48a3-9852-0bac23189a2d" providerId="ADAL" clId="{B014558E-2666-4F9C-A6F5-CF1CB1E37158}" dt="2022-01-20T01:11:28.699" v="115" actId="20577"/>
          <ac:spMkLst>
            <pc:docMk/>
            <pc:sldMk cId="3725648732" sldId="267"/>
            <ac:spMk id="2" creationId="{54ECF725-981F-4C53-869C-1B2DF3238A6E}"/>
          </ac:spMkLst>
        </pc:spChg>
        <pc:spChg chg="mod">
          <ac:chgData name="Sudhanya" userId="5047257d-b206-48a3-9852-0bac23189a2d" providerId="ADAL" clId="{B014558E-2666-4F9C-A6F5-CF1CB1E37158}" dt="2022-01-20T01:11:19.890" v="96" actId="6549"/>
          <ac:spMkLst>
            <pc:docMk/>
            <pc:sldMk cId="3725648732" sldId="267"/>
            <ac:spMk id="3" creationId="{FE1F7516-63E8-4B5C-AF29-285921124C75}"/>
          </ac:spMkLst>
        </pc:spChg>
      </pc:sldChg>
      <pc:sldChg chg="modSp new mod ord">
        <pc:chgData name="Sudhanya" userId="5047257d-b206-48a3-9852-0bac23189a2d" providerId="ADAL" clId="{B014558E-2666-4F9C-A6F5-CF1CB1E37158}" dt="2022-01-20T01:36:57.590" v="503"/>
        <pc:sldMkLst>
          <pc:docMk/>
          <pc:sldMk cId="2294694132" sldId="268"/>
        </pc:sldMkLst>
        <pc:spChg chg="mod">
          <ac:chgData name="Sudhanya" userId="5047257d-b206-48a3-9852-0bac23189a2d" providerId="ADAL" clId="{B014558E-2666-4F9C-A6F5-CF1CB1E37158}" dt="2022-01-20T01:11:52.726" v="146" actId="20577"/>
          <ac:spMkLst>
            <pc:docMk/>
            <pc:sldMk cId="2294694132" sldId="268"/>
            <ac:spMk id="2" creationId="{79871F18-C122-4A2F-8C3C-40AA2F48C386}"/>
          </ac:spMkLst>
        </pc:spChg>
        <pc:spChg chg="mod">
          <ac:chgData name="Sudhanya" userId="5047257d-b206-48a3-9852-0bac23189a2d" providerId="ADAL" clId="{B014558E-2666-4F9C-A6F5-CF1CB1E37158}" dt="2022-01-20T01:12:35.833" v="169" actId="20577"/>
          <ac:spMkLst>
            <pc:docMk/>
            <pc:sldMk cId="2294694132" sldId="268"/>
            <ac:spMk id="3" creationId="{40E25229-C777-4C83-B627-99E760A45E9D}"/>
          </ac:spMkLst>
        </pc:spChg>
      </pc:sldChg>
      <pc:sldChg chg="addSp delSp modSp new mod ord modNotesTx">
        <pc:chgData name="Sudhanya" userId="5047257d-b206-48a3-9852-0bac23189a2d" providerId="ADAL" clId="{B014558E-2666-4F9C-A6F5-CF1CB1E37158}" dt="2022-01-20T01:37:07.237" v="505"/>
        <pc:sldMkLst>
          <pc:docMk/>
          <pc:sldMk cId="436129910" sldId="269"/>
        </pc:sldMkLst>
        <pc:spChg chg="mod">
          <ac:chgData name="Sudhanya" userId="5047257d-b206-48a3-9852-0bac23189a2d" providerId="ADAL" clId="{B014558E-2666-4F9C-A6F5-CF1CB1E37158}" dt="2022-01-20T01:23:44.472" v="175" actId="20577"/>
          <ac:spMkLst>
            <pc:docMk/>
            <pc:sldMk cId="436129910" sldId="269"/>
            <ac:spMk id="2" creationId="{0F123EED-2CE4-4C6B-A747-821106D2E00C}"/>
          </ac:spMkLst>
        </pc:spChg>
        <pc:spChg chg="mod">
          <ac:chgData name="Sudhanya" userId="5047257d-b206-48a3-9852-0bac23189a2d" providerId="ADAL" clId="{B014558E-2666-4F9C-A6F5-CF1CB1E37158}" dt="2022-01-20T01:26:08.627" v="202" actId="20577"/>
          <ac:spMkLst>
            <pc:docMk/>
            <pc:sldMk cId="436129910" sldId="269"/>
            <ac:spMk id="3" creationId="{D6F4C6E6-B770-4491-B478-70AAA5D4664E}"/>
          </ac:spMkLst>
        </pc:spChg>
        <pc:spChg chg="add del">
          <ac:chgData name="Sudhanya" userId="5047257d-b206-48a3-9852-0bac23189a2d" providerId="ADAL" clId="{B014558E-2666-4F9C-A6F5-CF1CB1E37158}" dt="2022-01-20T01:24:01.068" v="177"/>
          <ac:spMkLst>
            <pc:docMk/>
            <pc:sldMk cId="436129910" sldId="269"/>
            <ac:spMk id="4" creationId="{49968EAC-BC39-4F55-A895-F36FBEBB4033}"/>
          </ac:spMkLst>
        </pc:spChg>
        <pc:graphicFrameChg chg="add mod">
          <ac:chgData name="Sudhanya" userId="5047257d-b206-48a3-9852-0bac23189a2d" providerId="ADAL" clId="{B014558E-2666-4F9C-A6F5-CF1CB1E37158}" dt="2022-01-20T01:25:48.494" v="194" actId="14100"/>
          <ac:graphicFrameMkLst>
            <pc:docMk/>
            <pc:sldMk cId="436129910" sldId="269"/>
            <ac:graphicFrameMk id="5" creationId="{6C9E5F2F-5B0C-43C9-A647-1DF05C813342}"/>
          </ac:graphicFrameMkLst>
        </pc:graphicFrameChg>
        <pc:picChg chg="add del">
          <ac:chgData name="Sudhanya" userId="5047257d-b206-48a3-9852-0bac23189a2d" providerId="ADAL" clId="{B014558E-2666-4F9C-A6F5-CF1CB1E37158}" dt="2022-01-20T01:24:01.068" v="177"/>
          <ac:picMkLst>
            <pc:docMk/>
            <pc:sldMk cId="436129910" sldId="269"/>
            <ac:picMk id="1026" creationId="{63A908E2-E3A7-4379-8EC9-F7BEC83032A3}"/>
          </ac:picMkLst>
        </pc:picChg>
      </pc:sldChg>
      <pc:sldChg chg="modSp new mod">
        <pc:chgData name="Sudhanya" userId="5047257d-b206-48a3-9852-0bac23189a2d" providerId="ADAL" clId="{B014558E-2666-4F9C-A6F5-CF1CB1E37158}" dt="2022-01-20T01:33:06.660" v="365" actId="20577"/>
        <pc:sldMkLst>
          <pc:docMk/>
          <pc:sldMk cId="2763006275" sldId="270"/>
        </pc:sldMkLst>
        <pc:spChg chg="mod">
          <ac:chgData name="Sudhanya" userId="5047257d-b206-48a3-9852-0bac23189a2d" providerId="ADAL" clId="{B014558E-2666-4F9C-A6F5-CF1CB1E37158}" dt="2022-01-20T01:30:43.066" v="257" actId="20577"/>
          <ac:spMkLst>
            <pc:docMk/>
            <pc:sldMk cId="2763006275" sldId="270"/>
            <ac:spMk id="2" creationId="{BA7917B5-4096-4E57-90A2-43CB833F4ECE}"/>
          </ac:spMkLst>
        </pc:spChg>
        <pc:spChg chg="mod">
          <ac:chgData name="Sudhanya" userId="5047257d-b206-48a3-9852-0bac23189a2d" providerId="ADAL" clId="{B014558E-2666-4F9C-A6F5-CF1CB1E37158}" dt="2022-01-20T01:33:06.660" v="365" actId="20577"/>
          <ac:spMkLst>
            <pc:docMk/>
            <pc:sldMk cId="2763006275" sldId="270"/>
            <ac:spMk id="3" creationId="{1EA9F8B2-0158-4F50-B0BB-07785B97E470}"/>
          </ac:spMkLst>
        </pc:spChg>
      </pc:sldChg>
      <pc:sldChg chg="modSp new mod">
        <pc:chgData name="Sudhanya" userId="5047257d-b206-48a3-9852-0bac23189a2d" providerId="ADAL" clId="{B014558E-2666-4F9C-A6F5-CF1CB1E37158}" dt="2022-01-20T01:36:06.257" v="501" actId="20577"/>
        <pc:sldMkLst>
          <pc:docMk/>
          <pc:sldMk cId="1019502208" sldId="271"/>
        </pc:sldMkLst>
        <pc:spChg chg="mod">
          <ac:chgData name="Sudhanya" userId="5047257d-b206-48a3-9852-0bac23189a2d" providerId="ADAL" clId="{B014558E-2666-4F9C-A6F5-CF1CB1E37158}" dt="2022-01-20T01:34:49.369" v="397" actId="20577"/>
          <ac:spMkLst>
            <pc:docMk/>
            <pc:sldMk cId="1019502208" sldId="271"/>
            <ac:spMk id="2" creationId="{E598FBB6-B3E5-4A50-8BAB-8F1B6E9784E3}"/>
          </ac:spMkLst>
        </pc:spChg>
        <pc:spChg chg="mod">
          <ac:chgData name="Sudhanya" userId="5047257d-b206-48a3-9852-0bac23189a2d" providerId="ADAL" clId="{B014558E-2666-4F9C-A6F5-CF1CB1E37158}" dt="2022-01-20T01:36:06.257" v="501" actId="20577"/>
          <ac:spMkLst>
            <pc:docMk/>
            <pc:sldMk cId="1019502208" sldId="271"/>
            <ac:spMk id="3" creationId="{C60D3D8D-FAF7-4D84-BF36-D0628F526666}"/>
          </ac:spMkLst>
        </pc:spChg>
      </pc:sldChg>
      <pc:sldChg chg="addSp delSp modSp new mod modNotesTx">
        <pc:chgData name="Sudhanya" userId="5047257d-b206-48a3-9852-0bac23189a2d" providerId="ADAL" clId="{B014558E-2666-4F9C-A6F5-CF1CB1E37158}" dt="2022-01-20T02:26:58.787" v="630" actId="6549"/>
        <pc:sldMkLst>
          <pc:docMk/>
          <pc:sldMk cId="3897520144" sldId="272"/>
        </pc:sldMkLst>
        <pc:spChg chg="del">
          <ac:chgData name="Sudhanya" userId="5047257d-b206-48a3-9852-0bac23189a2d" providerId="ADAL" clId="{B014558E-2666-4F9C-A6F5-CF1CB1E37158}" dt="2022-01-20T01:43:42.497" v="571" actId="478"/>
          <ac:spMkLst>
            <pc:docMk/>
            <pc:sldMk cId="3897520144" sldId="272"/>
            <ac:spMk id="2" creationId="{1CE8D713-866C-43D4-B8F1-39F6E5E91B01}"/>
          </ac:spMkLst>
        </pc:spChg>
        <pc:spChg chg="del">
          <ac:chgData name="Sudhanya" userId="5047257d-b206-48a3-9852-0bac23189a2d" providerId="ADAL" clId="{B014558E-2666-4F9C-A6F5-CF1CB1E37158}" dt="2022-01-20T01:43:44.412" v="572" actId="478"/>
          <ac:spMkLst>
            <pc:docMk/>
            <pc:sldMk cId="3897520144" sldId="272"/>
            <ac:spMk id="3" creationId="{F60DCA92-505D-4B74-A2BD-E9B699952EE0}"/>
          </ac:spMkLst>
        </pc:spChg>
        <pc:picChg chg="add mod">
          <ac:chgData name="Sudhanya" userId="5047257d-b206-48a3-9852-0bac23189a2d" providerId="ADAL" clId="{B014558E-2666-4F9C-A6F5-CF1CB1E37158}" dt="2022-01-20T01:44:04.717" v="579" actId="1076"/>
          <ac:picMkLst>
            <pc:docMk/>
            <pc:sldMk cId="3897520144" sldId="272"/>
            <ac:picMk id="3074" creationId="{994F20E7-5937-4B5C-A14A-0E463F45A1EC}"/>
          </ac:picMkLst>
        </pc:picChg>
        <pc:picChg chg="add mod">
          <ac:chgData name="Sudhanya" userId="5047257d-b206-48a3-9852-0bac23189a2d" providerId="ADAL" clId="{B014558E-2666-4F9C-A6F5-CF1CB1E37158}" dt="2022-01-20T01:44:02.815" v="578" actId="1076"/>
          <ac:picMkLst>
            <pc:docMk/>
            <pc:sldMk cId="3897520144" sldId="272"/>
            <ac:picMk id="3076" creationId="{B24670B4-5942-4F65-9520-532CF318270D}"/>
          </ac:picMkLst>
        </pc:picChg>
      </pc:sldChg>
      <pc:sldChg chg="modSp new mod modNotesTx">
        <pc:chgData name="Sudhanya" userId="5047257d-b206-48a3-9852-0bac23189a2d" providerId="ADAL" clId="{B014558E-2666-4F9C-A6F5-CF1CB1E37158}" dt="2022-01-20T02:32:40.441" v="688" actId="20577"/>
        <pc:sldMkLst>
          <pc:docMk/>
          <pc:sldMk cId="3857459399" sldId="273"/>
        </pc:sldMkLst>
        <pc:spChg chg="mod">
          <ac:chgData name="Sudhanya" userId="5047257d-b206-48a3-9852-0bac23189a2d" providerId="ADAL" clId="{B014558E-2666-4F9C-A6F5-CF1CB1E37158}" dt="2022-01-20T02:28:59.872" v="659" actId="20577"/>
          <ac:spMkLst>
            <pc:docMk/>
            <pc:sldMk cId="3857459399" sldId="273"/>
            <ac:spMk id="2" creationId="{ED5C7BF1-98D3-4D2E-9D5B-11E02E45B4EB}"/>
          </ac:spMkLst>
        </pc:spChg>
        <pc:spChg chg="mod">
          <ac:chgData name="Sudhanya" userId="5047257d-b206-48a3-9852-0bac23189a2d" providerId="ADAL" clId="{B014558E-2666-4F9C-A6F5-CF1CB1E37158}" dt="2022-01-20T02:29:14.349" v="660"/>
          <ac:spMkLst>
            <pc:docMk/>
            <pc:sldMk cId="3857459399" sldId="273"/>
            <ac:spMk id="3" creationId="{EFB9E602-3E91-428B-9918-C5965979CCBE}"/>
          </ac:spMkLst>
        </pc:spChg>
      </pc:sldChg>
    </pc:docChg>
  </pc:docChgLst>
  <pc:docChgLst>
    <pc:chgData name="Sudhanya" userId="5047257d-b206-48a3-9852-0bac23189a2d" providerId="ADAL" clId="{59994E50-1C53-4A7E-87F7-393EF97BA01E}"/>
    <pc:docChg chg="undo custSel addSld modSld">
      <pc:chgData name="Sudhanya" userId="5047257d-b206-48a3-9852-0bac23189a2d" providerId="ADAL" clId="{59994E50-1C53-4A7E-87F7-393EF97BA01E}" dt="2022-01-28T09:16:34.643" v="2149"/>
      <pc:docMkLst>
        <pc:docMk/>
      </pc:docMkLst>
      <pc:sldChg chg="modSp mod">
        <pc:chgData name="Sudhanya" userId="5047257d-b206-48a3-9852-0bac23189a2d" providerId="ADAL" clId="{59994E50-1C53-4A7E-87F7-393EF97BA01E}" dt="2022-01-28T05:04:52.199" v="2133" actId="14100"/>
        <pc:sldMkLst>
          <pc:docMk/>
          <pc:sldMk cId="436129910" sldId="269"/>
        </pc:sldMkLst>
        <pc:spChg chg="mod">
          <ac:chgData name="Sudhanya" userId="5047257d-b206-48a3-9852-0bac23189a2d" providerId="ADAL" clId="{59994E50-1C53-4A7E-87F7-393EF97BA01E}" dt="2022-01-28T01:50:17.098" v="528" actId="20577"/>
          <ac:spMkLst>
            <pc:docMk/>
            <pc:sldMk cId="436129910" sldId="269"/>
            <ac:spMk id="2" creationId="{0F123EED-2CE4-4C6B-A747-821106D2E00C}"/>
          </ac:spMkLst>
        </pc:spChg>
        <pc:spChg chg="mod">
          <ac:chgData name="Sudhanya" userId="5047257d-b206-48a3-9852-0bac23189a2d" providerId="ADAL" clId="{59994E50-1C53-4A7E-87F7-393EF97BA01E}" dt="2022-01-28T05:04:52.199" v="2133" actId="14100"/>
          <ac:spMkLst>
            <pc:docMk/>
            <pc:sldMk cId="436129910" sldId="269"/>
            <ac:spMk id="3" creationId="{D6F4C6E6-B770-4491-B478-70AAA5D4664E}"/>
          </ac:spMkLst>
        </pc:spChg>
      </pc:sldChg>
      <pc:sldChg chg="addSp delSp modSp mod setBg modNotesTx">
        <pc:chgData name="Sudhanya" userId="5047257d-b206-48a3-9852-0bac23189a2d" providerId="ADAL" clId="{59994E50-1C53-4A7E-87F7-393EF97BA01E}" dt="2022-01-28T01:42:33.997" v="78" actId="20577"/>
        <pc:sldMkLst>
          <pc:docMk/>
          <pc:sldMk cId="3857459399" sldId="273"/>
        </pc:sldMkLst>
        <pc:spChg chg="del mod">
          <ac:chgData name="Sudhanya" userId="5047257d-b206-48a3-9852-0bac23189a2d" providerId="ADAL" clId="{59994E50-1C53-4A7E-87F7-393EF97BA01E}" dt="2022-01-28T01:20:45.639" v="1" actId="478"/>
          <ac:spMkLst>
            <pc:docMk/>
            <pc:sldMk cId="3857459399" sldId="273"/>
            <ac:spMk id="2" creationId="{ED5C7BF1-98D3-4D2E-9D5B-11E02E45B4EB}"/>
          </ac:spMkLst>
        </pc:spChg>
        <pc:spChg chg="del">
          <ac:chgData name="Sudhanya" userId="5047257d-b206-48a3-9852-0bac23189a2d" providerId="ADAL" clId="{59994E50-1C53-4A7E-87F7-393EF97BA01E}" dt="2022-01-28T01:20:49.232" v="2" actId="478"/>
          <ac:spMkLst>
            <pc:docMk/>
            <pc:sldMk cId="3857459399" sldId="273"/>
            <ac:spMk id="3" creationId="{EFB9E602-3E91-428B-9918-C5965979CCBE}"/>
          </ac:spMkLst>
        </pc:spChg>
        <pc:spChg chg="add del mod">
          <ac:chgData name="Sudhanya" userId="5047257d-b206-48a3-9852-0bac23189a2d" providerId="ADAL" clId="{59994E50-1C53-4A7E-87F7-393EF97BA01E}" dt="2022-01-28T01:20:57.008" v="4" actId="26606"/>
          <ac:spMkLst>
            <pc:docMk/>
            <pc:sldMk cId="3857459399" sldId="273"/>
            <ac:spMk id="5" creationId="{39063E9E-0A7D-4900-B73A-7E030E979989}"/>
          </ac:spMkLst>
        </pc:spChg>
        <pc:spChg chg="add">
          <ac:chgData name="Sudhanya" userId="5047257d-b206-48a3-9852-0bac23189a2d" providerId="ADAL" clId="{59994E50-1C53-4A7E-87F7-393EF97BA01E}" dt="2022-01-28T01:20:57.008" v="4" actId="26606"/>
          <ac:spMkLst>
            <pc:docMk/>
            <pc:sldMk cId="3857459399" sldId="273"/>
            <ac:spMk id="85" creationId="{53851C1C-90B4-4D68-8D77-ACEDEBF972A3}"/>
          </ac:spMkLst>
        </pc:spChg>
        <pc:spChg chg="add">
          <ac:chgData name="Sudhanya" userId="5047257d-b206-48a3-9852-0bac23189a2d" providerId="ADAL" clId="{59994E50-1C53-4A7E-87F7-393EF97BA01E}" dt="2022-01-28T01:20:57.008" v="4" actId="26606"/>
          <ac:spMkLst>
            <pc:docMk/>
            <pc:sldMk cId="3857459399" sldId="273"/>
            <ac:spMk id="87" creationId="{66A6C3B0-6FDC-4B35-B7CE-CC75F305A27F}"/>
          </ac:spMkLst>
        </pc:spChg>
        <pc:picChg chg="add mod">
          <ac:chgData name="Sudhanya" userId="5047257d-b206-48a3-9852-0bac23189a2d" providerId="ADAL" clId="{59994E50-1C53-4A7E-87F7-393EF97BA01E}" dt="2022-01-28T01:20:57.008" v="4" actId="26606"/>
          <ac:picMkLst>
            <pc:docMk/>
            <pc:sldMk cId="3857459399" sldId="273"/>
            <ac:picMk id="1026" creationId="{68E9DA7D-9DE0-4BE5-ACD2-33639422245F}"/>
          </ac:picMkLst>
        </pc:picChg>
        <pc:cxnChg chg="add">
          <ac:chgData name="Sudhanya" userId="5047257d-b206-48a3-9852-0bac23189a2d" providerId="ADAL" clId="{59994E50-1C53-4A7E-87F7-393EF97BA01E}" dt="2022-01-28T01:20:57.008" v="4" actId="26606"/>
          <ac:cxnSpMkLst>
            <pc:docMk/>
            <pc:sldMk cId="3857459399" sldId="273"/>
            <ac:cxnSpMk id="71" creationId="{4436E0F2-A64B-471E-93C0-8DFE08CC57C8}"/>
          </ac:cxnSpMkLst>
        </pc:cxnChg>
        <pc:cxnChg chg="add">
          <ac:chgData name="Sudhanya" userId="5047257d-b206-48a3-9852-0bac23189a2d" providerId="ADAL" clId="{59994E50-1C53-4A7E-87F7-393EF97BA01E}" dt="2022-01-28T01:20:57.008" v="4" actId="26606"/>
          <ac:cxnSpMkLst>
            <pc:docMk/>
            <pc:sldMk cId="3857459399" sldId="273"/>
            <ac:cxnSpMk id="73" creationId="{DC1E3AB1-2A8C-4607-9FAE-D8BDB280FE1A}"/>
          </ac:cxnSpMkLst>
        </pc:cxnChg>
        <pc:cxnChg chg="add">
          <ac:chgData name="Sudhanya" userId="5047257d-b206-48a3-9852-0bac23189a2d" providerId="ADAL" clId="{59994E50-1C53-4A7E-87F7-393EF97BA01E}" dt="2022-01-28T01:20:57.008" v="4" actId="26606"/>
          <ac:cxnSpMkLst>
            <pc:docMk/>
            <pc:sldMk cId="3857459399" sldId="273"/>
            <ac:cxnSpMk id="75" creationId="{26D66059-832F-40B6-A35F-F56C8F38A1E7}"/>
          </ac:cxnSpMkLst>
        </pc:cxnChg>
        <pc:cxnChg chg="add">
          <ac:chgData name="Sudhanya" userId="5047257d-b206-48a3-9852-0bac23189a2d" providerId="ADAL" clId="{59994E50-1C53-4A7E-87F7-393EF97BA01E}" dt="2022-01-28T01:20:57.008" v="4" actId="26606"/>
          <ac:cxnSpMkLst>
            <pc:docMk/>
            <pc:sldMk cId="3857459399" sldId="273"/>
            <ac:cxnSpMk id="77" creationId="{A515E2ED-7EA9-448D-83FA-54C3DF9723BD}"/>
          </ac:cxnSpMkLst>
        </pc:cxnChg>
        <pc:cxnChg chg="add">
          <ac:chgData name="Sudhanya" userId="5047257d-b206-48a3-9852-0bac23189a2d" providerId="ADAL" clId="{59994E50-1C53-4A7E-87F7-393EF97BA01E}" dt="2022-01-28T01:20:57.008" v="4" actId="26606"/>
          <ac:cxnSpMkLst>
            <pc:docMk/>
            <pc:sldMk cId="3857459399" sldId="273"/>
            <ac:cxnSpMk id="79" creationId="{20595356-EABD-4767-AC9D-EA21FF115EC0}"/>
          </ac:cxnSpMkLst>
        </pc:cxnChg>
        <pc:cxnChg chg="add">
          <ac:chgData name="Sudhanya" userId="5047257d-b206-48a3-9852-0bac23189a2d" providerId="ADAL" clId="{59994E50-1C53-4A7E-87F7-393EF97BA01E}" dt="2022-01-28T01:20:57.008" v="4" actId="26606"/>
          <ac:cxnSpMkLst>
            <pc:docMk/>
            <pc:sldMk cId="3857459399" sldId="273"/>
            <ac:cxnSpMk id="81" creationId="{28CD9F06-9628-469C-B788-A894E3E08281}"/>
          </ac:cxnSpMkLst>
        </pc:cxnChg>
        <pc:cxnChg chg="add">
          <ac:chgData name="Sudhanya" userId="5047257d-b206-48a3-9852-0bac23189a2d" providerId="ADAL" clId="{59994E50-1C53-4A7E-87F7-393EF97BA01E}" dt="2022-01-28T01:20:57.008" v="4" actId="26606"/>
          <ac:cxnSpMkLst>
            <pc:docMk/>
            <pc:sldMk cId="3857459399" sldId="273"/>
            <ac:cxnSpMk id="83" creationId="{8550A431-0B61-421B-B4B7-24C0CFF0F938}"/>
          </ac:cxnSpMkLst>
        </pc:cxnChg>
        <pc:cxnChg chg="add">
          <ac:chgData name="Sudhanya" userId="5047257d-b206-48a3-9852-0bac23189a2d" providerId="ADAL" clId="{59994E50-1C53-4A7E-87F7-393EF97BA01E}" dt="2022-01-28T01:20:57.008" v="4" actId="26606"/>
          <ac:cxnSpMkLst>
            <pc:docMk/>
            <pc:sldMk cId="3857459399" sldId="273"/>
            <ac:cxnSpMk id="89" creationId="{BF6F135C-352B-4218-8C4A-72DA56E2BC8D}"/>
          </ac:cxnSpMkLst>
        </pc:cxnChg>
        <pc:cxnChg chg="add">
          <ac:chgData name="Sudhanya" userId="5047257d-b206-48a3-9852-0bac23189a2d" providerId="ADAL" clId="{59994E50-1C53-4A7E-87F7-393EF97BA01E}" dt="2022-01-28T01:20:57.008" v="4" actId="26606"/>
          <ac:cxnSpMkLst>
            <pc:docMk/>
            <pc:sldMk cId="3857459399" sldId="273"/>
            <ac:cxnSpMk id="91" creationId="{3358AD04-C5C5-4EED-9739-2CCED69898D0}"/>
          </ac:cxnSpMkLst>
        </pc:cxnChg>
        <pc:cxnChg chg="add">
          <ac:chgData name="Sudhanya" userId="5047257d-b206-48a3-9852-0bac23189a2d" providerId="ADAL" clId="{59994E50-1C53-4A7E-87F7-393EF97BA01E}" dt="2022-01-28T01:20:57.008" v="4" actId="26606"/>
          <ac:cxnSpMkLst>
            <pc:docMk/>
            <pc:sldMk cId="3857459399" sldId="273"/>
            <ac:cxnSpMk id="93" creationId="{72A09171-30F7-4DDD-8406-68606DFBEF5D}"/>
          </ac:cxnSpMkLst>
        </pc:cxnChg>
      </pc:sldChg>
      <pc:sldChg chg="modSp mod">
        <pc:chgData name="Sudhanya" userId="5047257d-b206-48a3-9852-0bac23189a2d" providerId="ADAL" clId="{59994E50-1C53-4A7E-87F7-393EF97BA01E}" dt="2022-01-28T01:48:33.505" v="496" actId="20577"/>
        <pc:sldMkLst>
          <pc:docMk/>
          <pc:sldMk cId="581069175" sldId="274"/>
        </pc:sldMkLst>
        <pc:spChg chg="mod">
          <ac:chgData name="Sudhanya" userId="5047257d-b206-48a3-9852-0bac23189a2d" providerId="ADAL" clId="{59994E50-1C53-4A7E-87F7-393EF97BA01E}" dt="2022-01-28T01:45:44.572" v="95" actId="20577"/>
          <ac:spMkLst>
            <pc:docMk/>
            <pc:sldMk cId="581069175" sldId="274"/>
            <ac:spMk id="2" creationId="{0D2501AC-BF6E-4E23-B332-8473A23BC137}"/>
          </ac:spMkLst>
        </pc:spChg>
        <pc:spChg chg="mod">
          <ac:chgData name="Sudhanya" userId="5047257d-b206-48a3-9852-0bac23189a2d" providerId="ADAL" clId="{59994E50-1C53-4A7E-87F7-393EF97BA01E}" dt="2022-01-28T01:48:33.505" v="496" actId="20577"/>
          <ac:spMkLst>
            <pc:docMk/>
            <pc:sldMk cId="581069175" sldId="274"/>
            <ac:spMk id="3" creationId="{854C2B6B-BB51-4C31-B497-E1CEC2825A64}"/>
          </ac:spMkLst>
        </pc:spChg>
      </pc:sldChg>
      <pc:sldChg chg="modSp mod">
        <pc:chgData name="Sudhanya" userId="5047257d-b206-48a3-9852-0bac23189a2d" providerId="ADAL" clId="{59994E50-1C53-4A7E-87F7-393EF97BA01E}" dt="2022-01-28T02:28:03.603" v="2105" actId="313"/>
        <pc:sldMkLst>
          <pc:docMk/>
          <pc:sldMk cId="2940724156" sldId="275"/>
        </pc:sldMkLst>
        <pc:spChg chg="mod">
          <ac:chgData name="Sudhanya" userId="5047257d-b206-48a3-9852-0bac23189a2d" providerId="ADAL" clId="{59994E50-1C53-4A7E-87F7-393EF97BA01E}" dt="2022-01-28T02:22:13.422" v="1553" actId="20577"/>
          <ac:spMkLst>
            <pc:docMk/>
            <pc:sldMk cId="2940724156" sldId="275"/>
            <ac:spMk id="2" creationId="{2D7D6B3B-7F7A-4BE6-A334-C04C45525346}"/>
          </ac:spMkLst>
        </pc:spChg>
        <pc:spChg chg="mod">
          <ac:chgData name="Sudhanya" userId="5047257d-b206-48a3-9852-0bac23189a2d" providerId="ADAL" clId="{59994E50-1C53-4A7E-87F7-393EF97BA01E}" dt="2022-01-28T02:28:03.603" v="2105" actId="313"/>
          <ac:spMkLst>
            <pc:docMk/>
            <pc:sldMk cId="2940724156" sldId="275"/>
            <ac:spMk id="3" creationId="{F737E2E9-C608-41E0-9F88-66B50FB885A9}"/>
          </ac:spMkLst>
        </pc:spChg>
      </pc:sldChg>
      <pc:sldChg chg="addSp delSp modSp new mod">
        <pc:chgData name="Sudhanya" userId="5047257d-b206-48a3-9852-0bac23189a2d" providerId="ADAL" clId="{59994E50-1C53-4A7E-87F7-393EF97BA01E}" dt="2022-01-28T02:32:21.142" v="2126"/>
        <pc:sldMkLst>
          <pc:docMk/>
          <pc:sldMk cId="2977890173" sldId="276"/>
        </pc:sldMkLst>
        <pc:spChg chg="mod">
          <ac:chgData name="Sudhanya" userId="5047257d-b206-48a3-9852-0bac23189a2d" providerId="ADAL" clId="{59994E50-1C53-4A7E-87F7-393EF97BA01E}" dt="2022-01-28T02:32:13.686" v="2122" actId="20577"/>
          <ac:spMkLst>
            <pc:docMk/>
            <pc:sldMk cId="2977890173" sldId="276"/>
            <ac:spMk id="2" creationId="{3B36697B-688B-4BFD-8553-2F6429F0A165}"/>
          </ac:spMkLst>
        </pc:spChg>
        <pc:spChg chg="add del mod">
          <ac:chgData name="Sudhanya" userId="5047257d-b206-48a3-9852-0bac23189a2d" providerId="ADAL" clId="{59994E50-1C53-4A7E-87F7-393EF97BA01E}" dt="2022-01-28T02:32:21.142" v="2126"/>
          <ac:spMkLst>
            <pc:docMk/>
            <pc:sldMk cId="2977890173" sldId="276"/>
            <ac:spMk id="3" creationId="{20D88E75-6B5B-48B8-ACC3-BB4EFE1D63A6}"/>
          </ac:spMkLst>
        </pc:spChg>
        <pc:spChg chg="add del mod">
          <ac:chgData name="Sudhanya" userId="5047257d-b206-48a3-9852-0bac23189a2d" providerId="ADAL" clId="{59994E50-1C53-4A7E-87F7-393EF97BA01E}" dt="2022-01-28T02:32:18.584" v="2124"/>
          <ac:spMkLst>
            <pc:docMk/>
            <pc:sldMk cId="2977890173" sldId="276"/>
            <ac:spMk id="4" creationId="{F26E509B-432F-4C38-BE02-00240BF8D976}"/>
          </ac:spMkLst>
        </pc:spChg>
      </pc:sldChg>
      <pc:sldChg chg="modSp new mod">
        <pc:chgData name="Sudhanya" userId="5047257d-b206-48a3-9852-0bac23189a2d" providerId="ADAL" clId="{59994E50-1C53-4A7E-87F7-393EF97BA01E}" dt="2022-01-28T05:04:44.884" v="2132"/>
        <pc:sldMkLst>
          <pc:docMk/>
          <pc:sldMk cId="1591238125" sldId="277"/>
        </pc:sldMkLst>
        <pc:spChg chg="mod">
          <ac:chgData name="Sudhanya" userId="5047257d-b206-48a3-9852-0bac23189a2d" providerId="ADAL" clId="{59994E50-1C53-4A7E-87F7-393EF97BA01E}" dt="2022-01-28T05:04:44.884" v="2132"/>
          <ac:spMkLst>
            <pc:docMk/>
            <pc:sldMk cId="1591238125" sldId="277"/>
            <ac:spMk id="3" creationId="{9E144BDE-50CB-4988-AB66-46EAE29BBDCF}"/>
          </ac:spMkLst>
        </pc:spChg>
      </pc:sldChg>
      <pc:sldChg chg="addSp delSp modSp new mod setBg">
        <pc:chgData name="Sudhanya" userId="5047257d-b206-48a3-9852-0bac23189a2d" providerId="ADAL" clId="{59994E50-1C53-4A7E-87F7-393EF97BA01E}" dt="2022-01-28T09:16:34.643" v="2149"/>
        <pc:sldMkLst>
          <pc:docMk/>
          <pc:sldMk cId="673126565" sldId="278"/>
        </pc:sldMkLst>
        <pc:spChg chg="del">
          <ac:chgData name="Sudhanya" userId="5047257d-b206-48a3-9852-0bac23189a2d" providerId="ADAL" clId="{59994E50-1C53-4A7E-87F7-393EF97BA01E}" dt="2022-01-28T09:14:48.260" v="2136" actId="478"/>
          <ac:spMkLst>
            <pc:docMk/>
            <pc:sldMk cId="673126565" sldId="278"/>
            <ac:spMk id="2" creationId="{EF015AFF-A93B-49C6-AEE8-F90018B45FC0}"/>
          </ac:spMkLst>
        </pc:spChg>
        <pc:spChg chg="del">
          <ac:chgData name="Sudhanya" userId="5047257d-b206-48a3-9852-0bac23189a2d" providerId="ADAL" clId="{59994E50-1C53-4A7E-87F7-393EF97BA01E}" dt="2022-01-28T09:14:46.142" v="2135" actId="478"/>
          <ac:spMkLst>
            <pc:docMk/>
            <pc:sldMk cId="673126565" sldId="278"/>
            <ac:spMk id="3" creationId="{01E7FE34-407C-4F50-87CA-7A64B9ED33A7}"/>
          </ac:spMkLst>
        </pc:spChg>
        <pc:spChg chg="add ord">
          <ac:chgData name="Sudhanya" userId="5047257d-b206-48a3-9852-0bac23189a2d" providerId="ADAL" clId="{59994E50-1C53-4A7E-87F7-393EF97BA01E}" dt="2022-01-28T09:15:18.843" v="2144" actId="26606"/>
          <ac:spMkLst>
            <pc:docMk/>
            <pc:sldMk cId="673126565" sldId="278"/>
            <ac:spMk id="4" creationId="{D57E4FA4-8227-4ACA-979C-9E1857AE4221}"/>
          </ac:spMkLst>
        </pc:spChg>
        <pc:spChg chg="add mod">
          <ac:chgData name="Sudhanya" userId="5047257d-b206-48a3-9852-0bac23189a2d" providerId="ADAL" clId="{59994E50-1C53-4A7E-87F7-393EF97BA01E}" dt="2022-01-28T09:16:10.390" v="2146"/>
          <ac:spMkLst>
            <pc:docMk/>
            <pc:sldMk cId="673126565" sldId="278"/>
            <ac:spMk id="5" creationId="{B698679A-7383-4CD9-B4B5-9A893720292D}"/>
          </ac:spMkLst>
        </pc:spChg>
        <pc:spChg chg="add mod">
          <ac:chgData name="Sudhanya" userId="5047257d-b206-48a3-9852-0bac23189a2d" providerId="ADAL" clId="{59994E50-1C53-4A7E-87F7-393EF97BA01E}" dt="2022-01-28T09:16:15.308" v="2147"/>
          <ac:spMkLst>
            <pc:docMk/>
            <pc:sldMk cId="673126565" sldId="278"/>
            <ac:spMk id="6" creationId="{C165A750-CCAC-498A-A42E-21F99D032C2A}"/>
          </ac:spMkLst>
        </pc:spChg>
        <pc:spChg chg="add del">
          <ac:chgData name="Sudhanya" userId="5047257d-b206-48a3-9852-0bac23189a2d" providerId="ADAL" clId="{59994E50-1C53-4A7E-87F7-393EF97BA01E}" dt="2022-01-28T09:15:10.923" v="2140" actId="26606"/>
          <ac:spMkLst>
            <pc:docMk/>
            <pc:sldMk cId="673126565" sldId="278"/>
            <ac:spMk id="87" creationId="{53851C1C-90B4-4D68-8D77-ACEDEBF972A3}"/>
          </ac:spMkLst>
        </pc:spChg>
        <pc:spChg chg="add del">
          <ac:chgData name="Sudhanya" userId="5047257d-b206-48a3-9852-0bac23189a2d" providerId="ADAL" clId="{59994E50-1C53-4A7E-87F7-393EF97BA01E}" dt="2022-01-28T09:15:10.923" v="2140" actId="26606"/>
          <ac:spMkLst>
            <pc:docMk/>
            <pc:sldMk cId="673126565" sldId="278"/>
            <ac:spMk id="89" creationId="{66A6C3B0-6FDC-4B35-B7CE-CC75F305A27F}"/>
          </ac:spMkLst>
        </pc:spChg>
        <pc:spChg chg="add del">
          <ac:chgData name="Sudhanya" userId="5047257d-b206-48a3-9852-0bac23189a2d" providerId="ADAL" clId="{59994E50-1C53-4A7E-87F7-393EF97BA01E}" dt="2022-01-28T09:15:12.048" v="2142" actId="26606"/>
          <ac:spMkLst>
            <pc:docMk/>
            <pc:sldMk cId="673126565" sldId="278"/>
            <ac:spMk id="1037" creationId="{446E324D-9201-4292-875F-C3B15A73714B}"/>
          </ac:spMkLst>
        </pc:spChg>
        <pc:spChg chg="add del">
          <ac:chgData name="Sudhanya" userId="5047257d-b206-48a3-9852-0bac23189a2d" providerId="ADAL" clId="{59994E50-1C53-4A7E-87F7-393EF97BA01E}" dt="2022-01-28T09:15:18.843" v="2144" actId="26606"/>
          <ac:spMkLst>
            <pc:docMk/>
            <pc:sldMk cId="673126565" sldId="278"/>
            <ac:spMk id="1050" creationId="{2D23EF01-5C9E-4B1E-85FE-E230C5BC9C19}"/>
          </ac:spMkLst>
        </pc:spChg>
        <pc:spChg chg="add del">
          <ac:chgData name="Sudhanya" userId="5047257d-b206-48a3-9852-0bac23189a2d" providerId="ADAL" clId="{59994E50-1C53-4A7E-87F7-393EF97BA01E}" dt="2022-01-28T09:15:18.843" v="2144" actId="26606"/>
          <ac:spMkLst>
            <pc:docMk/>
            <pc:sldMk cId="673126565" sldId="278"/>
            <ac:spMk id="1051" creationId="{BCC071D4-4136-4240-B265-337677AD9C45}"/>
          </ac:spMkLst>
        </pc:spChg>
        <pc:picChg chg="add del">
          <ac:chgData name="Sudhanya" userId="5047257d-b206-48a3-9852-0bac23189a2d" providerId="ADAL" clId="{59994E50-1C53-4A7E-87F7-393EF97BA01E}" dt="2022-01-28T09:16:34.643" v="2149"/>
          <ac:picMkLst>
            <pc:docMk/>
            <pc:sldMk cId="673126565" sldId="278"/>
            <ac:picMk id="7" creationId="{DA09F4EA-8BF1-4EA1-9A52-9D89C2925F7E}"/>
          </ac:picMkLst>
        </pc:picChg>
        <pc:picChg chg="add del mod">
          <ac:chgData name="Sudhanya" userId="5047257d-b206-48a3-9852-0bac23189a2d" providerId="ADAL" clId="{59994E50-1C53-4A7E-87F7-393EF97BA01E}" dt="2022-01-28T09:16:06.643" v="2145" actId="478"/>
          <ac:picMkLst>
            <pc:docMk/>
            <pc:sldMk cId="673126565" sldId="278"/>
            <ac:picMk id="1028" creationId="{FBCAC722-7058-435E-97D0-10C79BD070BA}"/>
          </ac:picMkLst>
        </pc:picChg>
        <pc:cxnChg chg="add del">
          <ac:chgData name="Sudhanya" userId="5047257d-b206-48a3-9852-0bac23189a2d" providerId="ADAL" clId="{59994E50-1C53-4A7E-87F7-393EF97BA01E}" dt="2022-01-28T09:15:10.923" v="2140" actId="26606"/>
          <ac:cxnSpMkLst>
            <pc:docMk/>
            <pc:sldMk cId="673126565" sldId="278"/>
            <ac:cxnSpMk id="73" creationId="{4436E0F2-A64B-471E-93C0-8DFE08CC57C8}"/>
          </ac:cxnSpMkLst>
        </pc:cxnChg>
        <pc:cxnChg chg="add del">
          <ac:chgData name="Sudhanya" userId="5047257d-b206-48a3-9852-0bac23189a2d" providerId="ADAL" clId="{59994E50-1C53-4A7E-87F7-393EF97BA01E}" dt="2022-01-28T09:15:10.923" v="2140" actId="26606"/>
          <ac:cxnSpMkLst>
            <pc:docMk/>
            <pc:sldMk cId="673126565" sldId="278"/>
            <ac:cxnSpMk id="75" creationId="{DC1E3AB1-2A8C-4607-9FAE-D8BDB280FE1A}"/>
          </ac:cxnSpMkLst>
        </pc:cxnChg>
        <pc:cxnChg chg="add del">
          <ac:chgData name="Sudhanya" userId="5047257d-b206-48a3-9852-0bac23189a2d" providerId="ADAL" clId="{59994E50-1C53-4A7E-87F7-393EF97BA01E}" dt="2022-01-28T09:15:10.923" v="2140" actId="26606"/>
          <ac:cxnSpMkLst>
            <pc:docMk/>
            <pc:sldMk cId="673126565" sldId="278"/>
            <ac:cxnSpMk id="77" creationId="{26D66059-832F-40B6-A35F-F56C8F38A1E7}"/>
          </ac:cxnSpMkLst>
        </pc:cxnChg>
        <pc:cxnChg chg="add del">
          <ac:chgData name="Sudhanya" userId="5047257d-b206-48a3-9852-0bac23189a2d" providerId="ADAL" clId="{59994E50-1C53-4A7E-87F7-393EF97BA01E}" dt="2022-01-28T09:15:10.923" v="2140" actId="26606"/>
          <ac:cxnSpMkLst>
            <pc:docMk/>
            <pc:sldMk cId="673126565" sldId="278"/>
            <ac:cxnSpMk id="79" creationId="{A515E2ED-7EA9-448D-83FA-54C3DF9723BD}"/>
          </ac:cxnSpMkLst>
        </pc:cxnChg>
        <pc:cxnChg chg="add del">
          <ac:chgData name="Sudhanya" userId="5047257d-b206-48a3-9852-0bac23189a2d" providerId="ADAL" clId="{59994E50-1C53-4A7E-87F7-393EF97BA01E}" dt="2022-01-28T09:15:10.923" v="2140" actId="26606"/>
          <ac:cxnSpMkLst>
            <pc:docMk/>
            <pc:sldMk cId="673126565" sldId="278"/>
            <ac:cxnSpMk id="81" creationId="{20595356-EABD-4767-AC9D-EA21FF115EC0}"/>
          </ac:cxnSpMkLst>
        </pc:cxnChg>
        <pc:cxnChg chg="add del">
          <ac:chgData name="Sudhanya" userId="5047257d-b206-48a3-9852-0bac23189a2d" providerId="ADAL" clId="{59994E50-1C53-4A7E-87F7-393EF97BA01E}" dt="2022-01-28T09:15:10.923" v="2140" actId="26606"/>
          <ac:cxnSpMkLst>
            <pc:docMk/>
            <pc:sldMk cId="673126565" sldId="278"/>
            <ac:cxnSpMk id="83" creationId="{28CD9F06-9628-469C-B788-A894E3E08281}"/>
          </ac:cxnSpMkLst>
        </pc:cxnChg>
        <pc:cxnChg chg="add del">
          <ac:chgData name="Sudhanya" userId="5047257d-b206-48a3-9852-0bac23189a2d" providerId="ADAL" clId="{59994E50-1C53-4A7E-87F7-393EF97BA01E}" dt="2022-01-28T09:15:10.923" v="2140" actId="26606"/>
          <ac:cxnSpMkLst>
            <pc:docMk/>
            <pc:sldMk cId="673126565" sldId="278"/>
            <ac:cxnSpMk id="85" creationId="{8550A431-0B61-421B-B4B7-24C0CFF0F938}"/>
          </ac:cxnSpMkLst>
        </pc:cxnChg>
        <pc:cxnChg chg="add del">
          <ac:chgData name="Sudhanya" userId="5047257d-b206-48a3-9852-0bac23189a2d" providerId="ADAL" clId="{59994E50-1C53-4A7E-87F7-393EF97BA01E}" dt="2022-01-28T09:15:10.923" v="2140" actId="26606"/>
          <ac:cxnSpMkLst>
            <pc:docMk/>
            <pc:sldMk cId="673126565" sldId="278"/>
            <ac:cxnSpMk id="91" creationId="{BF6F135C-352B-4218-8C4A-72DA56E2BC8D}"/>
          </ac:cxnSpMkLst>
        </pc:cxnChg>
        <pc:cxnChg chg="add del">
          <ac:chgData name="Sudhanya" userId="5047257d-b206-48a3-9852-0bac23189a2d" providerId="ADAL" clId="{59994E50-1C53-4A7E-87F7-393EF97BA01E}" dt="2022-01-28T09:15:10.923" v="2140" actId="26606"/>
          <ac:cxnSpMkLst>
            <pc:docMk/>
            <pc:sldMk cId="673126565" sldId="278"/>
            <ac:cxnSpMk id="93" creationId="{3358AD04-C5C5-4EED-9739-2CCED69898D0}"/>
          </ac:cxnSpMkLst>
        </pc:cxnChg>
        <pc:cxnChg chg="add del">
          <ac:chgData name="Sudhanya" userId="5047257d-b206-48a3-9852-0bac23189a2d" providerId="ADAL" clId="{59994E50-1C53-4A7E-87F7-393EF97BA01E}" dt="2022-01-28T09:15:10.923" v="2140" actId="26606"/>
          <ac:cxnSpMkLst>
            <pc:docMk/>
            <pc:sldMk cId="673126565" sldId="278"/>
            <ac:cxnSpMk id="95" creationId="{72A09171-30F7-4DDD-8406-68606DFBEF5D}"/>
          </ac:cxnSpMkLst>
        </pc:cxnChg>
        <pc:cxnChg chg="add del">
          <ac:chgData name="Sudhanya" userId="5047257d-b206-48a3-9852-0bac23189a2d" providerId="ADAL" clId="{59994E50-1C53-4A7E-87F7-393EF97BA01E}" dt="2022-01-28T09:15:18.843" v="2144" actId="26606"/>
          <ac:cxnSpMkLst>
            <pc:docMk/>
            <pc:sldMk cId="673126565" sldId="278"/>
            <ac:cxnSpMk id="97" creationId="{A9FEC981-EB48-4A49-88DF-0A6DB2ECB0D3}"/>
          </ac:cxnSpMkLst>
        </pc:cxnChg>
        <pc:cxnChg chg="add del">
          <ac:chgData name="Sudhanya" userId="5047257d-b206-48a3-9852-0bac23189a2d" providerId="ADAL" clId="{59994E50-1C53-4A7E-87F7-393EF97BA01E}" dt="2022-01-28T09:15:18.843" v="2144" actId="26606"/>
          <ac:cxnSpMkLst>
            <pc:docMk/>
            <pc:sldMk cId="673126565" sldId="278"/>
            <ac:cxnSpMk id="99" creationId="{FB91E5C6-85F3-4BA6-9D1E-794A781F62DB}"/>
          </ac:cxnSpMkLst>
        </pc:cxnChg>
        <pc:cxnChg chg="add del">
          <ac:chgData name="Sudhanya" userId="5047257d-b206-48a3-9852-0bac23189a2d" providerId="ADAL" clId="{59994E50-1C53-4A7E-87F7-393EF97BA01E}" dt="2022-01-28T09:15:18.843" v="2144" actId="26606"/>
          <ac:cxnSpMkLst>
            <pc:docMk/>
            <pc:sldMk cId="673126565" sldId="278"/>
            <ac:cxnSpMk id="101" creationId="{1DBFF75F-844B-447A-A83D-D0B0D85175D2}"/>
          </ac:cxnSpMkLst>
        </pc:cxnChg>
        <pc:cxnChg chg="add del">
          <ac:chgData name="Sudhanya" userId="5047257d-b206-48a3-9852-0bac23189a2d" providerId="ADAL" clId="{59994E50-1C53-4A7E-87F7-393EF97BA01E}" dt="2022-01-28T09:15:12.048" v="2142" actId="26606"/>
          <ac:cxnSpMkLst>
            <pc:docMk/>
            <pc:sldMk cId="673126565" sldId="278"/>
            <ac:cxnSpMk id="1030" creationId="{4436E0F2-A64B-471E-93C0-8DFE08CC57C8}"/>
          </ac:cxnSpMkLst>
        </pc:cxnChg>
        <pc:cxnChg chg="add del">
          <ac:chgData name="Sudhanya" userId="5047257d-b206-48a3-9852-0bac23189a2d" providerId="ADAL" clId="{59994E50-1C53-4A7E-87F7-393EF97BA01E}" dt="2022-01-28T09:15:12.048" v="2142" actId="26606"/>
          <ac:cxnSpMkLst>
            <pc:docMk/>
            <pc:sldMk cId="673126565" sldId="278"/>
            <ac:cxnSpMk id="1031" creationId="{DC1E3AB1-2A8C-4607-9FAE-D8BDB280FE1A}"/>
          </ac:cxnSpMkLst>
        </pc:cxnChg>
        <pc:cxnChg chg="add del">
          <ac:chgData name="Sudhanya" userId="5047257d-b206-48a3-9852-0bac23189a2d" providerId="ADAL" clId="{59994E50-1C53-4A7E-87F7-393EF97BA01E}" dt="2022-01-28T09:15:12.048" v="2142" actId="26606"/>
          <ac:cxnSpMkLst>
            <pc:docMk/>
            <pc:sldMk cId="673126565" sldId="278"/>
            <ac:cxnSpMk id="1032" creationId="{26D66059-832F-40B6-A35F-F56C8F38A1E7}"/>
          </ac:cxnSpMkLst>
        </pc:cxnChg>
        <pc:cxnChg chg="add del">
          <ac:chgData name="Sudhanya" userId="5047257d-b206-48a3-9852-0bac23189a2d" providerId="ADAL" clId="{59994E50-1C53-4A7E-87F7-393EF97BA01E}" dt="2022-01-28T09:15:12.048" v="2142" actId="26606"/>
          <ac:cxnSpMkLst>
            <pc:docMk/>
            <pc:sldMk cId="673126565" sldId="278"/>
            <ac:cxnSpMk id="1033" creationId="{A515E2ED-7EA9-448D-83FA-54C3DF9723BD}"/>
          </ac:cxnSpMkLst>
        </pc:cxnChg>
        <pc:cxnChg chg="add del">
          <ac:chgData name="Sudhanya" userId="5047257d-b206-48a3-9852-0bac23189a2d" providerId="ADAL" clId="{59994E50-1C53-4A7E-87F7-393EF97BA01E}" dt="2022-01-28T09:15:12.048" v="2142" actId="26606"/>
          <ac:cxnSpMkLst>
            <pc:docMk/>
            <pc:sldMk cId="673126565" sldId="278"/>
            <ac:cxnSpMk id="1034" creationId="{20595356-EABD-4767-AC9D-EA21FF115EC0}"/>
          </ac:cxnSpMkLst>
        </pc:cxnChg>
        <pc:cxnChg chg="add del">
          <ac:chgData name="Sudhanya" userId="5047257d-b206-48a3-9852-0bac23189a2d" providerId="ADAL" clId="{59994E50-1C53-4A7E-87F7-393EF97BA01E}" dt="2022-01-28T09:15:12.048" v="2142" actId="26606"/>
          <ac:cxnSpMkLst>
            <pc:docMk/>
            <pc:sldMk cId="673126565" sldId="278"/>
            <ac:cxnSpMk id="1035" creationId="{28CD9F06-9628-469C-B788-A894E3E08281}"/>
          </ac:cxnSpMkLst>
        </pc:cxnChg>
        <pc:cxnChg chg="add del">
          <ac:chgData name="Sudhanya" userId="5047257d-b206-48a3-9852-0bac23189a2d" providerId="ADAL" clId="{59994E50-1C53-4A7E-87F7-393EF97BA01E}" dt="2022-01-28T09:15:12.048" v="2142" actId="26606"/>
          <ac:cxnSpMkLst>
            <pc:docMk/>
            <pc:sldMk cId="673126565" sldId="278"/>
            <ac:cxnSpMk id="1036" creationId="{8550A431-0B61-421B-B4B7-24C0CFF0F938}"/>
          </ac:cxnSpMkLst>
        </pc:cxnChg>
        <pc:cxnChg chg="add del">
          <ac:chgData name="Sudhanya" userId="5047257d-b206-48a3-9852-0bac23189a2d" providerId="ADAL" clId="{59994E50-1C53-4A7E-87F7-393EF97BA01E}" dt="2022-01-28T09:15:12.048" v="2142" actId="26606"/>
          <ac:cxnSpMkLst>
            <pc:docMk/>
            <pc:sldMk cId="673126565" sldId="278"/>
            <ac:cxnSpMk id="1038" creationId="{02AD7D83-A622-4E64-A15F-5715B2553B7D}"/>
          </ac:cxnSpMkLst>
        </pc:cxnChg>
        <pc:cxnChg chg="add del">
          <ac:chgData name="Sudhanya" userId="5047257d-b206-48a3-9852-0bac23189a2d" providerId="ADAL" clId="{59994E50-1C53-4A7E-87F7-393EF97BA01E}" dt="2022-01-28T09:15:12.048" v="2142" actId="26606"/>
          <ac:cxnSpMkLst>
            <pc:docMk/>
            <pc:sldMk cId="673126565" sldId="278"/>
            <ac:cxnSpMk id="1039" creationId="{E97A393F-6750-4B9D-A774-36E66ABA4706}"/>
          </ac:cxnSpMkLst>
        </pc:cxnChg>
        <pc:cxnChg chg="add del">
          <ac:chgData name="Sudhanya" userId="5047257d-b206-48a3-9852-0bac23189a2d" providerId="ADAL" clId="{59994E50-1C53-4A7E-87F7-393EF97BA01E}" dt="2022-01-28T09:15:12.048" v="2142" actId="26606"/>
          <ac:cxnSpMkLst>
            <pc:docMk/>
            <pc:sldMk cId="673126565" sldId="278"/>
            <ac:cxnSpMk id="1040" creationId="{92A6F3B3-F9A3-4E38-8F8E-5247F74D500F}"/>
          </ac:cxnSpMkLst>
        </pc:cxnChg>
        <pc:cxnChg chg="add del">
          <ac:chgData name="Sudhanya" userId="5047257d-b206-48a3-9852-0bac23189a2d" providerId="ADAL" clId="{59994E50-1C53-4A7E-87F7-393EF97BA01E}" dt="2022-01-28T09:15:12.048" v="2142" actId="26606"/>
          <ac:cxnSpMkLst>
            <pc:docMk/>
            <pc:sldMk cId="673126565" sldId="278"/>
            <ac:cxnSpMk id="1041" creationId="{1D51125D-D15A-4ADA-929B-DACA6E0D1CB2}"/>
          </ac:cxnSpMkLst>
        </pc:cxnChg>
        <pc:cxnChg chg="add del">
          <ac:chgData name="Sudhanya" userId="5047257d-b206-48a3-9852-0bac23189a2d" providerId="ADAL" clId="{59994E50-1C53-4A7E-87F7-393EF97BA01E}" dt="2022-01-28T09:15:18.843" v="2144" actId="26606"/>
          <ac:cxnSpMkLst>
            <pc:docMk/>
            <pc:sldMk cId="673126565" sldId="278"/>
            <ac:cxnSpMk id="1043" creationId="{4436E0F2-A64B-471E-93C0-8DFE08CC57C8}"/>
          </ac:cxnSpMkLst>
        </pc:cxnChg>
        <pc:cxnChg chg="add del">
          <ac:chgData name="Sudhanya" userId="5047257d-b206-48a3-9852-0bac23189a2d" providerId="ADAL" clId="{59994E50-1C53-4A7E-87F7-393EF97BA01E}" dt="2022-01-28T09:15:18.843" v="2144" actId="26606"/>
          <ac:cxnSpMkLst>
            <pc:docMk/>
            <pc:sldMk cId="673126565" sldId="278"/>
            <ac:cxnSpMk id="1044" creationId="{DC1E3AB1-2A8C-4607-9FAE-D8BDB280FE1A}"/>
          </ac:cxnSpMkLst>
        </pc:cxnChg>
        <pc:cxnChg chg="add del">
          <ac:chgData name="Sudhanya" userId="5047257d-b206-48a3-9852-0bac23189a2d" providerId="ADAL" clId="{59994E50-1C53-4A7E-87F7-393EF97BA01E}" dt="2022-01-28T09:15:18.843" v="2144" actId="26606"/>
          <ac:cxnSpMkLst>
            <pc:docMk/>
            <pc:sldMk cId="673126565" sldId="278"/>
            <ac:cxnSpMk id="1045" creationId="{26D66059-832F-40B6-A35F-F56C8F38A1E7}"/>
          </ac:cxnSpMkLst>
        </pc:cxnChg>
        <pc:cxnChg chg="add del">
          <ac:chgData name="Sudhanya" userId="5047257d-b206-48a3-9852-0bac23189a2d" providerId="ADAL" clId="{59994E50-1C53-4A7E-87F7-393EF97BA01E}" dt="2022-01-28T09:15:18.843" v="2144" actId="26606"/>
          <ac:cxnSpMkLst>
            <pc:docMk/>
            <pc:sldMk cId="673126565" sldId="278"/>
            <ac:cxnSpMk id="1046" creationId="{A515E2ED-7EA9-448D-83FA-54C3DF9723BD}"/>
          </ac:cxnSpMkLst>
        </pc:cxnChg>
        <pc:cxnChg chg="add del">
          <ac:chgData name="Sudhanya" userId="5047257d-b206-48a3-9852-0bac23189a2d" providerId="ADAL" clId="{59994E50-1C53-4A7E-87F7-393EF97BA01E}" dt="2022-01-28T09:15:18.843" v="2144" actId="26606"/>
          <ac:cxnSpMkLst>
            <pc:docMk/>
            <pc:sldMk cId="673126565" sldId="278"/>
            <ac:cxnSpMk id="1047" creationId="{20595356-EABD-4767-AC9D-EA21FF115EC0}"/>
          </ac:cxnSpMkLst>
        </pc:cxnChg>
        <pc:cxnChg chg="add del">
          <ac:chgData name="Sudhanya" userId="5047257d-b206-48a3-9852-0bac23189a2d" providerId="ADAL" clId="{59994E50-1C53-4A7E-87F7-393EF97BA01E}" dt="2022-01-28T09:15:18.843" v="2144" actId="26606"/>
          <ac:cxnSpMkLst>
            <pc:docMk/>
            <pc:sldMk cId="673126565" sldId="278"/>
            <ac:cxnSpMk id="1048" creationId="{28CD9F06-9628-469C-B788-A894E3E08281}"/>
          </ac:cxnSpMkLst>
        </pc:cxnChg>
        <pc:cxnChg chg="add del">
          <ac:chgData name="Sudhanya" userId="5047257d-b206-48a3-9852-0bac23189a2d" providerId="ADAL" clId="{59994E50-1C53-4A7E-87F7-393EF97BA01E}" dt="2022-01-28T09:15:18.843" v="2144" actId="26606"/>
          <ac:cxnSpMkLst>
            <pc:docMk/>
            <pc:sldMk cId="673126565" sldId="278"/>
            <ac:cxnSpMk id="1049" creationId="{8550A431-0B61-421B-B4B7-24C0CFF0F938}"/>
          </ac:cxnSpMkLst>
        </pc:cxnChg>
        <pc:cxnChg chg="add del">
          <ac:chgData name="Sudhanya" userId="5047257d-b206-48a3-9852-0bac23189a2d" providerId="ADAL" clId="{59994E50-1C53-4A7E-87F7-393EF97BA01E}" dt="2022-01-28T09:15:18.843" v="2144" actId="26606"/>
          <ac:cxnSpMkLst>
            <pc:docMk/>
            <pc:sldMk cId="673126565" sldId="278"/>
            <ac:cxnSpMk id="1052" creationId="{4BBA8B30-585D-4596-A896-BF3FD1FB253F}"/>
          </ac:cxnSpMkLst>
        </pc:cxnChg>
        <pc:cxnChg chg="add del">
          <ac:chgData name="Sudhanya" userId="5047257d-b206-48a3-9852-0bac23189a2d" providerId="ADAL" clId="{59994E50-1C53-4A7E-87F7-393EF97BA01E}" dt="2022-01-28T09:15:18.843" v="2144" actId="26606"/>
          <ac:cxnSpMkLst>
            <pc:docMk/>
            <pc:sldMk cId="673126565" sldId="278"/>
            <ac:cxnSpMk id="1053" creationId="{94870472-9E8A-42D0-BDA3-B312F4C72AF6}"/>
          </ac:cxnSpMkLst>
        </pc:cxnChg>
        <pc:cxnChg chg="add del">
          <ac:chgData name="Sudhanya" userId="5047257d-b206-48a3-9852-0bac23189a2d" providerId="ADAL" clId="{59994E50-1C53-4A7E-87F7-393EF97BA01E}" dt="2022-01-28T09:15:18.843" v="2144" actId="26606"/>
          <ac:cxnSpMkLst>
            <pc:docMk/>
            <pc:sldMk cId="673126565" sldId="278"/>
            <ac:cxnSpMk id="1054" creationId="{BD280D8D-93BB-4BD4-86DA-25993A4B527F}"/>
          </ac:cxnSpMkLst>
        </pc:cxnChg>
      </pc:sldChg>
    </pc:docChg>
  </pc:docChgLst>
  <pc:docChgLst>
    <pc:chgData name="Sudhanya" userId="5047257d-b206-48a3-9852-0bac23189a2d" providerId="ADAL" clId="{476725B3-E26B-4A2E-BAE5-F345019C3091}"/>
    <pc:docChg chg="undo custSel addSld delSld modSld">
      <pc:chgData name="Sudhanya" userId="5047257d-b206-48a3-9852-0bac23189a2d" providerId="ADAL" clId="{476725B3-E26B-4A2E-BAE5-F345019C3091}" dt="2022-01-17T09:32:54.725" v="2352" actId="5793"/>
      <pc:docMkLst>
        <pc:docMk/>
      </pc:docMkLst>
      <pc:sldChg chg="modSp mod">
        <pc:chgData name="Sudhanya" userId="5047257d-b206-48a3-9852-0bac23189a2d" providerId="ADAL" clId="{476725B3-E26B-4A2E-BAE5-F345019C3091}" dt="2022-01-16T08:16:33.520" v="15" actId="20577"/>
        <pc:sldMkLst>
          <pc:docMk/>
          <pc:sldMk cId="857159571" sldId="256"/>
        </pc:sldMkLst>
        <pc:spChg chg="mod">
          <ac:chgData name="Sudhanya" userId="5047257d-b206-48a3-9852-0bac23189a2d" providerId="ADAL" clId="{476725B3-E26B-4A2E-BAE5-F345019C3091}" dt="2022-01-16T08:16:33.520" v="15" actId="20577"/>
          <ac:spMkLst>
            <pc:docMk/>
            <pc:sldMk cId="857159571" sldId="256"/>
            <ac:spMk id="2" creationId="{E69A3C19-FC5B-407D-B1DD-48A72BBAA3F7}"/>
          </ac:spMkLst>
        </pc:spChg>
      </pc:sldChg>
      <pc:sldChg chg="modSp mod modNotesTx">
        <pc:chgData name="Sudhanya" userId="5047257d-b206-48a3-9852-0bac23189a2d" providerId="ADAL" clId="{476725B3-E26B-4A2E-BAE5-F345019C3091}" dt="2022-01-16T08:27:35.840" v="562" actId="5793"/>
        <pc:sldMkLst>
          <pc:docMk/>
          <pc:sldMk cId="859854860" sldId="257"/>
        </pc:sldMkLst>
        <pc:spChg chg="mod">
          <ac:chgData name="Sudhanya" userId="5047257d-b206-48a3-9852-0bac23189a2d" providerId="ADAL" clId="{476725B3-E26B-4A2E-BAE5-F345019C3091}" dt="2022-01-16T08:25:03.537" v="397" actId="20577"/>
          <ac:spMkLst>
            <pc:docMk/>
            <pc:sldMk cId="859854860" sldId="257"/>
            <ac:spMk id="2" creationId="{BB3E4D88-E6C6-44AF-A9B9-D7DAD02F960C}"/>
          </ac:spMkLst>
        </pc:spChg>
        <pc:spChg chg="mod">
          <ac:chgData name="Sudhanya" userId="5047257d-b206-48a3-9852-0bac23189a2d" providerId="ADAL" clId="{476725B3-E26B-4A2E-BAE5-F345019C3091}" dt="2022-01-16T08:26:22.043" v="407" actId="12"/>
          <ac:spMkLst>
            <pc:docMk/>
            <pc:sldMk cId="859854860" sldId="257"/>
            <ac:spMk id="6" creationId="{E9428C43-D365-4A26-AFB9-0A35C36DE9FA}"/>
          </ac:spMkLst>
        </pc:spChg>
      </pc:sldChg>
      <pc:sldChg chg="addSp delSp modSp mod setBg modNotesTx">
        <pc:chgData name="Sudhanya" userId="5047257d-b206-48a3-9852-0bac23189a2d" providerId="ADAL" clId="{476725B3-E26B-4A2E-BAE5-F345019C3091}" dt="2022-01-17T02:26:27.644" v="2329" actId="26606"/>
        <pc:sldMkLst>
          <pc:docMk/>
          <pc:sldMk cId="2825553313" sldId="260"/>
        </pc:sldMkLst>
        <pc:spChg chg="mod">
          <ac:chgData name="Sudhanya" userId="5047257d-b206-48a3-9852-0bac23189a2d" providerId="ADAL" clId="{476725B3-E26B-4A2E-BAE5-F345019C3091}" dt="2022-01-17T02:26:27.644" v="2329" actId="26606"/>
          <ac:spMkLst>
            <pc:docMk/>
            <pc:sldMk cId="2825553313" sldId="260"/>
            <ac:spMk id="2" creationId="{90219B1F-1E56-447B-8F6E-C6311F0CB791}"/>
          </ac:spMkLst>
        </pc:spChg>
        <pc:spChg chg="mod">
          <ac:chgData name="Sudhanya" userId="5047257d-b206-48a3-9852-0bac23189a2d" providerId="ADAL" clId="{476725B3-E26B-4A2E-BAE5-F345019C3091}" dt="2022-01-17T02:26:27.644" v="2329" actId="26606"/>
          <ac:spMkLst>
            <pc:docMk/>
            <pc:sldMk cId="2825553313" sldId="260"/>
            <ac:spMk id="3" creationId="{48F1450F-AAC9-4F7A-AEBF-5BC5CC6382DF}"/>
          </ac:spMkLst>
        </pc:spChg>
        <pc:spChg chg="add del">
          <ac:chgData name="Sudhanya" userId="5047257d-b206-48a3-9852-0bac23189a2d" providerId="ADAL" clId="{476725B3-E26B-4A2E-BAE5-F345019C3091}" dt="2022-01-17T02:26:27.644" v="2329" actId="26606"/>
          <ac:spMkLst>
            <pc:docMk/>
            <pc:sldMk cId="2825553313" sldId="260"/>
            <ac:spMk id="8" creationId="{81775E6C-9FE7-4AE4-ABE7-2568D95DEAE0}"/>
          </ac:spMkLst>
        </pc:spChg>
        <pc:spChg chg="add del">
          <ac:chgData name="Sudhanya" userId="5047257d-b206-48a3-9852-0bac23189a2d" providerId="ADAL" clId="{476725B3-E26B-4A2E-BAE5-F345019C3091}" dt="2022-01-17T02:26:27.644" v="2329" actId="26606"/>
          <ac:spMkLst>
            <pc:docMk/>
            <pc:sldMk cId="2825553313" sldId="260"/>
            <ac:spMk id="10" creationId="{8CECB99A-E2AB-482F-A307-48795531018B}"/>
          </ac:spMkLst>
        </pc:spChg>
        <pc:cxnChg chg="add del">
          <ac:chgData name="Sudhanya" userId="5047257d-b206-48a3-9852-0bac23189a2d" providerId="ADAL" clId="{476725B3-E26B-4A2E-BAE5-F345019C3091}" dt="2022-01-17T02:26:27.644" v="2329" actId="26606"/>
          <ac:cxnSpMkLst>
            <pc:docMk/>
            <pc:sldMk cId="2825553313" sldId="260"/>
            <ac:cxnSpMk id="12" creationId="{E8A66062-E0FE-4EE7-9840-EC05B87ACF47}"/>
          </ac:cxnSpMkLst>
        </pc:cxnChg>
        <pc:cxnChg chg="add del">
          <ac:chgData name="Sudhanya" userId="5047257d-b206-48a3-9852-0bac23189a2d" providerId="ADAL" clId="{476725B3-E26B-4A2E-BAE5-F345019C3091}" dt="2022-01-17T02:26:27.644" v="2329" actId="26606"/>
          <ac:cxnSpMkLst>
            <pc:docMk/>
            <pc:sldMk cId="2825553313" sldId="260"/>
            <ac:cxnSpMk id="14" creationId="{A3B4C179-2540-4304-9C9C-2AAAA53EFDC7}"/>
          </ac:cxnSpMkLst>
        </pc:cxnChg>
      </pc:sldChg>
      <pc:sldChg chg="del">
        <pc:chgData name="Sudhanya" userId="5047257d-b206-48a3-9852-0bac23189a2d" providerId="ADAL" clId="{476725B3-E26B-4A2E-BAE5-F345019C3091}" dt="2022-01-16T08:27:56.411" v="564" actId="47"/>
        <pc:sldMkLst>
          <pc:docMk/>
          <pc:sldMk cId="2303154319" sldId="261"/>
        </pc:sldMkLst>
      </pc:sldChg>
      <pc:sldChg chg="del">
        <pc:chgData name="Sudhanya" userId="5047257d-b206-48a3-9852-0bac23189a2d" providerId="ADAL" clId="{476725B3-E26B-4A2E-BAE5-F345019C3091}" dt="2022-01-16T08:27:56.977" v="565" actId="47"/>
        <pc:sldMkLst>
          <pc:docMk/>
          <pc:sldMk cId="2370393005" sldId="262"/>
        </pc:sldMkLst>
      </pc:sldChg>
      <pc:sldChg chg="del">
        <pc:chgData name="Sudhanya" userId="5047257d-b206-48a3-9852-0bac23189a2d" providerId="ADAL" clId="{476725B3-E26B-4A2E-BAE5-F345019C3091}" dt="2022-01-16T08:27:57.370" v="566" actId="47"/>
        <pc:sldMkLst>
          <pc:docMk/>
          <pc:sldMk cId="3052481799" sldId="263"/>
        </pc:sldMkLst>
      </pc:sldChg>
      <pc:sldChg chg="del">
        <pc:chgData name="Sudhanya" userId="5047257d-b206-48a3-9852-0bac23189a2d" providerId="ADAL" clId="{476725B3-E26B-4A2E-BAE5-F345019C3091}" dt="2022-01-16T08:27:57.637" v="567" actId="47"/>
        <pc:sldMkLst>
          <pc:docMk/>
          <pc:sldMk cId="3351134907" sldId="274"/>
        </pc:sldMkLst>
      </pc:sldChg>
      <pc:sldChg chg="del">
        <pc:chgData name="Sudhanya" userId="5047257d-b206-48a3-9852-0bac23189a2d" providerId="ADAL" clId="{476725B3-E26B-4A2E-BAE5-F345019C3091}" dt="2022-01-16T08:27:57.874" v="568" actId="47"/>
        <pc:sldMkLst>
          <pc:docMk/>
          <pc:sldMk cId="1664050108" sldId="275"/>
        </pc:sldMkLst>
      </pc:sldChg>
      <pc:sldChg chg="del">
        <pc:chgData name="Sudhanya" userId="5047257d-b206-48a3-9852-0bac23189a2d" providerId="ADAL" clId="{476725B3-E26B-4A2E-BAE5-F345019C3091}" dt="2022-01-16T08:27:58.110" v="569" actId="47"/>
        <pc:sldMkLst>
          <pc:docMk/>
          <pc:sldMk cId="313173902" sldId="276"/>
        </pc:sldMkLst>
      </pc:sldChg>
      <pc:sldChg chg="del">
        <pc:chgData name="Sudhanya" userId="5047257d-b206-48a3-9852-0bac23189a2d" providerId="ADAL" clId="{476725B3-E26B-4A2E-BAE5-F345019C3091}" dt="2022-01-16T08:27:58.378" v="570" actId="47"/>
        <pc:sldMkLst>
          <pc:docMk/>
          <pc:sldMk cId="1527706705" sldId="277"/>
        </pc:sldMkLst>
      </pc:sldChg>
      <pc:sldChg chg="del">
        <pc:chgData name="Sudhanya" userId="5047257d-b206-48a3-9852-0bac23189a2d" providerId="ADAL" clId="{476725B3-E26B-4A2E-BAE5-F345019C3091}" dt="2022-01-16T08:27:58.630" v="571" actId="47"/>
        <pc:sldMkLst>
          <pc:docMk/>
          <pc:sldMk cId="2123035919" sldId="278"/>
        </pc:sldMkLst>
      </pc:sldChg>
      <pc:sldChg chg="del">
        <pc:chgData name="Sudhanya" userId="5047257d-b206-48a3-9852-0bac23189a2d" providerId="ADAL" clId="{476725B3-E26B-4A2E-BAE5-F345019C3091}" dt="2022-01-16T08:27:58.803" v="572" actId="47"/>
        <pc:sldMkLst>
          <pc:docMk/>
          <pc:sldMk cId="3582191238" sldId="279"/>
        </pc:sldMkLst>
      </pc:sldChg>
      <pc:sldChg chg="del">
        <pc:chgData name="Sudhanya" userId="5047257d-b206-48a3-9852-0bac23189a2d" providerId="ADAL" clId="{476725B3-E26B-4A2E-BAE5-F345019C3091}" dt="2022-01-16T08:27:59.073" v="573" actId="47"/>
        <pc:sldMkLst>
          <pc:docMk/>
          <pc:sldMk cId="811369033" sldId="280"/>
        </pc:sldMkLst>
      </pc:sldChg>
      <pc:sldChg chg="modSp add mod modNotesTx">
        <pc:chgData name="Sudhanya" userId="5047257d-b206-48a3-9852-0bac23189a2d" providerId="ADAL" clId="{476725B3-E26B-4A2E-BAE5-F345019C3091}" dt="2022-01-16T09:13:42.732" v="1177" actId="20577"/>
        <pc:sldMkLst>
          <pc:docMk/>
          <pc:sldMk cId="3401042132" sldId="281"/>
        </pc:sldMkLst>
        <pc:spChg chg="mod">
          <ac:chgData name="Sudhanya" userId="5047257d-b206-48a3-9852-0bac23189a2d" providerId="ADAL" clId="{476725B3-E26B-4A2E-BAE5-F345019C3091}" dt="2022-01-16T08:28:10.975" v="598" actId="20577"/>
          <ac:spMkLst>
            <pc:docMk/>
            <pc:sldMk cId="3401042132" sldId="281"/>
            <ac:spMk id="2" creationId="{BB3E4D88-E6C6-44AF-A9B9-D7DAD02F960C}"/>
          </ac:spMkLst>
        </pc:spChg>
        <pc:spChg chg="mod">
          <ac:chgData name="Sudhanya" userId="5047257d-b206-48a3-9852-0bac23189a2d" providerId="ADAL" clId="{476725B3-E26B-4A2E-BAE5-F345019C3091}" dt="2022-01-16T08:41:20.901" v="1167" actId="27636"/>
          <ac:spMkLst>
            <pc:docMk/>
            <pc:sldMk cId="3401042132" sldId="281"/>
            <ac:spMk id="6" creationId="{E9428C43-D365-4A26-AFB9-0A35C36DE9FA}"/>
          </ac:spMkLst>
        </pc:spChg>
      </pc:sldChg>
      <pc:sldChg chg="modSp new mod modNotesTx">
        <pc:chgData name="Sudhanya" userId="5047257d-b206-48a3-9852-0bac23189a2d" providerId="ADAL" clId="{476725B3-E26B-4A2E-BAE5-F345019C3091}" dt="2022-01-16T09:26:03.974" v="1538" actId="12"/>
        <pc:sldMkLst>
          <pc:docMk/>
          <pc:sldMk cId="344395952" sldId="282"/>
        </pc:sldMkLst>
        <pc:spChg chg="mod">
          <ac:chgData name="Sudhanya" userId="5047257d-b206-48a3-9852-0bac23189a2d" providerId="ADAL" clId="{476725B3-E26B-4A2E-BAE5-F345019C3091}" dt="2022-01-16T09:13:55.049" v="1195" actId="20577"/>
          <ac:spMkLst>
            <pc:docMk/>
            <pc:sldMk cId="344395952" sldId="282"/>
            <ac:spMk id="2" creationId="{DF339674-1F1E-4359-93E9-13952ED922B3}"/>
          </ac:spMkLst>
        </pc:spChg>
        <pc:spChg chg="mod">
          <ac:chgData name="Sudhanya" userId="5047257d-b206-48a3-9852-0bac23189a2d" providerId="ADAL" clId="{476725B3-E26B-4A2E-BAE5-F345019C3091}" dt="2022-01-16T09:26:03.974" v="1538" actId="12"/>
          <ac:spMkLst>
            <pc:docMk/>
            <pc:sldMk cId="344395952" sldId="282"/>
            <ac:spMk id="3" creationId="{044EEFE9-B317-444C-844D-C76AC060E180}"/>
          </ac:spMkLst>
        </pc:spChg>
      </pc:sldChg>
      <pc:sldChg chg="modSp new mod modNotesTx">
        <pc:chgData name="Sudhanya" userId="5047257d-b206-48a3-9852-0bac23189a2d" providerId="ADAL" clId="{476725B3-E26B-4A2E-BAE5-F345019C3091}" dt="2022-01-17T00:45:03.332" v="1607"/>
        <pc:sldMkLst>
          <pc:docMk/>
          <pc:sldMk cId="2658505654" sldId="283"/>
        </pc:sldMkLst>
        <pc:spChg chg="mod">
          <ac:chgData name="Sudhanya" userId="5047257d-b206-48a3-9852-0bac23189a2d" providerId="ADAL" clId="{476725B3-E26B-4A2E-BAE5-F345019C3091}" dt="2022-01-17T00:37:19.500" v="1556" actId="313"/>
          <ac:spMkLst>
            <pc:docMk/>
            <pc:sldMk cId="2658505654" sldId="283"/>
            <ac:spMk id="2" creationId="{CDD3F3EE-AE9F-4114-89FF-6F5D1B29043A}"/>
          </ac:spMkLst>
        </pc:spChg>
        <pc:spChg chg="mod">
          <ac:chgData name="Sudhanya" userId="5047257d-b206-48a3-9852-0bac23189a2d" providerId="ADAL" clId="{476725B3-E26B-4A2E-BAE5-F345019C3091}" dt="2022-01-17T00:44:36.019" v="1606" actId="12"/>
          <ac:spMkLst>
            <pc:docMk/>
            <pc:sldMk cId="2658505654" sldId="283"/>
            <ac:spMk id="3" creationId="{307DFDEF-CB92-4C31-A6BE-93B5D9AA2CDB}"/>
          </ac:spMkLst>
        </pc:spChg>
      </pc:sldChg>
      <pc:sldChg chg="modSp new mod modNotesTx">
        <pc:chgData name="Sudhanya" userId="5047257d-b206-48a3-9852-0bac23189a2d" providerId="ADAL" clId="{476725B3-E26B-4A2E-BAE5-F345019C3091}" dt="2022-01-17T00:54:35.602" v="1653" actId="20577"/>
        <pc:sldMkLst>
          <pc:docMk/>
          <pc:sldMk cId="3715718954" sldId="284"/>
        </pc:sldMkLst>
        <pc:spChg chg="mod">
          <ac:chgData name="Sudhanya" userId="5047257d-b206-48a3-9852-0bac23189a2d" providerId="ADAL" clId="{476725B3-E26B-4A2E-BAE5-F345019C3091}" dt="2022-01-17T00:46:13.489" v="1614" actId="20577"/>
          <ac:spMkLst>
            <pc:docMk/>
            <pc:sldMk cId="3715718954" sldId="284"/>
            <ac:spMk id="3" creationId="{6AF4EB55-5810-436A-90E1-BF29612B1039}"/>
          </ac:spMkLst>
        </pc:spChg>
      </pc:sldChg>
      <pc:sldChg chg="modSp new mod modNotesTx">
        <pc:chgData name="Sudhanya" userId="5047257d-b206-48a3-9852-0bac23189a2d" providerId="ADAL" clId="{476725B3-E26B-4A2E-BAE5-F345019C3091}" dt="2022-01-17T01:30:20.935" v="2210" actId="20577"/>
        <pc:sldMkLst>
          <pc:docMk/>
          <pc:sldMk cId="2563716643" sldId="285"/>
        </pc:sldMkLst>
        <pc:spChg chg="mod">
          <ac:chgData name="Sudhanya" userId="5047257d-b206-48a3-9852-0bac23189a2d" providerId="ADAL" clId="{476725B3-E26B-4A2E-BAE5-F345019C3091}" dt="2022-01-17T00:52:10.507" v="1633" actId="20577"/>
          <ac:spMkLst>
            <pc:docMk/>
            <pc:sldMk cId="2563716643" sldId="285"/>
            <ac:spMk id="2" creationId="{0647B2BA-B648-4ACE-880C-078B4A1CB2CD}"/>
          </ac:spMkLst>
        </pc:spChg>
        <pc:spChg chg="mod">
          <ac:chgData name="Sudhanya" userId="5047257d-b206-48a3-9852-0bac23189a2d" providerId="ADAL" clId="{476725B3-E26B-4A2E-BAE5-F345019C3091}" dt="2022-01-17T00:53:05.011" v="1642" actId="15"/>
          <ac:spMkLst>
            <pc:docMk/>
            <pc:sldMk cId="2563716643" sldId="285"/>
            <ac:spMk id="3" creationId="{242D958B-FE94-4F06-A849-0B95F06789F2}"/>
          </ac:spMkLst>
        </pc:spChg>
      </pc:sldChg>
      <pc:sldChg chg="modSp new mod">
        <pc:chgData name="Sudhanya" userId="5047257d-b206-48a3-9852-0bac23189a2d" providerId="ADAL" clId="{476725B3-E26B-4A2E-BAE5-F345019C3091}" dt="2022-01-17T01:03:34.489" v="1688" actId="12"/>
        <pc:sldMkLst>
          <pc:docMk/>
          <pc:sldMk cId="3365287017" sldId="286"/>
        </pc:sldMkLst>
        <pc:spChg chg="mod">
          <ac:chgData name="Sudhanya" userId="5047257d-b206-48a3-9852-0bac23189a2d" providerId="ADAL" clId="{476725B3-E26B-4A2E-BAE5-F345019C3091}" dt="2022-01-17T01:02:30.443" v="1674" actId="20577"/>
          <ac:spMkLst>
            <pc:docMk/>
            <pc:sldMk cId="3365287017" sldId="286"/>
            <ac:spMk id="2" creationId="{53D8F997-2AAD-4838-8E14-86820436ED1B}"/>
          </ac:spMkLst>
        </pc:spChg>
        <pc:spChg chg="mod">
          <ac:chgData name="Sudhanya" userId="5047257d-b206-48a3-9852-0bac23189a2d" providerId="ADAL" clId="{476725B3-E26B-4A2E-BAE5-F345019C3091}" dt="2022-01-17T01:03:34.489" v="1688" actId="12"/>
          <ac:spMkLst>
            <pc:docMk/>
            <pc:sldMk cId="3365287017" sldId="286"/>
            <ac:spMk id="3" creationId="{A8CC7E15-B530-465B-B9A6-80A2D31BE98B}"/>
          </ac:spMkLst>
        </pc:spChg>
      </pc:sldChg>
      <pc:sldChg chg="modSp new mod modNotesTx">
        <pc:chgData name="Sudhanya" userId="5047257d-b206-48a3-9852-0bac23189a2d" providerId="ADAL" clId="{476725B3-E26B-4A2E-BAE5-F345019C3091}" dt="2022-01-17T01:29:48.827" v="2202" actId="20577"/>
        <pc:sldMkLst>
          <pc:docMk/>
          <pc:sldMk cId="3635742759" sldId="287"/>
        </pc:sldMkLst>
        <pc:spChg chg="mod">
          <ac:chgData name="Sudhanya" userId="5047257d-b206-48a3-9852-0bac23189a2d" providerId="ADAL" clId="{476725B3-E26B-4A2E-BAE5-F345019C3091}" dt="2022-01-17T01:03:50.178" v="1698" actId="20577"/>
          <ac:spMkLst>
            <pc:docMk/>
            <pc:sldMk cId="3635742759" sldId="287"/>
            <ac:spMk id="2" creationId="{06D1FEE2-713E-4506-8CC4-0D923A8DBE01}"/>
          </ac:spMkLst>
        </pc:spChg>
        <pc:spChg chg="mod">
          <ac:chgData name="Sudhanya" userId="5047257d-b206-48a3-9852-0bac23189a2d" providerId="ADAL" clId="{476725B3-E26B-4A2E-BAE5-F345019C3091}" dt="2022-01-17T01:12:31.062" v="2101" actId="20577"/>
          <ac:spMkLst>
            <pc:docMk/>
            <pc:sldMk cId="3635742759" sldId="287"/>
            <ac:spMk id="3" creationId="{E68FCA35-C38D-4EBF-A6E5-69A326ADE427}"/>
          </ac:spMkLst>
        </pc:spChg>
      </pc:sldChg>
      <pc:sldChg chg="modSp new mod">
        <pc:chgData name="Sudhanya" userId="5047257d-b206-48a3-9852-0bac23189a2d" providerId="ADAL" clId="{476725B3-E26B-4A2E-BAE5-F345019C3091}" dt="2022-01-17T01:25:25.783" v="2135" actId="20577"/>
        <pc:sldMkLst>
          <pc:docMk/>
          <pc:sldMk cId="1536358058" sldId="288"/>
        </pc:sldMkLst>
        <pc:spChg chg="mod">
          <ac:chgData name="Sudhanya" userId="5047257d-b206-48a3-9852-0bac23189a2d" providerId="ADAL" clId="{476725B3-E26B-4A2E-BAE5-F345019C3091}" dt="2022-01-17T01:23:54.589" v="2123" actId="20577"/>
          <ac:spMkLst>
            <pc:docMk/>
            <pc:sldMk cId="1536358058" sldId="288"/>
            <ac:spMk id="2" creationId="{691B8446-4487-4DCA-821C-1D18F77333B7}"/>
          </ac:spMkLst>
        </pc:spChg>
        <pc:spChg chg="mod">
          <ac:chgData name="Sudhanya" userId="5047257d-b206-48a3-9852-0bac23189a2d" providerId="ADAL" clId="{476725B3-E26B-4A2E-BAE5-F345019C3091}" dt="2022-01-17T01:25:25.783" v="2135" actId="20577"/>
          <ac:spMkLst>
            <pc:docMk/>
            <pc:sldMk cId="1536358058" sldId="288"/>
            <ac:spMk id="3" creationId="{1A1F3891-855A-480A-B1A5-9BC051D5AC60}"/>
          </ac:spMkLst>
        </pc:spChg>
      </pc:sldChg>
      <pc:sldChg chg="modSp new mod modNotesTx">
        <pc:chgData name="Sudhanya" userId="5047257d-b206-48a3-9852-0bac23189a2d" providerId="ADAL" clId="{476725B3-E26B-4A2E-BAE5-F345019C3091}" dt="2022-01-17T01:44:32.677" v="2216" actId="20577"/>
        <pc:sldMkLst>
          <pc:docMk/>
          <pc:sldMk cId="334378864" sldId="289"/>
        </pc:sldMkLst>
        <pc:spChg chg="mod">
          <ac:chgData name="Sudhanya" userId="5047257d-b206-48a3-9852-0bac23189a2d" providerId="ADAL" clId="{476725B3-E26B-4A2E-BAE5-F345019C3091}" dt="2022-01-17T01:26:51.953" v="2163" actId="20577"/>
          <ac:spMkLst>
            <pc:docMk/>
            <pc:sldMk cId="334378864" sldId="289"/>
            <ac:spMk id="2" creationId="{0EDA5DF9-8BD2-4685-92BF-C40BAF56268C}"/>
          </ac:spMkLst>
        </pc:spChg>
        <pc:spChg chg="mod">
          <ac:chgData name="Sudhanya" userId="5047257d-b206-48a3-9852-0bac23189a2d" providerId="ADAL" clId="{476725B3-E26B-4A2E-BAE5-F345019C3091}" dt="2022-01-17T01:28:59.034" v="2196"/>
          <ac:spMkLst>
            <pc:docMk/>
            <pc:sldMk cId="334378864" sldId="289"/>
            <ac:spMk id="3" creationId="{85F386D1-EF16-4EB0-8498-69AA78270512}"/>
          </ac:spMkLst>
        </pc:spChg>
      </pc:sldChg>
      <pc:sldChg chg="addSp delSp modSp new mod setBg modNotesTx">
        <pc:chgData name="Sudhanya" userId="5047257d-b206-48a3-9852-0bac23189a2d" providerId="ADAL" clId="{476725B3-E26B-4A2E-BAE5-F345019C3091}" dt="2022-01-17T02:22:06.673" v="2327" actId="20577"/>
        <pc:sldMkLst>
          <pc:docMk/>
          <pc:sldMk cId="4024454668" sldId="290"/>
        </pc:sldMkLst>
        <pc:spChg chg="mod">
          <ac:chgData name="Sudhanya" userId="5047257d-b206-48a3-9852-0bac23189a2d" providerId="ADAL" clId="{476725B3-E26B-4A2E-BAE5-F345019C3091}" dt="2022-01-17T02:20:14.200" v="2247" actId="26606"/>
          <ac:spMkLst>
            <pc:docMk/>
            <pc:sldMk cId="4024454668" sldId="290"/>
            <ac:spMk id="2" creationId="{5F12F7A8-1D2A-4471-98C1-350BF2BB3235}"/>
          </ac:spMkLst>
        </pc:spChg>
        <pc:spChg chg="del">
          <ac:chgData name="Sudhanya" userId="5047257d-b206-48a3-9852-0bac23189a2d" providerId="ADAL" clId="{476725B3-E26B-4A2E-BAE5-F345019C3091}" dt="2022-01-17T02:20:09.957" v="2246"/>
          <ac:spMkLst>
            <pc:docMk/>
            <pc:sldMk cId="4024454668" sldId="290"/>
            <ac:spMk id="3" creationId="{7807A9FF-A0B0-4F32-8203-9ECAE954B589}"/>
          </ac:spMkLst>
        </pc:spChg>
        <pc:spChg chg="add">
          <ac:chgData name="Sudhanya" userId="5047257d-b206-48a3-9852-0bac23189a2d" providerId="ADAL" clId="{476725B3-E26B-4A2E-BAE5-F345019C3091}" dt="2022-01-17T02:20:14.200" v="2247" actId="26606"/>
          <ac:spMkLst>
            <pc:docMk/>
            <pc:sldMk cId="4024454668" sldId="290"/>
            <ac:spMk id="9" creationId="{A6CA7A60-8DF8-4B78-BFE3-B372B90AB9F5}"/>
          </ac:spMkLst>
        </pc:spChg>
        <pc:spChg chg="add">
          <ac:chgData name="Sudhanya" userId="5047257d-b206-48a3-9852-0bac23189a2d" providerId="ADAL" clId="{476725B3-E26B-4A2E-BAE5-F345019C3091}" dt="2022-01-17T02:20:14.200" v="2247" actId="26606"/>
          <ac:spMkLst>
            <pc:docMk/>
            <pc:sldMk cId="4024454668" sldId="290"/>
            <ac:spMk id="11" creationId="{469A5737-8D36-4BF8-AC7D-2AA2B6B633CA}"/>
          </ac:spMkLst>
        </pc:spChg>
        <pc:graphicFrameChg chg="add mod modGraphic">
          <ac:chgData name="Sudhanya" userId="5047257d-b206-48a3-9852-0bac23189a2d" providerId="ADAL" clId="{476725B3-E26B-4A2E-BAE5-F345019C3091}" dt="2022-01-17T02:21:15.678" v="2249" actId="6549"/>
          <ac:graphicFrameMkLst>
            <pc:docMk/>
            <pc:sldMk cId="4024454668" sldId="290"/>
            <ac:graphicFrameMk id="4" creationId="{48BD0491-A6DF-416F-9B2A-1A8BFE04E9E2}"/>
          </ac:graphicFrameMkLst>
        </pc:graphicFrameChg>
        <pc:cxnChg chg="add">
          <ac:chgData name="Sudhanya" userId="5047257d-b206-48a3-9852-0bac23189a2d" providerId="ADAL" clId="{476725B3-E26B-4A2E-BAE5-F345019C3091}" dt="2022-01-17T02:20:14.200" v="2247" actId="26606"/>
          <ac:cxnSpMkLst>
            <pc:docMk/>
            <pc:sldMk cId="4024454668" sldId="290"/>
            <ac:cxnSpMk id="13" creationId="{72ECE8B0-6962-4F5B-830A-E8F8F97267E0}"/>
          </ac:cxnSpMkLst>
        </pc:cxnChg>
        <pc:cxnChg chg="add">
          <ac:chgData name="Sudhanya" userId="5047257d-b206-48a3-9852-0bac23189a2d" providerId="ADAL" clId="{476725B3-E26B-4A2E-BAE5-F345019C3091}" dt="2022-01-17T02:20:14.200" v="2247" actId="26606"/>
          <ac:cxnSpMkLst>
            <pc:docMk/>
            <pc:sldMk cId="4024454668" sldId="290"/>
            <ac:cxnSpMk id="15" creationId="{FEAF673E-0279-495F-A8A9-F84D0AB5A491}"/>
          </ac:cxnSpMkLst>
        </pc:cxnChg>
      </pc:sldChg>
      <pc:sldChg chg="addSp delSp modSp new mod">
        <pc:chgData name="Sudhanya" userId="5047257d-b206-48a3-9852-0bac23189a2d" providerId="ADAL" clId="{476725B3-E26B-4A2E-BAE5-F345019C3091}" dt="2022-01-17T09:30:23.916" v="2343" actId="1076"/>
        <pc:sldMkLst>
          <pc:docMk/>
          <pc:sldMk cId="556163399" sldId="291"/>
        </pc:sldMkLst>
        <pc:spChg chg="del">
          <ac:chgData name="Sudhanya" userId="5047257d-b206-48a3-9852-0bac23189a2d" providerId="ADAL" clId="{476725B3-E26B-4A2E-BAE5-F345019C3091}" dt="2022-01-17T09:29:13.344" v="2331"/>
          <ac:spMkLst>
            <pc:docMk/>
            <pc:sldMk cId="556163399" sldId="291"/>
            <ac:spMk id="3" creationId="{E9527327-6316-402E-BEBC-29970A0308AA}"/>
          </ac:spMkLst>
        </pc:spChg>
        <pc:spChg chg="add mod">
          <ac:chgData name="Sudhanya" userId="5047257d-b206-48a3-9852-0bac23189a2d" providerId="ADAL" clId="{476725B3-E26B-4A2E-BAE5-F345019C3091}" dt="2022-01-17T09:30:21.239" v="2342"/>
          <ac:spMkLst>
            <pc:docMk/>
            <pc:sldMk cId="556163399" sldId="291"/>
            <ac:spMk id="4" creationId="{FF1F9222-9A2A-4029-AF5C-91C197D3313E}"/>
          </ac:spMkLst>
        </pc:spChg>
        <pc:picChg chg="add del mod">
          <ac:chgData name="Sudhanya" userId="5047257d-b206-48a3-9852-0bac23189a2d" providerId="ADAL" clId="{476725B3-E26B-4A2E-BAE5-F345019C3091}" dt="2022-01-17T09:29:58.254" v="2340" actId="478"/>
          <ac:picMkLst>
            <pc:docMk/>
            <pc:sldMk cId="556163399" sldId="291"/>
            <ac:picMk id="2050" creationId="{2A1D5568-7AC9-48B3-B2F7-708677F4180B}"/>
          </ac:picMkLst>
        </pc:picChg>
        <pc:picChg chg="add del mod">
          <ac:chgData name="Sudhanya" userId="5047257d-b206-48a3-9852-0bac23189a2d" providerId="ADAL" clId="{476725B3-E26B-4A2E-BAE5-F345019C3091}" dt="2022-01-17T09:29:41.484" v="2339" actId="478"/>
          <ac:picMkLst>
            <pc:docMk/>
            <pc:sldMk cId="556163399" sldId="291"/>
            <ac:picMk id="2052" creationId="{D2ED1073-4DAC-4D9A-B389-33FA7884DF43}"/>
          </ac:picMkLst>
        </pc:picChg>
        <pc:picChg chg="add mod">
          <ac:chgData name="Sudhanya" userId="5047257d-b206-48a3-9852-0bac23189a2d" providerId="ADAL" clId="{476725B3-E26B-4A2E-BAE5-F345019C3091}" dt="2022-01-17T09:30:23.916" v="2343" actId="1076"/>
          <ac:picMkLst>
            <pc:docMk/>
            <pc:sldMk cId="556163399" sldId="291"/>
            <ac:picMk id="2054" creationId="{708C1A17-6C7C-4ECF-8FF9-E586E93D4850}"/>
          </ac:picMkLst>
        </pc:picChg>
      </pc:sldChg>
      <pc:sldChg chg="addSp modSp new mod">
        <pc:chgData name="Sudhanya" userId="5047257d-b206-48a3-9852-0bac23189a2d" providerId="ADAL" clId="{476725B3-E26B-4A2E-BAE5-F345019C3091}" dt="2022-01-17T09:32:54.725" v="2352" actId="5793"/>
        <pc:sldMkLst>
          <pc:docMk/>
          <pc:sldMk cId="889037951" sldId="292"/>
        </pc:sldMkLst>
        <pc:spChg chg="mod">
          <ac:chgData name="Sudhanya" userId="5047257d-b206-48a3-9852-0bac23189a2d" providerId="ADAL" clId="{476725B3-E26B-4A2E-BAE5-F345019C3091}" dt="2022-01-17T09:32:54.725" v="2352" actId="5793"/>
          <ac:spMkLst>
            <pc:docMk/>
            <pc:sldMk cId="889037951" sldId="292"/>
            <ac:spMk id="3" creationId="{98ED479E-590A-4B55-BD6E-C740961B2D15}"/>
          </ac:spMkLst>
        </pc:spChg>
        <pc:picChg chg="add mod">
          <ac:chgData name="Sudhanya" userId="5047257d-b206-48a3-9852-0bac23189a2d" providerId="ADAL" clId="{476725B3-E26B-4A2E-BAE5-F345019C3091}" dt="2022-01-17T09:32:52.820" v="2351" actId="1076"/>
          <ac:picMkLst>
            <pc:docMk/>
            <pc:sldMk cId="889037951" sldId="292"/>
            <ac:picMk id="3074" creationId="{97091482-2AB5-4E25-A1C9-E81AA99CF2BC}"/>
          </ac:picMkLst>
        </pc:picChg>
      </pc:sldChg>
    </pc:docChg>
  </pc:docChgLst>
  <pc:docChgLst>
    <pc:chgData name="Sudhanya" userId="5047257d-b206-48a3-9852-0bac23189a2d" providerId="ADAL" clId="{106890D3-1371-4526-A121-9E011E8F4131}"/>
    <pc:docChg chg="undo custSel addSld modSld">
      <pc:chgData name="Sudhanya" userId="5047257d-b206-48a3-9852-0bac23189a2d" providerId="ADAL" clId="{106890D3-1371-4526-A121-9E011E8F4131}" dt="2022-01-27T02:46:19.756" v="493" actId="20577"/>
      <pc:docMkLst>
        <pc:docMk/>
      </pc:docMkLst>
      <pc:sldChg chg="delSp modSp mod">
        <pc:chgData name="Sudhanya" userId="5047257d-b206-48a3-9852-0bac23189a2d" providerId="ADAL" clId="{106890D3-1371-4526-A121-9E011E8F4131}" dt="2022-01-27T02:31:14.410" v="442" actId="6549"/>
        <pc:sldMkLst>
          <pc:docMk/>
          <pc:sldMk cId="436129910" sldId="269"/>
        </pc:sldMkLst>
        <pc:spChg chg="mod">
          <ac:chgData name="Sudhanya" userId="5047257d-b206-48a3-9852-0bac23189a2d" providerId="ADAL" clId="{106890D3-1371-4526-A121-9E011E8F4131}" dt="2022-01-27T02:28:34.361" v="424" actId="20577"/>
          <ac:spMkLst>
            <pc:docMk/>
            <pc:sldMk cId="436129910" sldId="269"/>
            <ac:spMk id="2" creationId="{0F123EED-2CE4-4C6B-A747-821106D2E00C}"/>
          </ac:spMkLst>
        </pc:spChg>
        <pc:spChg chg="mod">
          <ac:chgData name="Sudhanya" userId="5047257d-b206-48a3-9852-0bac23189a2d" providerId="ADAL" clId="{106890D3-1371-4526-A121-9E011E8F4131}" dt="2022-01-27T02:31:14.410" v="442" actId="6549"/>
          <ac:spMkLst>
            <pc:docMk/>
            <pc:sldMk cId="436129910" sldId="269"/>
            <ac:spMk id="3" creationId="{D6F4C6E6-B770-4491-B478-70AAA5D4664E}"/>
          </ac:spMkLst>
        </pc:spChg>
        <pc:graphicFrameChg chg="del">
          <ac:chgData name="Sudhanya" userId="5047257d-b206-48a3-9852-0bac23189a2d" providerId="ADAL" clId="{106890D3-1371-4526-A121-9E011E8F4131}" dt="2022-01-27T02:28:40.214" v="426" actId="478"/>
          <ac:graphicFrameMkLst>
            <pc:docMk/>
            <pc:sldMk cId="436129910" sldId="269"/>
            <ac:graphicFrameMk id="5" creationId="{6C9E5F2F-5B0C-43C9-A647-1DF05C813342}"/>
          </ac:graphicFrameMkLst>
        </pc:graphicFrameChg>
      </pc:sldChg>
      <pc:sldChg chg="modSp mod modNotesTx">
        <pc:chgData name="Sudhanya" userId="5047257d-b206-48a3-9852-0bac23189a2d" providerId="ADAL" clId="{106890D3-1371-4526-A121-9E011E8F4131}" dt="2022-01-27T02:44:13.884" v="460" actId="20577"/>
        <pc:sldMkLst>
          <pc:docMk/>
          <pc:sldMk cId="3857459399" sldId="273"/>
        </pc:sldMkLst>
        <pc:spChg chg="mod">
          <ac:chgData name="Sudhanya" userId="5047257d-b206-48a3-9852-0bac23189a2d" providerId="ADAL" clId="{106890D3-1371-4526-A121-9E011E8F4131}" dt="2022-01-27T02:18:40.883" v="120" actId="20577"/>
          <ac:spMkLst>
            <pc:docMk/>
            <pc:sldMk cId="3857459399" sldId="273"/>
            <ac:spMk id="2" creationId="{ED5C7BF1-98D3-4D2E-9D5B-11E02E45B4EB}"/>
          </ac:spMkLst>
        </pc:spChg>
        <pc:spChg chg="mod">
          <ac:chgData name="Sudhanya" userId="5047257d-b206-48a3-9852-0bac23189a2d" providerId="ADAL" clId="{106890D3-1371-4526-A121-9E011E8F4131}" dt="2022-01-27T02:44:13.884" v="460" actId="20577"/>
          <ac:spMkLst>
            <pc:docMk/>
            <pc:sldMk cId="3857459399" sldId="273"/>
            <ac:spMk id="3" creationId="{EFB9E602-3E91-428B-9918-C5965979CCBE}"/>
          </ac:spMkLst>
        </pc:spChg>
      </pc:sldChg>
      <pc:sldChg chg="modSp mod">
        <pc:chgData name="Sudhanya" userId="5047257d-b206-48a3-9852-0bac23189a2d" providerId="ADAL" clId="{106890D3-1371-4526-A121-9E011E8F4131}" dt="2022-01-27T02:21:01.911" v="406" actId="5793"/>
        <pc:sldMkLst>
          <pc:docMk/>
          <pc:sldMk cId="581069175" sldId="274"/>
        </pc:sldMkLst>
        <pc:spChg chg="mod">
          <ac:chgData name="Sudhanya" userId="5047257d-b206-48a3-9852-0bac23189a2d" providerId="ADAL" clId="{106890D3-1371-4526-A121-9E011E8F4131}" dt="2022-01-27T02:18:49.658" v="139" actId="20577"/>
          <ac:spMkLst>
            <pc:docMk/>
            <pc:sldMk cId="581069175" sldId="274"/>
            <ac:spMk id="2" creationId="{0D2501AC-BF6E-4E23-B332-8473A23BC137}"/>
          </ac:spMkLst>
        </pc:spChg>
        <pc:spChg chg="mod">
          <ac:chgData name="Sudhanya" userId="5047257d-b206-48a3-9852-0bac23189a2d" providerId="ADAL" clId="{106890D3-1371-4526-A121-9E011E8F4131}" dt="2022-01-27T02:21:01.911" v="406" actId="5793"/>
          <ac:spMkLst>
            <pc:docMk/>
            <pc:sldMk cId="581069175" sldId="274"/>
            <ac:spMk id="3" creationId="{854C2B6B-BB51-4C31-B497-E1CEC2825A64}"/>
          </ac:spMkLst>
        </pc:spChg>
      </pc:sldChg>
      <pc:sldChg chg="modSp new mod">
        <pc:chgData name="Sudhanya" userId="5047257d-b206-48a3-9852-0bac23189a2d" providerId="ADAL" clId="{106890D3-1371-4526-A121-9E011E8F4131}" dt="2022-01-27T02:46:19.756" v="493" actId="20577"/>
        <pc:sldMkLst>
          <pc:docMk/>
          <pc:sldMk cId="2940724156" sldId="275"/>
        </pc:sldMkLst>
        <pc:spChg chg="mod">
          <ac:chgData name="Sudhanya" userId="5047257d-b206-48a3-9852-0bac23189a2d" providerId="ADAL" clId="{106890D3-1371-4526-A121-9E011E8F4131}" dt="2022-01-27T02:44:36.946" v="474" actId="20577"/>
          <ac:spMkLst>
            <pc:docMk/>
            <pc:sldMk cId="2940724156" sldId="275"/>
            <ac:spMk id="2" creationId="{2D7D6B3B-7F7A-4BE6-A334-C04C45525346}"/>
          </ac:spMkLst>
        </pc:spChg>
        <pc:spChg chg="mod">
          <ac:chgData name="Sudhanya" userId="5047257d-b206-48a3-9852-0bac23189a2d" providerId="ADAL" clId="{106890D3-1371-4526-A121-9E011E8F4131}" dt="2022-01-27T02:46:19.756" v="493" actId="20577"/>
          <ac:spMkLst>
            <pc:docMk/>
            <pc:sldMk cId="2940724156" sldId="275"/>
            <ac:spMk id="3" creationId="{F737E2E9-C608-41E0-9F88-66B50FB885A9}"/>
          </ac:spMkLst>
        </pc:spChg>
      </pc:sldChg>
    </pc:docChg>
  </pc:docChgLst>
  <pc:docChgLst>
    <pc:chgData name="Sudhanya" userId="5047257d-b206-48a3-9852-0bac23189a2d" providerId="ADAL" clId="{629BA827-D8B4-4897-B686-4A949045F3D0}"/>
    <pc:docChg chg="undo custSel addSld delSld modSld">
      <pc:chgData name="Sudhanya" userId="5047257d-b206-48a3-9852-0bac23189a2d" providerId="ADAL" clId="{629BA827-D8B4-4897-B686-4A949045F3D0}" dt="2022-01-06T08:45:43.009" v="539" actId="113"/>
      <pc:docMkLst>
        <pc:docMk/>
      </pc:docMkLst>
      <pc:sldChg chg="modSp mod">
        <pc:chgData name="Sudhanya" userId="5047257d-b206-48a3-9852-0bac23189a2d" providerId="ADAL" clId="{629BA827-D8B4-4897-B686-4A949045F3D0}" dt="2022-01-06T00:58:36.091" v="29" actId="20577"/>
        <pc:sldMkLst>
          <pc:docMk/>
          <pc:sldMk cId="857159571" sldId="256"/>
        </pc:sldMkLst>
        <pc:spChg chg="mod">
          <ac:chgData name="Sudhanya" userId="5047257d-b206-48a3-9852-0bac23189a2d" providerId="ADAL" clId="{629BA827-D8B4-4897-B686-4A949045F3D0}" dt="2022-01-06T00:58:36.091" v="29" actId="20577"/>
          <ac:spMkLst>
            <pc:docMk/>
            <pc:sldMk cId="857159571" sldId="256"/>
            <ac:spMk id="2" creationId="{E69A3C19-FC5B-407D-B1DD-48A72BBAA3F7}"/>
          </ac:spMkLst>
        </pc:spChg>
      </pc:sldChg>
      <pc:sldChg chg="addSp delSp modSp mod modNotesTx">
        <pc:chgData name="Sudhanya" userId="5047257d-b206-48a3-9852-0bac23189a2d" providerId="ADAL" clId="{629BA827-D8B4-4897-B686-4A949045F3D0}" dt="2022-01-06T01:03:13.486" v="99" actId="20577"/>
        <pc:sldMkLst>
          <pc:docMk/>
          <pc:sldMk cId="859854860" sldId="257"/>
        </pc:sldMkLst>
        <pc:spChg chg="mod">
          <ac:chgData name="Sudhanya" userId="5047257d-b206-48a3-9852-0bac23189a2d" providerId="ADAL" clId="{629BA827-D8B4-4897-B686-4A949045F3D0}" dt="2022-01-06T01:00:28.903" v="60" actId="20577"/>
          <ac:spMkLst>
            <pc:docMk/>
            <pc:sldMk cId="859854860" sldId="257"/>
            <ac:spMk id="2" creationId="{BB3E4D88-E6C6-44AF-A9B9-D7DAD02F960C}"/>
          </ac:spMkLst>
        </pc:spChg>
        <pc:spChg chg="del mod">
          <ac:chgData name="Sudhanya" userId="5047257d-b206-48a3-9852-0bac23189a2d" providerId="ADAL" clId="{629BA827-D8B4-4897-B686-4A949045F3D0}" dt="2022-01-06T01:01:03.993" v="62" actId="478"/>
          <ac:spMkLst>
            <pc:docMk/>
            <pc:sldMk cId="859854860" sldId="257"/>
            <ac:spMk id="3" creationId="{2C6F4E68-6C08-47D5-992E-541F7FEF4BA4}"/>
          </ac:spMkLst>
        </pc:spChg>
        <pc:spChg chg="del">
          <ac:chgData name="Sudhanya" userId="5047257d-b206-48a3-9852-0bac23189a2d" providerId="ADAL" clId="{629BA827-D8B4-4897-B686-4A949045F3D0}" dt="2022-01-06T01:01:11.096" v="64" actId="478"/>
          <ac:spMkLst>
            <pc:docMk/>
            <pc:sldMk cId="859854860" sldId="257"/>
            <ac:spMk id="5" creationId="{1095EB85-358A-4078-B338-DA39926B3223}"/>
          </ac:spMkLst>
        </pc:spChg>
        <pc:spChg chg="add del mod">
          <ac:chgData name="Sudhanya" userId="5047257d-b206-48a3-9852-0bac23189a2d" providerId="ADAL" clId="{629BA827-D8B4-4897-B686-4A949045F3D0}" dt="2022-01-06T01:01:27.414" v="70" actId="12"/>
          <ac:spMkLst>
            <pc:docMk/>
            <pc:sldMk cId="859854860" sldId="257"/>
            <ac:spMk id="6" creationId="{E9428C43-D365-4A26-AFB9-0A35C36DE9FA}"/>
          </ac:spMkLst>
        </pc:spChg>
        <pc:spChg chg="add del mod">
          <ac:chgData name="Sudhanya" userId="5047257d-b206-48a3-9852-0bac23189a2d" providerId="ADAL" clId="{629BA827-D8B4-4897-B686-4A949045F3D0}" dt="2022-01-06T01:01:19.067" v="67"/>
          <ac:spMkLst>
            <pc:docMk/>
            <pc:sldMk cId="859854860" sldId="257"/>
            <ac:spMk id="7" creationId="{4FD57E43-B7EF-4D53-A7BE-3A54005CFCD1}"/>
          </ac:spMkLst>
        </pc:spChg>
      </pc:sldChg>
      <pc:sldChg chg="addSp delSp modSp mod modNotesTx">
        <pc:chgData name="Sudhanya" userId="5047257d-b206-48a3-9852-0bac23189a2d" providerId="ADAL" clId="{629BA827-D8B4-4897-B686-4A949045F3D0}" dt="2022-01-06T04:28:44.056" v="422" actId="6549"/>
        <pc:sldMkLst>
          <pc:docMk/>
          <pc:sldMk cId="2825553313" sldId="260"/>
        </pc:sldMkLst>
        <pc:spChg chg="mod">
          <ac:chgData name="Sudhanya" userId="5047257d-b206-48a3-9852-0bac23189a2d" providerId="ADAL" clId="{629BA827-D8B4-4897-B686-4A949045F3D0}" dt="2022-01-06T00:59:56.589" v="48" actId="20577"/>
          <ac:spMkLst>
            <pc:docMk/>
            <pc:sldMk cId="2825553313" sldId="260"/>
            <ac:spMk id="2" creationId="{90219B1F-1E56-447B-8F6E-C6311F0CB791}"/>
          </ac:spMkLst>
        </pc:spChg>
        <pc:spChg chg="mod">
          <ac:chgData name="Sudhanya" userId="5047257d-b206-48a3-9852-0bac23189a2d" providerId="ADAL" clId="{629BA827-D8B4-4897-B686-4A949045F3D0}" dt="2022-01-06T01:00:16.791" v="53" actId="20577"/>
          <ac:spMkLst>
            <pc:docMk/>
            <pc:sldMk cId="2825553313" sldId="260"/>
            <ac:spMk id="3" creationId="{48F1450F-AAC9-4F7A-AEBF-5BC5CC6382DF}"/>
          </ac:spMkLst>
        </pc:spChg>
        <pc:spChg chg="add del">
          <ac:chgData name="Sudhanya" userId="5047257d-b206-48a3-9852-0bac23189a2d" providerId="ADAL" clId="{629BA827-D8B4-4897-B686-4A949045F3D0}" dt="2022-01-06T01:00:00.757" v="50" actId="22"/>
          <ac:spMkLst>
            <pc:docMk/>
            <pc:sldMk cId="2825553313" sldId="260"/>
            <ac:spMk id="5" creationId="{9DEC3E4E-4968-487D-91E5-4C587FC49A74}"/>
          </ac:spMkLst>
        </pc:spChg>
      </pc:sldChg>
      <pc:sldChg chg="addSp delSp modSp mod modNotesTx">
        <pc:chgData name="Sudhanya" userId="5047257d-b206-48a3-9852-0bac23189a2d" providerId="ADAL" clId="{629BA827-D8B4-4897-B686-4A949045F3D0}" dt="2022-01-06T01:06:36.668" v="177" actId="20577"/>
        <pc:sldMkLst>
          <pc:docMk/>
          <pc:sldMk cId="2303154319" sldId="261"/>
        </pc:sldMkLst>
        <pc:spChg chg="mod">
          <ac:chgData name="Sudhanya" userId="5047257d-b206-48a3-9852-0bac23189a2d" providerId="ADAL" clId="{629BA827-D8B4-4897-B686-4A949045F3D0}" dt="2022-01-06T01:04:30.302" v="100"/>
          <ac:spMkLst>
            <pc:docMk/>
            <pc:sldMk cId="2303154319" sldId="261"/>
            <ac:spMk id="2" creationId="{73AF4706-1635-46F5-98E1-52E8AF96130E}"/>
          </ac:spMkLst>
        </pc:spChg>
        <pc:spChg chg="del mod">
          <ac:chgData name="Sudhanya" userId="5047257d-b206-48a3-9852-0bac23189a2d" providerId="ADAL" clId="{629BA827-D8B4-4897-B686-4A949045F3D0}" dt="2022-01-06T01:04:50.524" v="101" actId="478"/>
          <ac:spMkLst>
            <pc:docMk/>
            <pc:sldMk cId="2303154319" sldId="261"/>
            <ac:spMk id="3" creationId="{115769A8-30FF-46AA-8DF8-6BB939C56E8A}"/>
          </ac:spMkLst>
        </pc:spChg>
        <pc:spChg chg="add mod">
          <ac:chgData name="Sudhanya" userId="5047257d-b206-48a3-9852-0bac23189a2d" providerId="ADAL" clId="{629BA827-D8B4-4897-B686-4A949045F3D0}" dt="2022-01-06T01:04:56.602" v="137" actId="1037"/>
          <ac:spMkLst>
            <pc:docMk/>
            <pc:sldMk cId="2303154319" sldId="261"/>
            <ac:spMk id="4" creationId="{451B7726-BB37-4987-AE1B-28CEDAFB12B3}"/>
          </ac:spMkLst>
        </pc:spChg>
        <pc:spChg chg="add mod">
          <ac:chgData name="Sudhanya" userId="5047257d-b206-48a3-9852-0bac23189a2d" providerId="ADAL" clId="{629BA827-D8B4-4897-B686-4A949045F3D0}" dt="2022-01-06T01:04:56.602" v="137" actId="1037"/>
          <ac:spMkLst>
            <pc:docMk/>
            <pc:sldMk cId="2303154319" sldId="261"/>
            <ac:spMk id="5" creationId="{61E4A571-2F7B-4ABD-B584-1409404A9959}"/>
          </ac:spMkLst>
        </pc:spChg>
        <pc:spChg chg="add mod">
          <ac:chgData name="Sudhanya" userId="5047257d-b206-48a3-9852-0bac23189a2d" providerId="ADAL" clId="{629BA827-D8B4-4897-B686-4A949045F3D0}" dt="2022-01-06T01:04:56.602" v="137" actId="1037"/>
          <ac:spMkLst>
            <pc:docMk/>
            <pc:sldMk cId="2303154319" sldId="261"/>
            <ac:spMk id="6" creationId="{2C7BA003-5DAC-4F08-B8DD-0B47A6BD1DF1}"/>
          </ac:spMkLst>
        </pc:spChg>
        <pc:spChg chg="add mod">
          <ac:chgData name="Sudhanya" userId="5047257d-b206-48a3-9852-0bac23189a2d" providerId="ADAL" clId="{629BA827-D8B4-4897-B686-4A949045F3D0}" dt="2022-01-06T01:04:56.602" v="137" actId="1037"/>
          <ac:spMkLst>
            <pc:docMk/>
            <pc:sldMk cId="2303154319" sldId="261"/>
            <ac:spMk id="7" creationId="{E56605EC-5F4E-47B2-831B-EFF552D90969}"/>
          </ac:spMkLst>
        </pc:spChg>
        <pc:spChg chg="add mod">
          <ac:chgData name="Sudhanya" userId="5047257d-b206-48a3-9852-0bac23189a2d" providerId="ADAL" clId="{629BA827-D8B4-4897-B686-4A949045F3D0}" dt="2022-01-06T01:04:56.602" v="137" actId="1037"/>
          <ac:spMkLst>
            <pc:docMk/>
            <pc:sldMk cId="2303154319" sldId="261"/>
            <ac:spMk id="8" creationId="{5B3A2247-6545-4FC7-9A75-CDE9A482FFFD}"/>
          </ac:spMkLst>
        </pc:spChg>
        <pc:spChg chg="add del mod">
          <ac:chgData name="Sudhanya" userId="5047257d-b206-48a3-9852-0bac23189a2d" providerId="ADAL" clId="{629BA827-D8B4-4897-B686-4A949045F3D0}" dt="2022-01-06T01:05:02.541" v="138" actId="478"/>
          <ac:spMkLst>
            <pc:docMk/>
            <pc:sldMk cId="2303154319" sldId="261"/>
            <ac:spMk id="9" creationId="{786C8537-D605-4D9A-A3C5-A3DBCDA73889}"/>
          </ac:spMkLst>
        </pc:spChg>
        <pc:spChg chg="add mod">
          <ac:chgData name="Sudhanya" userId="5047257d-b206-48a3-9852-0bac23189a2d" providerId="ADAL" clId="{629BA827-D8B4-4897-B686-4A949045F3D0}" dt="2022-01-06T01:04:56.602" v="137" actId="1037"/>
          <ac:spMkLst>
            <pc:docMk/>
            <pc:sldMk cId="2303154319" sldId="261"/>
            <ac:spMk id="10" creationId="{BE2098CE-C8B2-4483-B7B7-6808E93AD78E}"/>
          </ac:spMkLst>
        </pc:spChg>
      </pc:sldChg>
      <pc:sldChg chg="addSp delSp modSp mod setBg modNotesTx">
        <pc:chgData name="Sudhanya" userId="5047257d-b206-48a3-9852-0bac23189a2d" providerId="ADAL" clId="{629BA827-D8B4-4897-B686-4A949045F3D0}" dt="2022-01-06T01:15:59.308" v="277" actId="5793"/>
        <pc:sldMkLst>
          <pc:docMk/>
          <pc:sldMk cId="2370393005" sldId="262"/>
        </pc:sldMkLst>
        <pc:spChg chg="mod">
          <ac:chgData name="Sudhanya" userId="5047257d-b206-48a3-9852-0bac23189a2d" providerId="ADAL" clId="{629BA827-D8B4-4897-B686-4A949045F3D0}" dt="2022-01-06T01:09:19.109" v="206" actId="26606"/>
          <ac:spMkLst>
            <pc:docMk/>
            <pc:sldMk cId="2370393005" sldId="262"/>
            <ac:spMk id="2" creationId="{A15C82D6-D722-4606-981D-60E3A8D161A5}"/>
          </ac:spMkLst>
        </pc:spChg>
        <pc:spChg chg="mod">
          <ac:chgData name="Sudhanya" userId="5047257d-b206-48a3-9852-0bac23189a2d" providerId="ADAL" clId="{629BA827-D8B4-4897-B686-4A949045F3D0}" dt="2022-01-06T01:15:59.308" v="277" actId="5793"/>
          <ac:spMkLst>
            <pc:docMk/>
            <pc:sldMk cId="2370393005" sldId="262"/>
            <ac:spMk id="3" creationId="{7D574BCB-BEC4-42A9-83B8-6458A4D4C2E5}"/>
          </ac:spMkLst>
        </pc:spChg>
        <pc:spChg chg="add del">
          <ac:chgData name="Sudhanya" userId="5047257d-b206-48a3-9852-0bac23189a2d" providerId="ADAL" clId="{629BA827-D8B4-4897-B686-4A949045F3D0}" dt="2022-01-06T01:09:38.419" v="208"/>
          <ac:spMkLst>
            <pc:docMk/>
            <pc:sldMk cId="2370393005" sldId="262"/>
            <ac:spMk id="4" creationId="{FDD7464D-8CEF-4ADC-9110-5C6B66A0737D}"/>
          </ac:spMkLst>
        </pc:spChg>
        <pc:spChg chg="add del">
          <ac:chgData name="Sudhanya" userId="5047257d-b206-48a3-9852-0bac23189a2d" providerId="ADAL" clId="{629BA827-D8B4-4897-B686-4A949045F3D0}" dt="2022-01-06T01:09:19.109" v="206" actId="26606"/>
          <ac:spMkLst>
            <pc:docMk/>
            <pc:sldMk cId="2370393005" sldId="262"/>
            <ac:spMk id="71" creationId="{22171661-0838-4942-A149-8C1B789266A2}"/>
          </ac:spMkLst>
        </pc:spChg>
        <pc:spChg chg="add">
          <ac:chgData name="Sudhanya" userId="5047257d-b206-48a3-9852-0bac23189a2d" providerId="ADAL" clId="{629BA827-D8B4-4897-B686-4A949045F3D0}" dt="2022-01-06T01:09:19.109" v="206" actId="26606"/>
          <ac:spMkLst>
            <pc:docMk/>
            <pc:sldMk cId="2370393005" sldId="262"/>
            <ac:spMk id="135" creationId="{15F0A9D0-BB35-4CAB-B92D-E061B9D8E3BD}"/>
          </ac:spMkLst>
        </pc:spChg>
        <pc:picChg chg="add mod">
          <ac:chgData name="Sudhanya" userId="5047257d-b206-48a3-9852-0bac23189a2d" providerId="ADAL" clId="{629BA827-D8B4-4897-B686-4A949045F3D0}" dt="2022-01-06T01:09:19.109" v="206" actId="26606"/>
          <ac:picMkLst>
            <pc:docMk/>
            <pc:sldMk cId="2370393005" sldId="262"/>
            <ac:picMk id="2050" creationId="{5DA9650B-1BC9-450E-AD6A-C8E6B11AAE77}"/>
          </ac:picMkLst>
        </pc:picChg>
        <pc:cxnChg chg="add del">
          <ac:chgData name="Sudhanya" userId="5047257d-b206-48a3-9852-0bac23189a2d" providerId="ADAL" clId="{629BA827-D8B4-4897-B686-4A949045F3D0}" dt="2022-01-06T01:09:19.109" v="206" actId="26606"/>
          <ac:cxnSpMkLst>
            <pc:docMk/>
            <pc:sldMk cId="2370393005" sldId="262"/>
            <ac:cxnSpMk id="73" creationId="{BB04A404-AF1E-4EC9-AF7D-46C68BFCEBB6}"/>
          </ac:cxnSpMkLst>
        </pc:cxnChg>
        <pc:cxnChg chg="add del">
          <ac:chgData name="Sudhanya" userId="5047257d-b206-48a3-9852-0bac23189a2d" providerId="ADAL" clId="{629BA827-D8B4-4897-B686-4A949045F3D0}" dt="2022-01-06T01:09:19.109" v="206" actId="26606"/>
          <ac:cxnSpMkLst>
            <pc:docMk/>
            <pc:sldMk cId="2370393005" sldId="262"/>
            <ac:cxnSpMk id="75" creationId="{B1874503-FE8B-408C-ABAF-2B72BAC29666}"/>
          </ac:cxnSpMkLst>
        </pc:cxnChg>
        <pc:cxnChg chg="add">
          <ac:chgData name="Sudhanya" userId="5047257d-b206-48a3-9852-0bac23189a2d" providerId="ADAL" clId="{629BA827-D8B4-4897-B686-4A949045F3D0}" dt="2022-01-06T01:09:19.109" v="206" actId="26606"/>
          <ac:cxnSpMkLst>
            <pc:docMk/>
            <pc:sldMk cId="2370393005" sldId="262"/>
            <ac:cxnSpMk id="137" creationId="{52F5DE35-776B-4C7D-AF2E-514E68BDD2F6}"/>
          </ac:cxnSpMkLst>
        </pc:cxnChg>
        <pc:cxnChg chg="add">
          <ac:chgData name="Sudhanya" userId="5047257d-b206-48a3-9852-0bac23189a2d" providerId="ADAL" clId="{629BA827-D8B4-4897-B686-4A949045F3D0}" dt="2022-01-06T01:09:19.109" v="206" actId="26606"/>
          <ac:cxnSpMkLst>
            <pc:docMk/>
            <pc:sldMk cId="2370393005" sldId="262"/>
            <ac:cxnSpMk id="139" creationId="{4A65E4E8-1272-4386-BDFE-0129D7A7E2D4}"/>
          </ac:cxnSpMkLst>
        </pc:cxnChg>
        <pc:cxnChg chg="add">
          <ac:chgData name="Sudhanya" userId="5047257d-b206-48a3-9852-0bac23189a2d" providerId="ADAL" clId="{629BA827-D8B4-4897-B686-4A949045F3D0}" dt="2022-01-06T01:09:19.109" v="206" actId="26606"/>
          <ac:cxnSpMkLst>
            <pc:docMk/>
            <pc:sldMk cId="2370393005" sldId="262"/>
            <ac:cxnSpMk id="141" creationId="{A6515F51-DBC6-42B8-9C34-749F69BB6561}"/>
          </ac:cxnSpMkLst>
        </pc:cxnChg>
        <pc:cxnChg chg="add">
          <ac:chgData name="Sudhanya" userId="5047257d-b206-48a3-9852-0bac23189a2d" providerId="ADAL" clId="{629BA827-D8B4-4897-B686-4A949045F3D0}" dt="2022-01-06T01:09:19.109" v="206" actId="26606"/>
          <ac:cxnSpMkLst>
            <pc:docMk/>
            <pc:sldMk cId="2370393005" sldId="262"/>
            <ac:cxnSpMk id="143" creationId="{873F5967-4993-405D-A3E6-84DCEFF44C2A}"/>
          </ac:cxnSpMkLst>
        </pc:cxnChg>
        <pc:cxnChg chg="add">
          <ac:chgData name="Sudhanya" userId="5047257d-b206-48a3-9852-0bac23189a2d" providerId="ADAL" clId="{629BA827-D8B4-4897-B686-4A949045F3D0}" dt="2022-01-06T01:09:19.109" v="206" actId="26606"/>
          <ac:cxnSpMkLst>
            <pc:docMk/>
            <pc:sldMk cId="2370393005" sldId="262"/>
            <ac:cxnSpMk id="145" creationId="{A3A523CC-BD6C-4A0D-B9DB-1DC2CE1E22F0}"/>
          </ac:cxnSpMkLst>
        </pc:cxnChg>
      </pc:sldChg>
      <pc:sldChg chg="addSp delSp modSp mod modNotesTx">
        <pc:chgData name="Sudhanya" userId="5047257d-b206-48a3-9852-0bac23189a2d" providerId="ADAL" clId="{629BA827-D8B4-4897-B686-4A949045F3D0}" dt="2022-01-06T01:15:55.882" v="276" actId="5793"/>
        <pc:sldMkLst>
          <pc:docMk/>
          <pc:sldMk cId="3052481799" sldId="263"/>
        </pc:sldMkLst>
        <pc:spChg chg="del">
          <ac:chgData name="Sudhanya" userId="5047257d-b206-48a3-9852-0bac23189a2d" providerId="ADAL" clId="{629BA827-D8B4-4897-B686-4A949045F3D0}" dt="2022-01-06T01:10:06.571" v="213" actId="478"/>
          <ac:spMkLst>
            <pc:docMk/>
            <pc:sldMk cId="3052481799" sldId="263"/>
            <ac:spMk id="2" creationId="{C8F01189-157F-41E1-9726-8AA7DFE81318}"/>
          </ac:spMkLst>
        </pc:spChg>
        <pc:spChg chg="add mod">
          <ac:chgData name="Sudhanya" userId="5047257d-b206-48a3-9852-0bac23189a2d" providerId="ADAL" clId="{629BA827-D8B4-4897-B686-4A949045F3D0}" dt="2022-01-06T01:10:34.079" v="242" actId="26606"/>
          <ac:spMkLst>
            <pc:docMk/>
            <pc:sldMk cId="3052481799" sldId="263"/>
            <ac:spMk id="4" creationId="{93010B46-81A9-4BA8-AC24-D6FA43496CBE}"/>
          </ac:spMkLst>
        </pc:spChg>
        <pc:spChg chg="add del">
          <ac:chgData name="Sudhanya" userId="5047257d-b206-48a3-9852-0bac23189a2d" providerId="ADAL" clId="{629BA827-D8B4-4897-B686-4A949045F3D0}" dt="2022-01-06T01:11:58.611" v="256"/>
          <ac:spMkLst>
            <pc:docMk/>
            <pc:sldMk cId="3052481799" sldId="263"/>
            <ac:spMk id="6" creationId="{630CC021-B439-47FC-8EB1-1CE25DC4E402}"/>
          </ac:spMkLst>
        </pc:spChg>
        <pc:spChg chg="add mod">
          <ac:chgData name="Sudhanya" userId="5047257d-b206-48a3-9852-0bac23189a2d" providerId="ADAL" clId="{629BA827-D8B4-4897-B686-4A949045F3D0}" dt="2022-01-06T01:15:55.882" v="276" actId="5793"/>
          <ac:spMkLst>
            <pc:docMk/>
            <pc:sldMk cId="3052481799" sldId="263"/>
            <ac:spMk id="20" creationId="{3DFA7CBF-3F4E-499E-8549-5B57144CC19E}"/>
          </ac:spMkLst>
        </pc:spChg>
        <pc:spChg chg="add del">
          <ac:chgData name="Sudhanya" userId="5047257d-b206-48a3-9852-0bac23189a2d" providerId="ADAL" clId="{629BA827-D8B4-4897-B686-4A949045F3D0}" dt="2022-01-06T01:12:04.978" v="259" actId="22"/>
          <ac:spMkLst>
            <pc:docMk/>
            <pc:sldMk cId="3052481799" sldId="263"/>
            <ac:spMk id="30" creationId="{905BC3FC-1CDD-441C-A16E-1F35F64129EA}"/>
          </ac:spMkLst>
        </pc:spChg>
        <pc:spChg chg="del">
          <ac:chgData name="Sudhanya" userId="5047257d-b206-48a3-9852-0bac23189a2d" providerId="ADAL" clId="{629BA827-D8B4-4897-B686-4A949045F3D0}" dt="2022-01-06T01:10:34.079" v="242" actId="26606"/>
          <ac:spMkLst>
            <pc:docMk/>
            <pc:sldMk cId="3052481799" sldId="263"/>
            <ac:spMk id="85" creationId="{10A34275-CD0A-499C-9600-C96742FACE6C}"/>
          </ac:spMkLst>
        </pc:spChg>
        <pc:spChg chg="add">
          <ac:chgData name="Sudhanya" userId="5047257d-b206-48a3-9852-0bac23189a2d" providerId="ADAL" clId="{629BA827-D8B4-4897-B686-4A949045F3D0}" dt="2022-01-06T01:10:34.079" v="242" actId="26606"/>
          <ac:spMkLst>
            <pc:docMk/>
            <pc:sldMk cId="3052481799" sldId="263"/>
            <ac:spMk id="135" creationId="{15F0A9D0-BB35-4CAB-B92D-E061B9D8E3BD}"/>
          </ac:spMkLst>
        </pc:spChg>
        <pc:picChg chg="del">
          <ac:chgData name="Sudhanya" userId="5047257d-b206-48a3-9852-0bac23189a2d" providerId="ADAL" clId="{629BA827-D8B4-4897-B686-4A949045F3D0}" dt="2022-01-06T01:10:03.917" v="212" actId="478"/>
          <ac:picMkLst>
            <pc:docMk/>
            <pc:sldMk cId="3052481799" sldId="263"/>
            <ac:picMk id="1026" creationId="{BB044E76-AC90-4590-8012-9B6B379D6919}"/>
          </ac:picMkLst>
        </pc:picChg>
        <pc:picChg chg="add mod">
          <ac:chgData name="Sudhanya" userId="5047257d-b206-48a3-9852-0bac23189a2d" providerId="ADAL" clId="{629BA827-D8B4-4897-B686-4A949045F3D0}" dt="2022-01-06T01:10:34.079" v="242" actId="26606"/>
          <ac:picMkLst>
            <pc:docMk/>
            <pc:sldMk cId="3052481799" sldId="263"/>
            <ac:picMk id="3074" creationId="{423D2BB9-2B63-490B-B9B8-4C641C4913BD}"/>
          </ac:picMkLst>
        </pc:picChg>
        <pc:cxnChg chg="del">
          <ac:chgData name="Sudhanya" userId="5047257d-b206-48a3-9852-0bac23189a2d" providerId="ADAL" clId="{629BA827-D8B4-4897-B686-4A949045F3D0}" dt="2022-01-06T01:10:34.079" v="242" actId="26606"/>
          <ac:cxnSpMkLst>
            <pc:docMk/>
            <pc:sldMk cId="3052481799" sldId="263"/>
            <ac:cxnSpMk id="71" creationId="{4436E0F2-A64B-471E-93C0-8DFE08CC57C8}"/>
          </ac:cxnSpMkLst>
        </pc:cxnChg>
        <pc:cxnChg chg="del">
          <ac:chgData name="Sudhanya" userId="5047257d-b206-48a3-9852-0bac23189a2d" providerId="ADAL" clId="{629BA827-D8B4-4897-B686-4A949045F3D0}" dt="2022-01-06T01:10:34.079" v="242" actId="26606"/>
          <ac:cxnSpMkLst>
            <pc:docMk/>
            <pc:sldMk cId="3052481799" sldId="263"/>
            <ac:cxnSpMk id="73" creationId="{DC1E3AB1-2A8C-4607-9FAE-D8BDB280FE1A}"/>
          </ac:cxnSpMkLst>
        </pc:cxnChg>
        <pc:cxnChg chg="del">
          <ac:chgData name="Sudhanya" userId="5047257d-b206-48a3-9852-0bac23189a2d" providerId="ADAL" clId="{629BA827-D8B4-4897-B686-4A949045F3D0}" dt="2022-01-06T01:10:34.079" v="242" actId="26606"/>
          <ac:cxnSpMkLst>
            <pc:docMk/>
            <pc:sldMk cId="3052481799" sldId="263"/>
            <ac:cxnSpMk id="75" creationId="{26D66059-832F-40B6-A35F-F56C8F38A1E7}"/>
          </ac:cxnSpMkLst>
        </pc:cxnChg>
        <pc:cxnChg chg="del">
          <ac:chgData name="Sudhanya" userId="5047257d-b206-48a3-9852-0bac23189a2d" providerId="ADAL" clId="{629BA827-D8B4-4897-B686-4A949045F3D0}" dt="2022-01-06T01:10:34.079" v="242" actId="26606"/>
          <ac:cxnSpMkLst>
            <pc:docMk/>
            <pc:sldMk cId="3052481799" sldId="263"/>
            <ac:cxnSpMk id="77" creationId="{A515E2ED-7EA9-448D-83FA-54C3DF9723BD}"/>
          </ac:cxnSpMkLst>
        </pc:cxnChg>
        <pc:cxnChg chg="del">
          <ac:chgData name="Sudhanya" userId="5047257d-b206-48a3-9852-0bac23189a2d" providerId="ADAL" clId="{629BA827-D8B4-4897-B686-4A949045F3D0}" dt="2022-01-06T01:10:34.079" v="242" actId="26606"/>
          <ac:cxnSpMkLst>
            <pc:docMk/>
            <pc:sldMk cId="3052481799" sldId="263"/>
            <ac:cxnSpMk id="79" creationId="{20595356-EABD-4767-AC9D-EA21FF115EC0}"/>
          </ac:cxnSpMkLst>
        </pc:cxnChg>
        <pc:cxnChg chg="del">
          <ac:chgData name="Sudhanya" userId="5047257d-b206-48a3-9852-0bac23189a2d" providerId="ADAL" clId="{629BA827-D8B4-4897-B686-4A949045F3D0}" dt="2022-01-06T01:10:34.079" v="242" actId="26606"/>
          <ac:cxnSpMkLst>
            <pc:docMk/>
            <pc:sldMk cId="3052481799" sldId="263"/>
            <ac:cxnSpMk id="81" creationId="{28CD9F06-9628-469C-B788-A894E3E08281}"/>
          </ac:cxnSpMkLst>
        </pc:cxnChg>
        <pc:cxnChg chg="del">
          <ac:chgData name="Sudhanya" userId="5047257d-b206-48a3-9852-0bac23189a2d" providerId="ADAL" clId="{629BA827-D8B4-4897-B686-4A949045F3D0}" dt="2022-01-06T01:10:34.079" v="242" actId="26606"/>
          <ac:cxnSpMkLst>
            <pc:docMk/>
            <pc:sldMk cId="3052481799" sldId="263"/>
            <ac:cxnSpMk id="83" creationId="{8550A431-0B61-421B-B4B7-24C0CFF0F938}"/>
          </ac:cxnSpMkLst>
        </pc:cxnChg>
        <pc:cxnChg chg="del">
          <ac:chgData name="Sudhanya" userId="5047257d-b206-48a3-9852-0bac23189a2d" providerId="ADAL" clId="{629BA827-D8B4-4897-B686-4A949045F3D0}" dt="2022-01-06T01:10:34.079" v="242" actId="26606"/>
          <ac:cxnSpMkLst>
            <pc:docMk/>
            <pc:sldMk cId="3052481799" sldId="263"/>
            <ac:cxnSpMk id="87" creationId="{1852546B-EF97-46E8-A930-3A0334106683}"/>
          </ac:cxnSpMkLst>
        </pc:cxnChg>
        <pc:cxnChg chg="del">
          <ac:chgData name="Sudhanya" userId="5047257d-b206-48a3-9852-0bac23189a2d" providerId="ADAL" clId="{629BA827-D8B4-4897-B686-4A949045F3D0}" dt="2022-01-06T01:10:34.079" v="242" actId="26606"/>
          <ac:cxnSpMkLst>
            <pc:docMk/>
            <pc:sldMk cId="3052481799" sldId="263"/>
            <ac:cxnSpMk id="89" creationId="{12801F4A-0A74-45E0-8E5A-65A65252A346}"/>
          </ac:cxnSpMkLst>
        </pc:cxnChg>
        <pc:cxnChg chg="del">
          <ac:chgData name="Sudhanya" userId="5047257d-b206-48a3-9852-0bac23189a2d" providerId="ADAL" clId="{629BA827-D8B4-4897-B686-4A949045F3D0}" dt="2022-01-06T01:10:34.079" v="242" actId="26606"/>
          <ac:cxnSpMkLst>
            <pc:docMk/>
            <pc:sldMk cId="3052481799" sldId="263"/>
            <ac:cxnSpMk id="91" creationId="{AD245F29-ABE7-4BB1-8164-5F4C4604B29D}"/>
          </ac:cxnSpMkLst>
        </pc:cxnChg>
        <pc:cxnChg chg="del">
          <ac:chgData name="Sudhanya" userId="5047257d-b206-48a3-9852-0bac23189a2d" providerId="ADAL" clId="{629BA827-D8B4-4897-B686-4A949045F3D0}" dt="2022-01-06T01:10:34.079" v="242" actId="26606"/>
          <ac:cxnSpMkLst>
            <pc:docMk/>
            <pc:sldMk cId="3052481799" sldId="263"/>
            <ac:cxnSpMk id="93" creationId="{CF00EEAF-0634-4EEB-81E5-9FBC2170F3F4}"/>
          </ac:cxnSpMkLst>
        </pc:cxnChg>
        <pc:cxnChg chg="del">
          <ac:chgData name="Sudhanya" userId="5047257d-b206-48a3-9852-0bac23189a2d" providerId="ADAL" clId="{629BA827-D8B4-4897-B686-4A949045F3D0}" dt="2022-01-06T01:10:34.079" v="242" actId="26606"/>
          <ac:cxnSpMkLst>
            <pc:docMk/>
            <pc:sldMk cId="3052481799" sldId="263"/>
            <ac:cxnSpMk id="95" creationId="{53E11676-332F-449D-9A03-6CE4ED25CC3C}"/>
          </ac:cxnSpMkLst>
        </pc:cxnChg>
        <pc:cxnChg chg="add">
          <ac:chgData name="Sudhanya" userId="5047257d-b206-48a3-9852-0bac23189a2d" providerId="ADAL" clId="{629BA827-D8B4-4897-B686-4A949045F3D0}" dt="2022-01-06T01:10:34.079" v="242" actId="26606"/>
          <ac:cxnSpMkLst>
            <pc:docMk/>
            <pc:sldMk cId="3052481799" sldId="263"/>
            <ac:cxnSpMk id="137" creationId="{52F5DE35-776B-4C7D-AF2E-514E68BDD2F6}"/>
          </ac:cxnSpMkLst>
        </pc:cxnChg>
        <pc:cxnChg chg="add">
          <ac:chgData name="Sudhanya" userId="5047257d-b206-48a3-9852-0bac23189a2d" providerId="ADAL" clId="{629BA827-D8B4-4897-B686-4A949045F3D0}" dt="2022-01-06T01:10:34.079" v="242" actId="26606"/>
          <ac:cxnSpMkLst>
            <pc:docMk/>
            <pc:sldMk cId="3052481799" sldId="263"/>
            <ac:cxnSpMk id="139" creationId="{4A65E4E8-1272-4386-BDFE-0129D7A7E2D4}"/>
          </ac:cxnSpMkLst>
        </pc:cxnChg>
        <pc:cxnChg chg="add">
          <ac:chgData name="Sudhanya" userId="5047257d-b206-48a3-9852-0bac23189a2d" providerId="ADAL" clId="{629BA827-D8B4-4897-B686-4A949045F3D0}" dt="2022-01-06T01:10:34.079" v="242" actId="26606"/>
          <ac:cxnSpMkLst>
            <pc:docMk/>
            <pc:sldMk cId="3052481799" sldId="263"/>
            <ac:cxnSpMk id="141" creationId="{A6515F51-DBC6-42B8-9C34-749F69BB6561}"/>
          </ac:cxnSpMkLst>
        </pc:cxnChg>
        <pc:cxnChg chg="add">
          <ac:chgData name="Sudhanya" userId="5047257d-b206-48a3-9852-0bac23189a2d" providerId="ADAL" clId="{629BA827-D8B4-4897-B686-4A949045F3D0}" dt="2022-01-06T01:10:34.079" v="242" actId="26606"/>
          <ac:cxnSpMkLst>
            <pc:docMk/>
            <pc:sldMk cId="3052481799" sldId="263"/>
            <ac:cxnSpMk id="143" creationId="{873F5967-4993-405D-A3E6-84DCEFF44C2A}"/>
          </ac:cxnSpMkLst>
        </pc:cxnChg>
        <pc:cxnChg chg="add">
          <ac:chgData name="Sudhanya" userId="5047257d-b206-48a3-9852-0bac23189a2d" providerId="ADAL" clId="{629BA827-D8B4-4897-B686-4A949045F3D0}" dt="2022-01-06T01:10:34.079" v="242" actId="26606"/>
          <ac:cxnSpMkLst>
            <pc:docMk/>
            <pc:sldMk cId="3052481799" sldId="263"/>
            <ac:cxnSpMk id="145" creationId="{A3A523CC-BD6C-4A0D-B9DB-1DC2CE1E22F0}"/>
          </ac:cxnSpMkLst>
        </pc:cxnChg>
      </pc:sldChg>
      <pc:sldChg chg="del">
        <pc:chgData name="Sudhanya" userId="5047257d-b206-48a3-9852-0bac23189a2d" providerId="ADAL" clId="{629BA827-D8B4-4897-B686-4A949045F3D0}" dt="2022-01-06T02:18:05.493" v="388" actId="47"/>
        <pc:sldMkLst>
          <pc:docMk/>
          <pc:sldMk cId="1559858716" sldId="264"/>
        </pc:sldMkLst>
      </pc:sldChg>
      <pc:sldChg chg="addSp delSp modSp del mod">
        <pc:chgData name="Sudhanya" userId="5047257d-b206-48a3-9852-0bac23189a2d" providerId="ADAL" clId="{629BA827-D8B4-4897-B686-4A949045F3D0}" dt="2022-01-06T02:18:05.493" v="388" actId="47"/>
        <pc:sldMkLst>
          <pc:docMk/>
          <pc:sldMk cId="909375544" sldId="265"/>
        </pc:sldMkLst>
        <pc:spChg chg="del">
          <ac:chgData name="Sudhanya" userId="5047257d-b206-48a3-9852-0bac23189a2d" providerId="ADAL" clId="{629BA827-D8B4-4897-B686-4A949045F3D0}" dt="2022-01-06T01:15:07.867" v="264" actId="478"/>
          <ac:spMkLst>
            <pc:docMk/>
            <pc:sldMk cId="909375544" sldId="265"/>
            <ac:spMk id="2" creationId="{684BC8A7-6837-49FF-A52E-46528F761C77}"/>
          </ac:spMkLst>
        </pc:spChg>
        <pc:spChg chg="add mod">
          <ac:chgData name="Sudhanya" userId="5047257d-b206-48a3-9852-0bac23189a2d" providerId="ADAL" clId="{629BA827-D8B4-4897-B686-4A949045F3D0}" dt="2022-01-06T01:25:28.067" v="365" actId="20577"/>
          <ac:spMkLst>
            <pc:docMk/>
            <pc:sldMk cId="909375544" sldId="265"/>
            <ac:spMk id="4" creationId="{D4E3D8D4-8ED8-4F39-A07E-57FC7EEEAEAA}"/>
          </ac:spMkLst>
        </pc:spChg>
        <pc:spChg chg="add del mod">
          <ac:chgData name="Sudhanya" userId="5047257d-b206-48a3-9852-0bac23189a2d" providerId="ADAL" clId="{629BA827-D8B4-4897-B686-4A949045F3D0}" dt="2022-01-06T01:15:13.780" v="266"/>
          <ac:spMkLst>
            <pc:docMk/>
            <pc:sldMk cId="909375544" sldId="265"/>
            <ac:spMk id="6" creationId="{E6607689-405C-44A3-AAF6-405EB3EFB322}"/>
          </ac:spMkLst>
        </pc:spChg>
        <pc:spChg chg="add del mod">
          <ac:chgData name="Sudhanya" userId="5047257d-b206-48a3-9852-0bac23189a2d" providerId="ADAL" clId="{629BA827-D8B4-4897-B686-4A949045F3D0}" dt="2022-01-06T01:15:13.780" v="266"/>
          <ac:spMkLst>
            <pc:docMk/>
            <pc:sldMk cId="909375544" sldId="265"/>
            <ac:spMk id="7" creationId="{081DE73C-55F7-4CE3-889F-0EF653FA6195}"/>
          </ac:spMkLst>
        </pc:spChg>
        <pc:spChg chg="add del">
          <ac:chgData name="Sudhanya" userId="5047257d-b206-48a3-9852-0bac23189a2d" providerId="ADAL" clId="{629BA827-D8B4-4897-B686-4A949045F3D0}" dt="2022-01-06T01:15:27.534" v="269" actId="22"/>
          <ac:spMkLst>
            <pc:docMk/>
            <pc:sldMk cId="909375544" sldId="265"/>
            <ac:spMk id="23" creationId="{82C53409-FD58-414E-8698-5F1B8202993E}"/>
          </ac:spMkLst>
        </pc:spChg>
        <pc:spChg chg="add">
          <ac:chgData name="Sudhanya" userId="5047257d-b206-48a3-9852-0bac23189a2d" providerId="ADAL" clId="{629BA827-D8B4-4897-B686-4A949045F3D0}" dt="2022-01-06T01:15:32.533" v="270" actId="22"/>
          <ac:spMkLst>
            <pc:docMk/>
            <pc:sldMk cId="909375544" sldId="265"/>
            <ac:spMk id="25" creationId="{5C985D2E-1228-4E49-816A-D9F1159EECA6}"/>
          </ac:spMkLst>
        </pc:spChg>
        <pc:graphicFrameChg chg="add del mod">
          <ac:chgData name="Sudhanya" userId="5047257d-b206-48a3-9852-0bac23189a2d" providerId="ADAL" clId="{629BA827-D8B4-4897-B686-4A949045F3D0}" dt="2022-01-06T01:15:13.780" v="266"/>
          <ac:graphicFrameMkLst>
            <pc:docMk/>
            <pc:sldMk cId="909375544" sldId="265"/>
            <ac:graphicFrameMk id="5" creationId="{ABADED7B-5867-47F2-B69E-B3629CBE76AD}"/>
          </ac:graphicFrameMkLst>
        </pc:graphicFrameChg>
        <pc:picChg chg="del">
          <ac:chgData name="Sudhanya" userId="5047257d-b206-48a3-9852-0bac23189a2d" providerId="ADAL" clId="{629BA827-D8B4-4897-B686-4A949045F3D0}" dt="2022-01-06T01:15:05.968" v="263" actId="478"/>
          <ac:picMkLst>
            <pc:docMk/>
            <pc:sldMk cId="909375544" sldId="265"/>
            <ac:picMk id="3074" creationId="{FE96B57E-B54F-44D1-9134-051E3F84CD3A}"/>
          </ac:picMkLst>
        </pc:picChg>
      </pc:sldChg>
      <pc:sldChg chg="del">
        <pc:chgData name="Sudhanya" userId="5047257d-b206-48a3-9852-0bac23189a2d" providerId="ADAL" clId="{629BA827-D8B4-4897-B686-4A949045F3D0}" dt="2022-01-06T02:18:05.493" v="388" actId="47"/>
        <pc:sldMkLst>
          <pc:docMk/>
          <pc:sldMk cId="3471031728" sldId="266"/>
        </pc:sldMkLst>
      </pc:sldChg>
      <pc:sldChg chg="del">
        <pc:chgData name="Sudhanya" userId="5047257d-b206-48a3-9852-0bac23189a2d" providerId="ADAL" clId="{629BA827-D8B4-4897-B686-4A949045F3D0}" dt="2022-01-06T02:18:05.493" v="388" actId="47"/>
        <pc:sldMkLst>
          <pc:docMk/>
          <pc:sldMk cId="3522608148" sldId="267"/>
        </pc:sldMkLst>
      </pc:sldChg>
      <pc:sldChg chg="del">
        <pc:chgData name="Sudhanya" userId="5047257d-b206-48a3-9852-0bac23189a2d" providerId="ADAL" clId="{629BA827-D8B4-4897-B686-4A949045F3D0}" dt="2022-01-06T02:18:05.493" v="388" actId="47"/>
        <pc:sldMkLst>
          <pc:docMk/>
          <pc:sldMk cId="952059839" sldId="268"/>
        </pc:sldMkLst>
      </pc:sldChg>
      <pc:sldChg chg="del">
        <pc:chgData name="Sudhanya" userId="5047257d-b206-48a3-9852-0bac23189a2d" providerId="ADAL" clId="{629BA827-D8B4-4897-B686-4A949045F3D0}" dt="2022-01-06T02:18:05.493" v="388" actId="47"/>
        <pc:sldMkLst>
          <pc:docMk/>
          <pc:sldMk cId="3170028352" sldId="269"/>
        </pc:sldMkLst>
      </pc:sldChg>
      <pc:sldChg chg="del">
        <pc:chgData name="Sudhanya" userId="5047257d-b206-48a3-9852-0bac23189a2d" providerId="ADAL" clId="{629BA827-D8B4-4897-B686-4A949045F3D0}" dt="2022-01-06T02:18:05.493" v="388" actId="47"/>
        <pc:sldMkLst>
          <pc:docMk/>
          <pc:sldMk cId="4051369489" sldId="270"/>
        </pc:sldMkLst>
      </pc:sldChg>
      <pc:sldChg chg="del">
        <pc:chgData name="Sudhanya" userId="5047257d-b206-48a3-9852-0bac23189a2d" providerId="ADAL" clId="{629BA827-D8B4-4897-B686-4A949045F3D0}" dt="2022-01-06T02:18:05.493" v="388" actId="47"/>
        <pc:sldMkLst>
          <pc:docMk/>
          <pc:sldMk cId="2237694931" sldId="271"/>
        </pc:sldMkLst>
      </pc:sldChg>
      <pc:sldChg chg="del">
        <pc:chgData name="Sudhanya" userId="5047257d-b206-48a3-9852-0bac23189a2d" providerId="ADAL" clId="{629BA827-D8B4-4897-B686-4A949045F3D0}" dt="2022-01-06T02:18:05.493" v="388" actId="47"/>
        <pc:sldMkLst>
          <pc:docMk/>
          <pc:sldMk cId="2577101072" sldId="272"/>
        </pc:sldMkLst>
      </pc:sldChg>
      <pc:sldChg chg="del">
        <pc:chgData name="Sudhanya" userId="5047257d-b206-48a3-9852-0bac23189a2d" providerId="ADAL" clId="{629BA827-D8B4-4897-B686-4A949045F3D0}" dt="2022-01-06T02:18:05.493" v="388" actId="47"/>
        <pc:sldMkLst>
          <pc:docMk/>
          <pc:sldMk cId="179077139" sldId="273"/>
        </pc:sldMkLst>
      </pc:sldChg>
      <pc:sldChg chg="addSp delSp modSp add mod modNotesTx">
        <pc:chgData name="Sudhanya" userId="5047257d-b206-48a3-9852-0bac23189a2d" providerId="ADAL" clId="{629BA827-D8B4-4897-B686-4A949045F3D0}" dt="2022-01-06T01:16:51.714" v="283" actId="6549"/>
        <pc:sldMkLst>
          <pc:docMk/>
          <pc:sldMk cId="3351134907" sldId="274"/>
        </pc:sldMkLst>
        <pc:spChg chg="mod">
          <ac:chgData name="Sudhanya" userId="5047257d-b206-48a3-9852-0bac23189a2d" providerId="ADAL" clId="{629BA827-D8B4-4897-B686-4A949045F3D0}" dt="2022-01-06T01:16:48.424" v="282" actId="5793"/>
          <ac:spMkLst>
            <pc:docMk/>
            <pc:sldMk cId="3351134907" sldId="274"/>
            <ac:spMk id="20" creationId="{3DFA7CBF-3F4E-499E-8549-5B57144CC19E}"/>
          </ac:spMkLst>
        </pc:spChg>
        <pc:spChg chg="del">
          <ac:chgData name="Sudhanya" userId="5047257d-b206-48a3-9852-0bac23189a2d" providerId="ADAL" clId="{629BA827-D8B4-4897-B686-4A949045F3D0}" dt="2022-01-06T01:16:30.192" v="280" actId="26606"/>
          <ac:spMkLst>
            <pc:docMk/>
            <pc:sldMk cId="3351134907" sldId="274"/>
            <ac:spMk id="135" creationId="{15F0A9D0-BB35-4CAB-B92D-E061B9D8E3BD}"/>
          </ac:spMkLst>
        </pc:spChg>
        <pc:spChg chg="add">
          <ac:chgData name="Sudhanya" userId="5047257d-b206-48a3-9852-0bac23189a2d" providerId="ADAL" clId="{629BA827-D8B4-4897-B686-4A949045F3D0}" dt="2022-01-06T01:16:30.192" v="280" actId="26606"/>
          <ac:spMkLst>
            <pc:docMk/>
            <pc:sldMk cId="3351134907" sldId="274"/>
            <ac:spMk id="192" creationId="{15F0A9D0-BB35-4CAB-B92D-E061B9D8E3BD}"/>
          </ac:spMkLst>
        </pc:spChg>
        <pc:picChg chg="del">
          <ac:chgData name="Sudhanya" userId="5047257d-b206-48a3-9852-0bac23189a2d" providerId="ADAL" clId="{629BA827-D8B4-4897-B686-4A949045F3D0}" dt="2022-01-06T01:16:25.432" v="278" actId="478"/>
          <ac:picMkLst>
            <pc:docMk/>
            <pc:sldMk cId="3351134907" sldId="274"/>
            <ac:picMk id="3074" creationId="{423D2BB9-2B63-490B-B9B8-4C641C4913BD}"/>
          </ac:picMkLst>
        </pc:picChg>
        <pc:picChg chg="add mod">
          <ac:chgData name="Sudhanya" userId="5047257d-b206-48a3-9852-0bac23189a2d" providerId="ADAL" clId="{629BA827-D8B4-4897-B686-4A949045F3D0}" dt="2022-01-06T01:16:30.192" v="280" actId="26606"/>
          <ac:picMkLst>
            <pc:docMk/>
            <pc:sldMk cId="3351134907" sldId="274"/>
            <ac:picMk id="5122" creationId="{A5B960E7-3D44-4A0D-B1AE-8383A488CFD7}"/>
          </ac:picMkLst>
        </pc:picChg>
        <pc:cxnChg chg="del">
          <ac:chgData name="Sudhanya" userId="5047257d-b206-48a3-9852-0bac23189a2d" providerId="ADAL" clId="{629BA827-D8B4-4897-B686-4A949045F3D0}" dt="2022-01-06T01:16:30.192" v="280" actId="26606"/>
          <ac:cxnSpMkLst>
            <pc:docMk/>
            <pc:sldMk cId="3351134907" sldId="274"/>
            <ac:cxnSpMk id="137" creationId="{52F5DE35-776B-4C7D-AF2E-514E68BDD2F6}"/>
          </ac:cxnSpMkLst>
        </pc:cxnChg>
        <pc:cxnChg chg="del">
          <ac:chgData name="Sudhanya" userId="5047257d-b206-48a3-9852-0bac23189a2d" providerId="ADAL" clId="{629BA827-D8B4-4897-B686-4A949045F3D0}" dt="2022-01-06T01:16:30.192" v="280" actId="26606"/>
          <ac:cxnSpMkLst>
            <pc:docMk/>
            <pc:sldMk cId="3351134907" sldId="274"/>
            <ac:cxnSpMk id="139" creationId="{4A65E4E8-1272-4386-BDFE-0129D7A7E2D4}"/>
          </ac:cxnSpMkLst>
        </pc:cxnChg>
        <pc:cxnChg chg="del">
          <ac:chgData name="Sudhanya" userId="5047257d-b206-48a3-9852-0bac23189a2d" providerId="ADAL" clId="{629BA827-D8B4-4897-B686-4A949045F3D0}" dt="2022-01-06T01:16:30.192" v="280" actId="26606"/>
          <ac:cxnSpMkLst>
            <pc:docMk/>
            <pc:sldMk cId="3351134907" sldId="274"/>
            <ac:cxnSpMk id="141" creationId="{A6515F51-DBC6-42B8-9C34-749F69BB6561}"/>
          </ac:cxnSpMkLst>
        </pc:cxnChg>
        <pc:cxnChg chg="del">
          <ac:chgData name="Sudhanya" userId="5047257d-b206-48a3-9852-0bac23189a2d" providerId="ADAL" clId="{629BA827-D8B4-4897-B686-4A949045F3D0}" dt="2022-01-06T01:16:30.192" v="280" actId="26606"/>
          <ac:cxnSpMkLst>
            <pc:docMk/>
            <pc:sldMk cId="3351134907" sldId="274"/>
            <ac:cxnSpMk id="143" creationId="{873F5967-4993-405D-A3E6-84DCEFF44C2A}"/>
          </ac:cxnSpMkLst>
        </pc:cxnChg>
        <pc:cxnChg chg="del">
          <ac:chgData name="Sudhanya" userId="5047257d-b206-48a3-9852-0bac23189a2d" providerId="ADAL" clId="{629BA827-D8B4-4897-B686-4A949045F3D0}" dt="2022-01-06T01:16:30.192" v="280" actId="26606"/>
          <ac:cxnSpMkLst>
            <pc:docMk/>
            <pc:sldMk cId="3351134907" sldId="274"/>
            <ac:cxnSpMk id="145" creationId="{A3A523CC-BD6C-4A0D-B9DB-1DC2CE1E22F0}"/>
          </ac:cxnSpMkLst>
        </pc:cxnChg>
        <pc:cxnChg chg="add">
          <ac:chgData name="Sudhanya" userId="5047257d-b206-48a3-9852-0bac23189a2d" providerId="ADAL" clId="{629BA827-D8B4-4897-B686-4A949045F3D0}" dt="2022-01-06T01:16:30.192" v="280" actId="26606"/>
          <ac:cxnSpMkLst>
            <pc:docMk/>
            <pc:sldMk cId="3351134907" sldId="274"/>
            <ac:cxnSpMk id="193" creationId="{52F5DE35-776B-4C7D-AF2E-514E68BDD2F6}"/>
          </ac:cxnSpMkLst>
        </pc:cxnChg>
        <pc:cxnChg chg="add">
          <ac:chgData name="Sudhanya" userId="5047257d-b206-48a3-9852-0bac23189a2d" providerId="ADAL" clId="{629BA827-D8B4-4897-B686-4A949045F3D0}" dt="2022-01-06T01:16:30.192" v="280" actId="26606"/>
          <ac:cxnSpMkLst>
            <pc:docMk/>
            <pc:sldMk cId="3351134907" sldId="274"/>
            <ac:cxnSpMk id="194" creationId="{4A65E4E8-1272-4386-BDFE-0129D7A7E2D4}"/>
          </ac:cxnSpMkLst>
        </pc:cxnChg>
        <pc:cxnChg chg="add">
          <ac:chgData name="Sudhanya" userId="5047257d-b206-48a3-9852-0bac23189a2d" providerId="ADAL" clId="{629BA827-D8B4-4897-B686-4A949045F3D0}" dt="2022-01-06T01:16:30.192" v="280" actId="26606"/>
          <ac:cxnSpMkLst>
            <pc:docMk/>
            <pc:sldMk cId="3351134907" sldId="274"/>
            <ac:cxnSpMk id="195" creationId="{A6515F51-DBC6-42B8-9C34-749F69BB6561}"/>
          </ac:cxnSpMkLst>
        </pc:cxnChg>
        <pc:cxnChg chg="add">
          <ac:chgData name="Sudhanya" userId="5047257d-b206-48a3-9852-0bac23189a2d" providerId="ADAL" clId="{629BA827-D8B4-4897-B686-4A949045F3D0}" dt="2022-01-06T01:16:30.192" v="280" actId="26606"/>
          <ac:cxnSpMkLst>
            <pc:docMk/>
            <pc:sldMk cId="3351134907" sldId="274"/>
            <ac:cxnSpMk id="196" creationId="{873F5967-4993-405D-A3E6-84DCEFF44C2A}"/>
          </ac:cxnSpMkLst>
        </pc:cxnChg>
        <pc:cxnChg chg="add">
          <ac:chgData name="Sudhanya" userId="5047257d-b206-48a3-9852-0bac23189a2d" providerId="ADAL" clId="{629BA827-D8B4-4897-B686-4A949045F3D0}" dt="2022-01-06T01:16:30.192" v="280" actId="26606"/>
          <ac:cxnSpMkLst>
            <pc:docMk/>
            <pc:sldMk cId="3351134907" sldId="274"/>
            <ac:cxnSpMk id="197" creationId="{A3A523CC-BD6C-4A0D-B9DB-1DC2CE1E22F0}"/>
          </ac:cxnSpMkLst>
        </pc:cxnChg>
      </pc:sldChg>
      <pc:sldChg chg="addSp delSp modSp add mod">
        <pc:chgData name="Sudhanya" userId="5047257d-b206-48a3-9852-0bac23189a2d" providerId="ADAL" clId="{629BA827-D8B4-4897-B686-4A949045F3D0}" dt="2022-01-06T01:18:29.797" v="293" actId="5793"/>
        <pc:sldMkLst>
          <pc:docMk/>
          <pc:sldMk cId="1664050108" sldId="275"/>
        </pc:sldMkLst>
        <pc:spChg chg="mod">
          <ac:chgData name="Sudhanya" userId="5047257d-b206-48a3-9852-0bac23189a2d" providerId="ADAL" clId="{629BA827-D8B4-4897-B686-4A949045F3D0}" dt="2022-01-06T01:18:29.797" v="293" actId="5793"/>
          <ac:spMkLst>
            <pc:docMk/>
            <pc:sldMk cId="1664050108" sldId="275"/>
            <ac:spMk id="20" creationId="{3DFA7CBF-3F4E-499E-8549-5B57144CC19E}"/>
          </ac:spMkLst>
        </pc:spChg>
        <pc:spChg chg="add">
          <ac:chgData name="Sudhanya" userId="5047257d-b206-48a3-9852-0bac23189a2d" providerId="ADAL" clId="{629BA827-D8B4-4897-B686-4A949045F3D0}" dt="2022-01-06T01:18:22.923" v="288" actId="26606"/>
          <ac:spMkLst>
            <pc:docMk/>
            <pc:sldMk cId="1664050108" sldId="275"/>
            <ac:spMk id="135" creationId="{15F0A9D0-BB35-4CAB-B92D-E061B9D8E3BD}"/>
          </ac:spMkLst>
        </pc:spChg>
        <pc:spChg chg="del">
          <ac:chgData name="Sudhanya" userId="5047257d-b206-48a3-9852-0bac23189a2d" providerId="ADAL" clId="{629BA827-D8B4-4897-B686-4A949045F3D0}" dt="2022-01-06T01:18:22.923" v="288" actId="26606"/>
          <ac:spMkLst>
            <pc:docMk/>
            <pc:sldMk cId="1664050108" sldId="275"/>
            <ac:spMk id="192" creationId="{15F0A9D0-BB35-4CAB-B92D-E061B9D8E3BD}"/>
          </ac:spMkLst>
        </pc:spChg>
        <pc:picChg chg="del">
          <ac:chgData name="Sudhanya" userId="5047257d-b206-48a3-9852-0bac23189a2d" providerId="ADAL" clId="{629BA827-D8B4-4897-B686-4A949045F3D0}" dt="2022-01-06T01:18:11.566" v="286" actId="478"/>
          <ac:picMkLst>
            <pc:docMk/>
            <pc:sldMk cId="1664050108" sldId="275"/>
            <ac:picMk id="5122" creationId="{A5B960E7-3D44-4A0D-B1AE-8383A488CFD7}"/>
          </ac:picMkLst>
        </pc:picChg>
        <pc:picChg chg="add mod">
          <ac:chgData name="Sudhanya" userId="5047257d-b206-48a3-9852-0bac23189a2d" providerId="ADAL" clId="{629BA827-D8B4-4897-B686-4A949045F3D0}" dt="2022-01-06T01:18:22.923" v="288" actId="26606"/>
          <ac:picMkLst>
            <pc:docMk/>
            <pc:sldMk cId="1664050108" sldId="275"/>
            <ac:picMk id="6146" creationId="{42E2DB1F-BFAB-4133-A944-62FB2925E276}"/>
          </ac:picMkLst>
        </pc:picChg>
        <pc:cxnChg chg="add">
          <ac:chgData name="Sudhanya" userId="5047257d-b206-48a3-9852-0bac23189a2d" providerId="ADAL" clId="{629BA827-D8B4-4897-B686-4A949045F3D0}" dt="2022-01-06T01:18:22.923" v="288" actId="26606"/>
          <ac:cxnSpMkLst>
            <pc:docMk/>
            <pc:sldMk cId="1664050108" sldId="275"/>
            <ac:cxnSpMk id="137" creationId="{52F5DE35-776B-4C7D-AF2E-514E68BDD2F6}"/>
          </ac:cxnSpMkLst>
        </pc:cxnChg>
        <pc:cxnChg chg="add">
          <ac:chgData name="Sudhanya" userId="5047257d-b206-48a3-9852-0bac23189a2d" providerId="ADAL" clId="{629BA827-D8B4-4897-B686-4A949045F3D0}" dt="2022-01-06T01:18:22.923" v="288" actId="26606"/>
          <ac:cxnSpMkLst>
            <pc:docMk/>
            <pc:sldMk cId="1664050108" sldId="275"/>
            <ac:cxnSpMk id="139" creationId="{4A65E4E8-1272-4386-BDFE-0129D7A7E2D4}"/>
          </ac:cxnSpMkLst>
        </pc:cxnChg>
        <pc:cxnChg chg="add">
          <ac:chgData name="Sudhanya" userId="5047257d-b206-48a3-9852-0bac23189a2d" providerId="ADAL" clId="{629BA827-D8B4-4897-B686-4A949045F3D0}" dt="2022-01-06T01:18:22.923" v="288" actId="26606"/>
          <ac:cxnSpMkLst>
            <pc:docMk/>
            <pc:sldMk cId="1664050108" sldId="275"/>
            <ac:cxnSpMk id="141" creationId="{A6515F51-DBC6-42B8-9C34-749F69BB6561}"/>
          </ac:cxnSpMkLst>
        </pc:cxnChg>
        <pc:cxnChg chg="add">
          <ac:chgData name="Sudhanya" userId="5047257d-b206-48a3-9852-0bac23189a2d" providerId="ADAL" clId="{629BA827-D8B4-4897-B686-4A949045F3D0}" dt="2022-01-06T01:18:22.923" v="288" actId="26606"/>
          <ac:cxnSpMkLst>
            <pc:docMk/>
            <pc:sldMk cId="1664050108" sldId="275"/>
            <ac:cxnSpMk id="143" creationId="{873F5967-4993-405D-A3E6-84DCEFF44C2A}"/>
          </ac:cxnSpMkLst>
        </pc:cxnChg>
        <pc:cxnChg chg="add">
          <ac:chgData name="Sudhanya" userId="5047257d-b206-48a3-9852-0bac23189a2d" providerId="ADAL" clId="{629BA827-D8B4-4897-B686-4A949045F3D0}" dt="2022-01-06T01:18:22.923" v="288" actId="26606"/>
          <ac:cxnSpMkLst>
            <pc:docMk/>
            <pc:sldMk cId="1664050108" sldId="275"/>
            <ac:cxnSpMk id="145" creationId="{A3A523CC-BD6C-4A0D-B9DB-1DC2CE1E22F0}"/>
          </ac:cxnSpMkLst>
        </pc:cxnChg>
        <pc:cxnChg chg="del">
          <ac:chgData name="Sudhanya" userId="5047257d-b206-48a3-9852-0bac23189a2d" providerId="ADAL" clId="{629BA827-D8B4-4897-B686-4A949045F3D0}" dt="2022-01-06T01:18:22.923" v="288" actId="26606"/>
          <ac:cxnSpMkLst>
            <pc:docMk/>
            <pc:sldMk cId="1664050108" sldId="275"/>
            <ac:cxnSpMk id="193" creationId="{52F5DE35-776B-4C7D-AF2E-514E68BDD2F6}"/>
          </ac:cxnSpMkLst>
        </pc:cxnChg>
        <pc:cxnChg chg="del">
          <ac:chgData name="Sudhanya" userId="5047257d-b206-48a3-9852-0bac23189a2d" providerId="ADAL" clId="{629BA827-D8B4-4897-B686-4A949045F3D0}" dt="2022-01-06T01:18:22.923" v="288" actId="26606"/>
          <ac:cxnSpMkLst>
            <pc:docMk/>
            <pc:sldMk cId="1664050108" sldId="275"/>
            <ac:cxnSpMk id="194" creationId="{4A65E4E8-1272-4386-BDFE-0129D7A7E2D4}"/>
          </ac:cxnSpMkLst>
        </pc:cxnChg>
        <pc:cxnChg chg="del">
          <ac:chgData name="Sudhanya" userId="5047257d-b206-48a3-9852-0bac23189a2d" providerId="ADAL" clId="{629BA827-D8B4-4897-B686-4A949045F3D0}" dt="2022-01-06T01:18:22.923" v="288" actId="26606"/>
          <ac:cxnSpMkLst>
            <pc:docMk/>
            <pc:sldMk cId="1664050108" sldId="275"/>
            <ac:cxnSpMk id="195" creationId="{A6515F51-DBC6-42B8-9C34-749F69BB6561}"/>
          </ac:cxnSpMkLst>
        </pc:cxnChg>
        <pc:cxnChg chg="del">
          <ac:chgData name="Sudhanya" userId="5047257d-b206-48a3-9852-0bac23189a2d" providerId="ADAL" clId="{629BA827-D8B4-4897-B686-4A949045F3D0}" dt="2022-01-06T01:18:22.923" v="288" actId="26606"/>
          <ac:cxnSpMkLst>
            <pc:docMk/>
            <pc:sldMk cId="1664050108" sldId="275"/>
            <ac:cxnSpMk id="196" creationId="{873F5967-4993-405D-A3E6-84DCEFF44C2A}"/>
          </ac:cxnSpMkLst>
        </pc:cxnChg>
        <pc:cxnChg chg="del">
          <ac:chgData name="Sudhanya" userId="5047257d-b206-48a3-9852-0bac23189a2d" providerId="ADAL" clId="{629BA827-D8B4-4897-B686-4A949045F3D0}" dt="2022-01-06T01:18:22.923" v="288" actId="26606"/>
          <ac:cxnSpMkLst>
            <pc:docMk/>
            <pc:sldMk cId="1664050108" sldId="275"/>
            <ac:cxnSpMk id="197" creationId="{A3A523CC-BD6C-4A0D-B9DB-1DC2CE1E22F0}"/>
          </ac:cxnSpMkLst>
        </pc:cxnChg>
      </pc:sldChg>
      <pc:sldChg chg="addSp delSp modSp add mod modNotesTx">
        <pc:chgData name="Sudhanya" userId="5047257d-b206-48a3-9852-0bac23189a2d" providerId="ADAL" clId="{629BA827-D8B4-4897-B686-4A949045F3D0}" dt="2022-01-06T01:23:04.748" v="352" actId="20577"/>
        <pc:sldMkLst>
          <pc:docMk/>
          <pc:sldMk cId="313173902" sldId="276"/>
        </pc:sldMkLst>
        <pc:spChg chg="mod">
          <ac:chgData name="Sudhanya" userId="5047257d-b206-48a3-9852-0bac23189a2d" providerId="ADAL" clId="{629BA827-D8B4-4897-B686-4A949045F3D0}" dt="2022-01-06T01:20:01.412" v="306" actId="5793"/>
          <ac:spMkLst>
            <pc:docMk/>
            <pc:sldMk cId="313173902" sldId="276"/>
            <ac:spMk id="20" creationId="{3DFA7CBF-3F4E-499E-8549-5B57144CC19E}"/>
          </ac:spMkLst>
        </pc:spChg>
        <pc:spChg chg="add">
          <ac:chgData name="Sudhanya" userId="5047257d-b206-48a3-9852-0bac23189a2d" providerId="ADAL" clId="{629BA827-D8B4-4897-B686-4A949045F3D0}" dt="2022-01-06T01:19:56.594" v="305" actId="26606"/>
          <ac:spMkLst>
            <pc:docMk/>
            <pc:sldMk cId="313173902" sldId="276"/>
            <ac:spMk id="79" creationId="{15F0A9D0-BB35-4CAB-B92D-E061B9D8E3BD}"/>
          </ac:spMkLst>
        </pc:spChg>
        <pc:spChg chg="del">
          <ac:chgData name="Sudhanya" userId="5047257d-b206-48a3-9852-0bac23189a2d" providerId="ADAL" clId="{629BA827-D8B4-4897-B686-4A949045F3D0}" dt="2022-01-06T01:19:56.594" v="305" actId="26606"/>
          <ac:spMkLst>
            <pc:docMk/>
            <pc:sldMk cId="313173902" sldId="276"/>
            <ac:spMk id="135" creationId="{15F0A9D0-BB35-4CAB-B92D-E061B9D8E3BD}"/>
          </ac:spMkLst>
        </pc:spChg>
        <pc:picChg chg="del">
          <ac:chgData name="Sudhanya" userId="5047257d-b206-48a3-9852-0bac23189a2d" providerId="ADAL" clId="{629BA827-D8B4-4897-B686-4A949045F3D0}" dt="2022-01-06T01:19:54.204" v="303" actId="478"/>
          <ac:picMkLst>
            <pc:docMk/>
            <pc:sldMk cId="313173902" sldId="276"/>
            <ac:picMk id="6146" creationId="{42E2DB1F-BFAB-4133-A944-62FB2925E276}"/>
          </ac:picMkLst>
        </pc:picChg>
        <pc:picChg chg="add del">
          <ac:chgData name="Sudhanya" userId="5047257d-b206-48a3-9852-0bac23189a2d" providerId="ADAL" clId="{629BA827-D8B4-4897-B686-4A949045F3D0}" dt="2022-01-06T01:19:36.418" v="296"/>
          <ac:picMkLst>
            <pc:docMk/>
            <pc:sldMk cId="313173902" sldId="276"/>
            <ac:picMk id="7170" creationId="{346615C2-9EE6-4E35-A659-85F6FA9A47E5}"/>
          </ac:picMkLst>
        </pc:picChg>
        <pc:picChg chg="add mod">
          <ac:chgData name="Sudhanya" userId="5047257d-b206-48a3-9852-0bac23189a2d" providerId="ADAL" clId="{629BA827-D8B4-4897-B686-4A949045F3D0}" dt="2022-01-06T01:19:56.594" v="305" actId="26606"/>
          <ac:picMkLst>
            <pc:docMk/>
            <pc:sldMk cId="313173902" sldId="276"/>
            <ac:picMk id="7172" creationId="{BE2A99B0-7E99-4797-B106-38900760BEB1}"/>
          </ac:picMkLst>
        </pc:picChg>
        <pc:cxnChg chg="add">
          <ac:chgData name="Sudhanya" userId="5047257d-b206-48a3-9852-0bac23189a2d" providerId="ADAL" clId="{629BA827-D8B4-4897-B686-4A949045F3D0}" dt="2022-01-06T01:19:56.594" v="305" actId="26606"/>
          <ac:cxnSpMkLst>
            <pc:docMk/>
            <pc:sldMk cId="313173902" sldId="276"/>
            <ac:cxnSpMk id="81" creationId="{52F5DE35-776B-4C7D-AF2E-514E68BDD2F6}"/>
          </ac:cxnSpMkLst>
        </pc:cxnChg>
        <pc:cxnChg chg="add">
          <ac:chgData name="Sudhanya" userId="5047257d-b206-48a3-9852-0bac23189a2d" providerId="ADAL" clId="{629BA827-D8B4-4897-B686-4A949045F3D0}" dt="2022-01-06T01:19:56.594" v="305" actId="26606"/>
          <ac:cxnSpMkLst>
            <pc:docMk/>
            <pc:sldMk cId="313173902" sldId="276"/>
            <ac:cxnSpMk id="83" creationId="{4A65E4E8-1272-4386-BDFE-0129D7A7E2D4}"/>
          </ac:cxnSpMkLst>
        </pc:cxnChg>
        <pc:cxnChg chg="add">
          <ac:chgData name="Sudhanya" userId="5047257d-b206-48a3-9852-0bac23189a2d" providerId="ADAL" clId="{629BA827-D8B4-4897-B686-4A949045F3D0}" dt="2022-01-06T01:19:56.594" v="305" actId="26606"/>
          <ac:cxnSpMkLst>
            <pc:docMk/>
            <pc:sldMk cId="313173902" sldId="276"/>
            <ac:cxnSpMk id="85" creationId="{A6515F51-DBC6-42B8-9C34-749F69BB6561}"/>
          </ac:cxnSpMkLst>
        </pc:cxnChg>
        <pc:cxnChg chg="add">
          <ac:chgData name="Sudhanya" userId="5047257d-b206-48a3-9852-0bac23189a2d" providerId="ADAL" clId="{629BA827-D8B4-4897-B686-4A949045F3D0}" dt="2022-01-06T01:19:56.594" v="305" actId="26606"/>
          <ac:cxnSpMkLst>
            <pc:docMk/>
            <pc:sldMk cId="313173902" sldId="276"/>
            <ac:cxnSpMk id="87" creationId="{873F5967-4993-405D-A3E6-84DCEFF44C2A}"/>
          </ac:cxnSpMkLst>
        </pc:cxnChg>
        <pc:cxnChg chg="add">
          <ac:chgData name="Sudhanya" userId="5047257d-b206-48a3-9852-0bac23189a2d" providerId="ADAL" clId="{629BA827-D8B4-4897-B686-4A949045F3D0}" dt="2022-01-06T01:19:56.594" v="305" actId="26606"/>
          <ac:cxnSpMkLst>
            <pc:docMk/>
            <pc:sldMk cId="313173902" sldId="276"/>
            <ac:cxnSpMk id="89" creationId="{A3A523CC-BD6C-4A0D-B9DB-1DC2CE1E22F0}"/>
          </ac:cxnSpMkLst>
        </pc:cxnChg>
        <pc:cxnChg chg="del">
          <ac:chgData name="Sudhanya" userId="5047257d-b206-48a3-9852-0bac23189a2d" providerId="ADAL" clId="{629BA827-D8B4-4897-B686-4A949045F3D0}" dt="2022-01-06T01:19:56.594" v="305" actId="26606"/>
          <ac:cxnSpMkLst>
            <pc:docMk/>
            <pc:sldMk cId="313173902" sldId="276"/>
            <ac:cxnSpMk id="137" creationId="{52F5DE35-776B-4C7D-AF2E-514E68BDD2F6}"/>
          </ac:cxnSpMkLst>
        </pc:cxnChg>
        <pc:cxnChg chg="del">
          <ac:chgData name="Sudhanya" userId="5047257d-b206-48a3-9852-0bac23189a2d" providerId="ADAL" clId="{629BA827-D8B4-4897-B686-4A949045F3D0}" dt="2022-01-06T01:19:56.594" v="305" actId="26606"/>
          <ac:cxnSpMkLst>
            <pc:docMk/>
            <pc:sldMk cId="313173902" sldId="276"/>
            <ac:cxnSpMk id="139" creationId="{4A65E4E8-1272-4386-BDFE-0129D7A7E2D4}"/>
          </ac:cxnSpMkLst>
        </pc:cxnChg>
        <pc:cxnChg chg="del">
          <ac:chgData name="Sudhanya" userId="5047257d-b206-48a3-9852-0bac23189a2d" providerId="ADAL" clId="{629BA827-D8B4-4897-B686-4A949045F3D0}" dt="2022-01-06T01:19:56.594" v="305" actId="26606"/>
          <ac:cxnSpMkLst>
            <pc:docMk/>
            <pc:sldMk cId="313173902" sldId="276"/>
            <ac:cxnSpMk id="141" creationId="{A6515F51-DBC6-42B8-9C34-749F69BB6561}"/>
          </ac:cxnSpMkLst>
        </pc:cxnChg>
        <pc:cxnChg chg="del">
          <ac:chgData name="Sudhanya" userId="5047257d-b206-48a3-9852-0bac23189a2d" providerId="ADAL" clId="{629BA827-D8B4-4897-B686-4A949045F3D0}" dt="2022-01-06T01:19:56.594" v="305" actId="26606"/>
          <ac:cxnSpMkLst>
            <pc:docMk/>
            <pc:sldMk cId="313173902" sldId="276"/>
            <ac:cxnSpMk id="143" creationId="{873F5967-4993-405D-A3E6-84DCEFF44C2A}"/>
          </ac:cxnSpMkLst>
        </pc:cxnChg>
        <pc:cxnChg chg="del">
          <ac:chgData name="Sudhanya" userId="5047257d-b206-48a3-9852-0bac23189a2d" providerId="ADAL" clId="{629BA827-D8B4-4897-B686-4A949045F3D0}" dt="2022-01-06T01:19:56.594" v="305" actId="26606"/>
          <ac:cxnSpMkLst>
            <pc:docMk/>
            <pc:sldMk cId="313173902" sldId="276"/>
            <ac:cxnSpMk id="145" creationId="{A3A523CC-BD6C-4A0D-B9DB-1DC2CE1E22F0}"/>
          </ac:cxnSpMkLst>
        </pc:cxnChg>
      </pc:sldChg>
      <pc:sldChg chg="addSp delSp modSp add mod modNotesTx">
        <pc:chgData name="Sudhanya" userId="5047257d-b206-48a3-9852-0bac23189a2d" providerId="ADAL" clId="{629BA827-D8B4-4897-B686-4A949045F3D0}" dt="2022-01-06T02:38:17.610" v="421" actId="20577"/>
        <pc:sldMkLst>
          <pc:docMk/>
          <pc:sldMk cId="1527706705" sldId="277"/>
        </pc:sldMkLst>
        <pc:spChg chg="mod">
          <ac:chgData name="Sudhanya" userId="5047257d-b206-48a3-9852-0bac23189a2d" providerId="ADAL" clId="{629BA827-D8B4-4897-B686-4A949045F3D0}" dt="2022-01-06T01:24:28.977" v="354" actId="26606"/>
          <ac:spMkLst>
            <pc:docMk/>
            <pc:sldMk cId="1527706705" sldId="277"/>
            <ac:spMk id="20" creationId="{3DFA7CBF-3F4E-499E-8549-5B57144CC19E}"/>
          </ac:spMkLst>
        </pc:spChg>
        <pc:spChg chg="del">
          <ac:chgData name="Sudhanya" userId="5047257d-b206-48a3-9852-0bac23189a2d" providerId="ADAL" clId="{629BA827-D8B4-4897-B686-4A949045F3D0}" dt="2022-01-06T01:24:28.977" v="354" actId="26606"/>
          <ac:spMkLst>
            <pc:docMk/>
            <pc:sldMk cId="1527706705" sldId="277"/>
            <ac:spMk id="79" creationId="{15F0A9D0-BB35-4CAB-B92D-E061B9D8E3BD}"/>
          </ac:spMkLst>
        </pc:spChg>
        <pc:spChg chg="add">
          <ac:chgData name="Sudhanya" userId="5047257d-b206-48a3-9852-0bac23189a2d" providerId="ADAL" clId="{629BA827-D8B4-4897-B686-4A949045F3D0}" dt="2022-01-06T01:24:28.977" v="354" actId="26606"/>
          <ac:spMkLst>
            <pc:docMk/>
            <pc:sldMk cId="1527706705" sldId="277"/>
            <ac:spMk id="135" creationId="{15F0A9D0-BB35-4CAB-B92D-E061B9D8E3BD}"/>
          </ac:spMkLst>
        </pc:spChg>
        <pc:picChg chg="del">
          <ac:chgData name="Sudhanya" userId="5047257d-b206-48a3-9852-0bac23189a2d" providerId="ADAL" clId="{629BA827-D8B4-4897-B686-4A949045F3D0}" dt="2022-01-06T01:22:42.899" v="313" actId="478"/>
          <ac:picMkLst>
            <pc:docMk/>
            <pc:sldMk cId="1527706705" sldId="277"/>
            <ac:picMk id="7172" creationId="{BE2A99B0-7E99-4797-B106-38900760BEB1}"/>
          </ac:picMkLst>
        </pc:picChg>
        <pc:picChg chg="add mod">
          <ac:chgData name="Sudhanya" userId="5047257d-b206-48a3-9852-0bac23189a2d" providerId="ADAL" clId="{629BA827-D8B4-4897-B686-4A949045F3D0}" dt="2022-01-06T01:24:28.977" v="354" actId="26606"/>
          <ac:picMkLst>
            <pc:docMk/>
            <pc:sldMk cId="1527706705" sldId="277"/>
            <ac:picMk id="8194" creationId="{508329FB-BB59-4BA4-A1C6-58EAFA7E85B5}"/>
          </ac:picMkLst>
        </pc:picChg>
        <pc:cxnChg chg="del">
          <ac:chgData name="Sudhanya" userId="5047257d-b206-48a3-9852-0bac23189a2d" providerId="ADAL" clId="{629BA827-D8B4-4897-B686-4A949045F3D0}" dt="2022-01-06T01:24:28.977" v="354" actId="26606"/>
          <ac:cxnSpMkLst>
            <pc:docMk/>
            <pc:sldMk cId="1527706705" sldId="277"/>
            <ac:cxnSpMk id="81" creationId="{52F5DE35-776B-4C7D-AF2E-514E68BDD2F6}"/>
          </ac:cxnSpMkLst>
        </pc:cxnChg>
        <pc:cxnChg chg="del">
          <ac:chgData name="Sudhanya" userId="5047257d-b206-48a3-9852-0bac23189a2d" providerId="ADAL" clId="{629BA827-D8B4-4897-B686-4A949045F3D0}" dt="2022-01-06T01:24:28.977" v="354" actId="26606"/>
          <ac:cxnSpMkLst>
            <pc:docMk/>
            <pc:sldMk cId="1527706705" sldId="277"/>
            <ac:cxnSpMk id="83" creationId="{4A65E4E8-1272-4386-BDFE-0129D7A7E2D4}"/>
          </ac:cxnSpMkLst>
        </pc:cxnChg>
        <pc:cxnChg chg="del">
          <ac:chgData name="Sudhanya" userId="5047257d-b206-48a3-9852-0bac23189a2d" providerId="ADAL" clId="{629BA827-D8B4-4897-B686-4A949045F3D0}" dt="2022-01-06T01:24:28.977" v="354" actId="26606"/>
          <ac:cxnSpMkLst>
            <pc:docMk/>
            <pc:sldMk cId="1527706705" sldId="277"/>
            <ac:cxnSpMk id="85" creationId="{A6515F51-DBC6-42B8-9C34-749F69BB6561}"/>
          </ac:cxnSpMkLst>
        </pc:cxnChg>
        <pc:cxnChg chg="del">
          <ac:chgData name="Sudhanya" userId="5047257d-b206-48a3-9852-0bac23189a2d" providerId="ADAL" clId="{629BA827-D8B4-4897-B686-4A949045F3D0}" dt="2022-01-06T01:24:28.977" v="354" actId="26606"/>
          <ac:cxnSpMkLst>
            <pc:docMk/>
            <pc:sldMk cId="1527706705" sldId="277"/>
            <ac:cxnSpMk id="87" creationId="{873F5967-4993-405D-A3E6-84DCEFF44C2A}"/>
          </ac:cxnSpMkLst>
        </pc:cxnChg>
        <pc:cxnChg chg="del">
          <ac:chgData name="Sudhanya" userId="5047257d-b206-48a3-9852-0bac23189a2d" providerId="ADAL" clId="{629BA827-D8B4-4897-B686-4A949045F3D0}" dt="2022-01-06T01:24:28.977" v="354" actId="26606"/>
          <ac:cxnSpMkLst>
            <pc:docMk/>
            <pc:sldMk cId="1527706705" sldId="277"/>
            <ac:cxnSpMk id="89" creationId="{A3A523CC-BD6C-4A0D-B9DB-1DC2CE1E22F0}"/>
          </ac:cxnSpMkLst>
        </pc:cxnChg>
        <pc:cxnChg chg="add">
          <ac:chgData name="Sudhanya" userId="5047257d-b206-48a3-9852-0bac23189a2d" providerId="ADAL" clId="{629BA827-D8B4-4897-B686-4A949045F3D0}" dt="2022-01-06T01:24:28.977" v="354" actId="26606"/>
          <ac:cxnSpMkLst>
            <pc:docMk/>
            <pc:sldMk cId="1527706705" sldId="277"/>
            <ac:cxnSpMk id="137" creationId="{52F5DE35-776B-4C7D-AF2E-514E68BDD2F6}"/>
          </ac:cxnSpMkLst>
        </pc:cxnChg>
        <pc:cxnChg chg="add">
          <ac:chgData name="Sudhanya" userId="5047257d-b206-48a3-9852-0bac23189a2d" providerId="ADAL" clId="{629BA827-D8B4-4897-B686-4A949045F3D0}" dt="2022-01-06T01:24:28.977" v="354" actId="26606"/>
          <ac:cxnSpMkLst>
            <pc:docMk/>
            <pc:sldMk cId="1527706705" sldId="277"/>
            <ac:cxnSpMk id="139" creationId="{4A65E4E8-1272-4386-BDFE-0129D7A7E2D4}"/>
          </ac:cxnSpMkLst>
        </pc:cxnChg>
        <pc:cxnChg chg="add">
          <ac:chgData name="Sudhanya" userId="5047257d-b206-48a3-9852-0bac23189a2d" providerId="ADAL" clId="{629BA827-D8B4-4897-B686-4A949045F3D0}" dt="2022-01-06T01:24:28.977" v="354" actId="26606"/>
          <ac:cxnSpMkLst>
            <pc:docMk/>
            <pc:sldMk cId="1527706705" sldId="277"/>
            <ac:cxnSpMk id="141" creationId="{A6515F51-DBC6-42B8-9C34-749F69BB6561}"/>
          </ac:cxnSpMkLst>
        </pc:cxnChg>
        <pc:cxnChg chg="add">
          <ac:chgData name="Sudhanya" userId="5047257d-b206-48a3-9852-0bac23189a2d" providerId="ADAL" clId="{629BA827-D8B4-4897-B686-4A949045F3D0}" dt="2022-01-06T01:24:28.977" v="354" actId="26606"/>
          <ac:cxnSpMkLst>
            <pc:docMk/>
            <pc:sldMk cId="1527706705" sldId="277"/>
            <ac:cxnSpMk id="143" creationId="{873F5967-4993-405D-A3E6-84DCEFF44C2A}"/>
          </ac:cxnSpMkLst>
        </pc:cxnChg>
        <pc:cxnChg chg="add">
          <ac:chgData name="Sudhanya" userId="5047257d-b206-48a3-9852-0bac23189a2d" providerId="ADAL" clId="{629BA827-D8B4-4897-B686-4A949045F3D0}" dt="2022-01-06T01:24:28.977" v="354" actId="26606"/>
          <ac:cxnSpMkLst>
            <pc:docMk/>
            <pc:sldMk cId="1527706705" sldId="277"/>
            <ac:cxnSpMk id="145" creationId="{A3A523CC-BD6C-4A0D-B9DB-1DC2CE1E22F0}"/>
          </ac:cxnSpMkLst>
        </pc:cxnChg>
      </pc:sldChg>
      <pc:sldChg chg="modSp add mod">
        <pc:chgData name="Sudhanya" userId="5047257d-b206-48a3-9852-0bac23189a2d" providerId="ADAL" clId="{629BA827-D8B4-4897-B686-4A949045F3D0}" dt="2022-01-06T08:24:27.147" v="504" actId="6549"/>
        <pc:sldMkLst>
          <pc:docMk/>
          <pc:sldMk cId="2123035919" sldId="278"/>
        </pc:sldMkLst>
        <pc:spChg chg="mod">
          <ac:chgData name="Sudhanya" userId="5047257d-b206-48a3-9852-0bac23189a2d" providerId="ADAL" clId="{629BA827-D8B4-4897-B686-4A949045F3D0}" dt="2022-01-06T08:23:20.958" v="444" actId="20577"/>
          <ac:spMkLst>
            <pc:docMk/>
            <pc:sldMk cId="2123035919" sldId="278"/>
            <ac:spMk id="2" creationId="{BB3E4D88-E6C6-44AF-A9B9-D7DAD02F960C}"/>
          </ac:spMkLst>
        </pc:spChg>
        <pc:spChg chg="mod">
          <ac:chgData name="Sudhanya" userId="5047257d-b206-48a3-9852-0bac23189a2d" providerId="ADAL" clId="{629BA827-D8B4-4897-B686-4A949045F3D0}" dt="2022-01-06T08:24:27.147" v="504" actId="6549"/>
          <ac:spMkLst>
            <pc:docMk/>
            <pc:sldMk cId="2123035919" sldId="278"/>
            <ac:spMk id="6" creationId="{E9428C43-D365-4A26-AFB9-0A35C36DE9FA}"/>
          </ac:spMkLst>
        </pc:spChg>
      </pc:sldChg>
      <pc:sldChg chg="modSp new mod">
        <pc:chgData name="Sudhanya" userId="5047257d-b206-48a3-9852-0bac23189a2d" providerId="ADAL" clId="{629BA827-D8B4-4897-B686-4A949045F3D0}" dt="2022-01-06T08:32:37.572" v="523"/>
        <pc:sldMkLst>
          <pc:docMk/>
          <pc:sldMk cId="3582191238" sldId="279"/>
        </pc:sldMkLst>
        <pc:spChg chg="mod">
          <ac:chgData name="Sudhanya" userId="5047257d-b206-48a3-9852-0bac23189a2d" providerId="ADAL" clId="{629BA827-D8B4-4897-B686-4A949045F3D0}" dt="2022-01-06T08:31:51.992" v="518" actId="20577"/>
          <ac:spMkLst>
            <pc:docMk/>
            <pc:sldMk cId="3582191238" sldId="279"/>
            <ac:spMk id="2" creationId="{5D0C15B7-6A68-4515-85AE-01E4D1899637}"/>
          </ac:spMkLst>
        </pc:spChg>
        <pc:spChg chg="mod">
          <ac:chgData name="Sudhanya" userId="5047257d-b206-48a3-9852-0bac23189a2d" providerId="ADAL" clId="{629BA827-D8B4-4897-B686-4A949045F3D0}" dt="2022-01-06T08:32:37.572" v="523"/>
          <ac:spMkLst>
            <pc:docMk/>
            <pc:sldMk cId="3582191238" sldId="279"/>
            <ac:spMk id="3" creationId="{6E155F43-176E-4578-BBF7-729380A2C6B8}"/>
          </ac:spMkLst>
        </pc:spChg>
      </pc:sldChg>
      <pc:sldChg chg="addSp delSp modSp new mod setBg">
        <pc:chgData name="Sudhanya" userId="5047257d-b206-48a3-9852-0bac23189a2d" providerId="ADAL" clId="{629BA827-D8B4-4897-B686-4A949045F3D0}" dt="2022-01-06T08:45:43.009" v="539" actId="113"/>
        <pc:sldMkLst>
          <pc:docMk/>
          <pc:sldMk cId="811369033" sldId="280"/>
        </pc:sldMkLst>
        <pc:spChg chg="mod">
          <ac:chgData name="Sudhanya" userId="5047257d-b206-48a3-9852-0bac23189a2d" providerId="ADAL" clId="{629BA827-D8B4-4897-B686-4A949045F3D0}" dt="2022-01-06T08:45:30.949" v="537" actId="26606"/>
          <ac:spMkLst>
            <pc:docMk/>
            <pc:sldMk cId="811369033" sldId="280"/>
            <ac:spMk id="2" creationId="{01C60079-24AB-4307-8564-BAA7463E000E}"/>
          </ac:spMkLst>
        </pc:spChg>
        <pc:spChg chg="del">
          <ac:chgData name="Sudhanya" userId="5047257d-b206-48a3-9852-0bac23189a2d" providerId="ADAL" clId="{629BA827-D8B4-4897-B686-4A949045F3D0}" dt="2022-01-06T08:45:27.067" v="536"/>
          <ac:spMkLst>
            <pc:docMk/>
            <pc:sldMk cId="811369033" sldId="280"/>
            <ac:spMk id="3" creationId="{8E3BF32C-5867-4206-9803-7FFFC122D821}"/>
          </ac:spMkLst>
        </pc:spChg>
        <pc:spChg chg="add">
          <ac:chgData name="Sudhanya" userId="5047257d-b206-48a3-9852-0bac23189a2d" providerId="ADAL" clId="{629BA827-D8B4-4897-B686-4A949045F3D0}" dt="2022-01-06T08:45:30.949" v="537" actId="26606"/>
          <ac:spMkLst>
            <pc:docMk/>
            <pc:sldMk cId="811369033" sldId="280"/>
            <ac:spMk id="9" creationId="{7F430E9F-3B61-4A75-9A34-1EF839CC7C11}"/>
          </ac:spMkLst>
        </pc:spChg>
        <pc:spChg chg="add">
          <ac:chgData name="Sudhanya" userId="5047257d-b206-48a3-9852-0bac23189a2d" providerId="ADAL" clId="{629BA827-D8B4-4897-B686-4A949045F3D0}" dt="2022-01-06T08:45:30.949" v="537" actId="26606"/>
          <ac:spMkLst>
            <pc:docMk/>
            <pc:sldMk cId="811369033" sldId="280"/>
            <ac:spMk id="11" creationId="{35A93CC3-99AA-471D-9142-5BD2235D6AF3}"/>
          </ac:spMkLst>
        </pc:spChg>
        <pc:graphicFrameChg chg="add mod modGraphic">
          <ac:chgData name="Sudhanya" userId="5047257d-b206-48a3-9852-0bac23189a2d" providerId="ADAL" clId="{629BA827-D8B4-4897-B686-4A949045F3D0}" dt="2022-01-06T08:45:43.009" v="539" actId="113"/>
          <ac:graphicFrameMkLst>
            <pc:docMk/>
            <pc:sldMk cId="811369033" sldId="280"/>
            <ac:graphicFrameMk id="4" creationId="{DDB089C5-1007-48D5-9DB1-0A2AF27FAF35}"/>
          </ac:graphicFrameMkLst>
        </pc:graphicFrameChg>
        <pc:cxnChg chg="add">
          <ac:chgData name="Sudhanya" userId="5047257d-b206-48a3-9852-0bac23189a2d" providerId="ADAL" clId="{629BA827-D8B4-4897-B686-4A949045F3D0}" dt="2022-01-06T08:45:30.949" v="537" actId="26606"/>
          <ac:cxnSpMkLst>
            <pc:docMk/>
            <pc:sldMk cId="811369033" sldId="280"/>
            <ac:cxnSpMk id="13" creationId="{5D5A1EFF-2E6F-4210-A283-AF9BE5B07CE4}"/>
          </ac:cxnSpMkLst>
        </pc:cxnChg>
        <pc:cxnChg chg="add">
          <ac:chgData name="Sudhanya" userId="5047257d-b206-48a3-9852-0bac23189a2d" providerId="ADAL" clId="{629BA827-D8B4-4897-B686-4A949045F3D0}" dt="2022-01-06T08:45:30.949" v="537" actId="26606"/>
          <ac:cxnSpMkLst>
            <pc:docMk/>
            <pc:sldMk cId="811369033" sldId="280"/>
            <ac:cxnSpMk id="15" creationId="{24C9A7BB-4074-4704-B5B6-B526355DFE38}"/>
          </ac:cxnSpMkLst>
        </pc:cxnChg>
        <pc:cxnChg chg="add">
          <ac:chgData name="Sudhanya" userId="5047257d-b206-48a3-9852-0bac23189a2d" providerId="ADAL" clId="{629BA827-D8B4-4897-B686-4A949045F3D0}" dt="2022-01-06T08:45:30.949" v="537" actId="26606"/>
          <ac:cxnSpMkLst>
            <pc:docMk/>
            <pc:sldMk cId="811369033" sldId="280"/>
            <ac:cxnSpMk id="17" creationId="{4D5622E3-2C65-496F-9C3F-CBEE21924AF6}"/>
          </ac:cxnSpMkLst>
        </pc:cxnChg>
        <pc:cxnChg chg="add">
          <ac:chgData name="Sudhanya" userId="5047257d-b206-48a3-9852-0bac23189a2d" providerId="ADAL" clId="{629BA827-D8B4-4897-B686-4A949045F3D0}" dt="2022-01-06T08:45:30.949" v="537" actId="26606"/>
          <ac:cxnSpMkLst>
            <pc:docMk/>
            <pc:sldMk cId="811369033" sldId="280"/>
            <ac:cxnSpMk id="19" creationId="{B4ED111D-3746-4B9C-AEE8-7AB834670170}"/>
          </ac:cxnSpMkLst>
        </pc:cxnChg>
        <pc:cxnChg chg="add">
          <ac:chgData name="Sudhanya" userId="5047257d-b206-48a3-9852-0bac23189a2d" providerId="ADAL" clId="{629BA827-D8B4-4897-B686-4A949045F3D0}" dt="2022-01-06T08:45:30.949" v="537" actId="26606"/>
          <ac:cxnSpMkLst>
            <pc:docMk/>
            <pc:sldMk cId="811369033" sldId="280"/>
            <ac:cxnSpMk id="21" creationId="{75AE1D3C-1EF9-4A89-B613-EE7B78910224}"/>
          </ac:cxnSpMkLst>
        </pc:cxnChg>
        <pc:cxnChg chg="add">
          <ac:chgData name="Sudhanya" userId="5047257d-b206-48a3-9852-0bac23189a2d" providerId="ADAL" clId="{629BA827-D8B4-4897-B686-4A949045F3D0}" dt="2022-01-06T08:45:30.949" v="537" actId="26606"/>
          <ac:cxnSpMkLst>
            <pc:docMk/>
            <pc:sldMk cId="811369033" sldId="280"/>
            <ac:cxnSpMk id="23" creationId="{6DE80A3F-530A-4181-887F-9AAF6DCBFC99}"/>
          </ac:cxnSpMkLst>
        </pc:cxnChg>
      </pc:sldChg>
    </pc:docChg>
  </pc:docChgLst>
  <pc:docChgLst>
    <pc:chgData name="Sudhanya" userId="5047257d-b206-48a3-9852-0bac23189a2d" providerId="ADAL" clId="{DB1FA90F-D80B-4D42-820F-EB982AA60229}"/>
    <pc:docChg chg="custSel addSld delSld modSld">
      <pc:chgData name="Sudhanya" userId="5047257d-b206-48a3-9852-0bac23189a2d" providerId="ADAL" clId="{DB1FA90F-D80B-4D42-820F-EB982AA60229}" dt="2022-01-21T02:20:32.407" v="80" actId="15"/>
      <pc:docMkLst>
        <pc:docMk/>
      </pc:docMkLst>
      <pc:sldChg chg="del">
        <pc:chgData name="Sudhanya" userId="5047257d-b206-48a3-9852-0bac23189a2d" providerId="ADAL" clId="{DB1FA90F-D80B-4D42-820F-EB982AA60229}" dt="2022-01-21T01:41:55.521" v="0" actId="2696"/>
        <pc:sldMkLst>
          <pc:docMk/>
          <pc:sldMk cId="2825553313" sldId="260"/>
        </pc:sldMkLst>
      </pc:sldChg>
      <pc:sldChg chg="del">
        <pc:chgData name="Sudhanya" userId="5047257d-b206-48a3-9852-0bac23189a2d" providerId="ADAL" clId="{DB1FA90F-D80B-4D42-820F-EB982AA60229}" dt="2022-01-21T01:41:55.521" v="0" actId="2696"/>
        <pc:sldMkLst>
          <pc:docMk/>
          <pc:sldMk cId="1098261874" sldId="261"/>
        </pc:sldMkLst>
      </pc:sldChg>
      <pc:sldChg chg="del">
        <pc:chgData name="Sudhanya" userId="5047257d-b206-48a3-9852-0bac23189a2d" providerId="ADAL" clId="{DB1FA90F-D80B-4D42-820F-EB982AA60229}" dt="2022-01-21T01:41:55.521" v="0" actId="2696"/>
        <pc:sldMkLst>
          <pc:docMk/>
          <pc:sldMk cId="2197282268" sldId="262"/>
        </pc:sldMkLst>
      </pc:sldChg>
      <pc:sldChg chg="del">
        <pc:chgData name="Sudhanya" userId="5047257d-b206-48a3-9852-0bac23189a2d" providerId="ADAL" clId="{DB1FA90F-D80B-4D42-820F-EB982AA60229}" dt="2022-01-21T01:41:55.521" v="0" actId="2696"/>
        <pc:sldMkLst>
          <pc:docMk/>
          <pc:sldMk cId="2497853366" sldId="263"/>
        </pc:sldMkLst>
      </pc:sldChg>
      <pc:sldChg chg="del">
        <pc:chgData name="Sudhanya" userId="5047257d-b206-48a3-9852-0bac23189a2d" providerId="ADAL" clId="{DB1FA90F-D80B-4D42-820F-EB982AA60229}" dt="2022-01-21T01:41:55.521" v="0" actId="2696"/>
        <pc:sldMkLst>
          <pc:docMk/>
          <pc:sldMk cId="4172159320" sldId="264"/>
        </pc:sldMkLst>
      </pc:sldChg>
      <pc:sldChg chg="del">
        <pc:chgData name="Sudhanya" userId="5047257d-b206-48a3-9852-0bac23189a2d" providerId="ADAL" clId="{DB1FA90F-D80B-4D42-820F-EB982AA60229}" dt="2022-01-21T01:41:55.521" v="0" actId="2696"/>
        <pc:sldMkLst>
          <pc:docMk/>
          <pc:sldMk cId="1158284414" sldId="265"/>
        </pc:sldMkLst>
      </pc:sldChg>
      <pc:sldChg chg="del">
        <pc:chgData name="Sudhanya" userId="5047257d-b206-48a3-9852-0bac23189a2d" providerId="ADAL" clId="{DB1FA90F-D80B-4D42-820F-EB982AA60229}" dt="2022-01-21T01:41:55.521" v="0" actId="2696"/>
        <pc:sldMkLst>
          <pc:docMk/>
          <pc:sldMk cId="1993067520" sldId="266"/>
        </pc:sldMkLst>
      </pc:sldChg>
      <pc:sldChg chg="del">
        <pc:chgData name="Sudhanya" userId="5047257d-b206-48a3-9852-0bac23189a2d" providerId="ADAL" clId="{DB1FA90F-D80B-4D42-820F-EB982AA60229}" dt="2022-01-21T01:41:55.521" v="0" actId="2696"/>
        <pc:sldMkLst>
          <pc:docMk/>
          <pc:sldMk cId="3725648732" sldId="267"/>
        </pc:sldMkLst>
      </pc:sldChg>
      <pc:sldChg chg="del">
        <pc:chgData name="Sudhanya" userId="5047257d-b206-48a3-9852-0bac23189a2d" providerId="ADAL" clId="{DB1FA90F-D80B-4D42-820F-EB982AA60229}" dt="2022-01-21T01:41:55.521" v="0" actId="2696"/>
        <pc:sldMkLst>
          <pc:docMk/>
          <pc:sldMk cId="2294694132" sldId="268"/>
        </pc:sldMkLst>
      </pc:sldChg>
      <pc:sldChg chg="del">
        <pc:chgData name="Sudhanya" userId="5047257d-b206-48a3-9852-0bac23189a2d" providerId="ADAL" clId="{DB1FA90F-D80B-4D42-820F-EB982AA60229}" dt="2022-01-21T01:41:55.521" v="0" actId="2696"/>
        <pc:sldMkLst>
          <pc:docMk/>
          <pc:sldMk cId="2763006275" sldId="270"/>
        </pc:sldMkLst>
      </pc:sldChg>
      <pc:sldChg chg="del">
        <pc:chgData name="Sudhanya" userId="5047257d-b206-48a3-9852-0bac23189a2d" providerId="ADAL" clId="{DB1FA90F-D80B-4D42-820F-EB982AA60229}" dt="2022-01-21T01:41:55.521" v="0" actId="2696"/>
        <pc:sldMkLst>
          <pc:docMk/>
          <pc:sldMk cId="1019502208" sldId="271"/>
        </pc:sldMkLst>
      </pc:sldChg>
      <pc:sldChg chg="del">
        <pc:chgData name="Sudhanya" userId="5047257d-b206-48a3-9852-0bac23189a2d" providerId="ADAL" clId="{DB1FA90F-D80B-4D42-820F-EB982AA60229}" dt="2022-01-21T01:41:55.521" v="0" actId="2696"/>
        <pc:sldMkLst>
          <pc:docMk/>
          <pc:sldMk cId="3897520144" sldId="272"/>
        </pc:sldMkLst>
      </pc:sldChg>
      <pc:sldChg chg="modNotesTx">
        <pc:chgData name="Sudhanya" userId="5047257d-b206-48a3-9852-0bac23189a2d" providerId="ADAL" clId="{DB1FA90F-D80B-4D42-820F-EB982AA60229}" dt="2022-01-21T02:18:08.524" v="41" actId="20577"/>
        <pc:sldMkLst>
          <pc:docMk/>
          <pc:sldMk cId="3857459399" sldId="273"/>
        </pc:sldMkLst>
      </pc:sldChg>
      <pc:sldChg chg="modSp new mod">
        <pc:chgData name="Sudhanya" userId="5047257d-b206-48a3-9852-0bac23189a2d" providerId="ADAL" clId="{DB1FA90F-D80B-4D42-820F-EB982AA60229}" dt="2022-01-21T02:20:32.407" v="80" actId="15"/>
        <pc:sldMkLst>
          <pc:docMk/>
          <pc:sldMk cId="581069175" sldId="274"/>
        </pc:sldMkLst>
        <pc:spChg chg="mod">
          <ac:chgData name="Sudhanya" userId="5047257d-b206-48a3-9852-0bac23189a2d" providerId="ADAL" clId="{DB1FA90F-D80B-4D42-820F-EB982AA60229}" dt="2022-01-21T02:18:32.038" v="52" actId="20577"/>
          <ac:spMkLst>
            <pc:docMk/>
            <pc:sldMk cId="581069175" sldId="274"/>
            <ac:spMk id="2" creationId="{0D2501AC-BF6E-4E23-B332-8473A23BC137}"/>
          </ac:spMkLst>
        </pc:spChg>
        <pc:spChg chg="mod">
          <ac:chgData name="Sudhanya" userId="5047257d-b206-48a3-9852-0bac23189a2d" providerId="ADAL" clId="{DB1FA90F-D80B-4D42-820F-EB982AA60229}" dt="2022-01-21T02:20:32.407" v="80" actId="15"/>
          <ac:spMkLst>
            <pc:docMk/>
            <pc:sldMk cId="581069175" sldId="274"/>
            <ac:spMk id="3" creationId="{854C2B6B-BB51-4C31-B497-E1CEC2825A64}"/>
          </ac:spMkLst>
        </pc:spChg>
      </pc:sldChg>
    </pc:docChg>
  </pc:docChgLst>
  <pc:docChgLst>
    <pc:chgData name="Sudhanya" userId="5047257d-b206-48a3-9852-0bac23189a2d" providerId="ADAL" clId="{0CC3D8A7-DAD6-458D-8C5B-A903E9110DD4}"/>
    <pc:docChg chg="undo custSel addSld delSld modSld">
      <pc:chgData name="Sudhanya" userId="5047257d-b206-48a3-9852-0bac23189a2d" providerId="ADAL" clId="{0CC3D8A7-DAD6-458D-8C5B-A903E9110DD4}" dt="2022-01-18T04:32:07.925" v="1592" actId="20577"/>
      <pc:docMkLst>
        <pc:docMk/>
      </pc:docMkLst>
      <pc:sldChg chg="modSp mod">
        <pc:chgData name="Sudhanya" userId="5047257d-b206-48a3-9852-0bac23189a2d" providerId="ADAL" clId="{0CC3D8A7-DAD6-458D-8C5B-A903E9110DD4}" dt="2022-01-18T00:16:33.178" v="19" actId="20577"/>
        <pc:sldMkLst>
          <pc:docMk/>
          <pc:sldMk cId="857159571" sldId="256"/>
        </pc:sldMkLst>
        <pc:spChg chg="mod">
          <ac:chgData name="Sudhanya" userId="5047257d-b206-48a3-9852-0bac23189a2d" providerId="ADAL" clId="{0CC3D8A7-DAD6-458D-8C5B-A903E9110DD4}" dt="2022-01-18T00:16:33.178" v="19" actId="20577"/>
          <ac:spMkLst>
            <pc:docMk/>
            <pc:sldMk cId="857159571" sldId="256"/>
            <ac:spMk id="2" creationId="{E69A3C19-FC5B-407D-B1DD-48A72BBAA3F7}"/>
          </ac:spMkLst>
        </pc:spChg>
      </pc:sldChg>
      <pc:sldChg chg="modSp mod modNotesTx">
        <pc:chgData name="Sudhanya" userId="5047257d-b206-48a3-9852-0bac23189a2d" providerId="ADAL" clId="{0CC3D8A7-DAD6-458D-8C5B-A903E9110DD4}" dt="2022-01-18T00:29:58.240" v="570" actId="20577"/>
        <pc:sldMkLst>
          <pc:docMk/>
          <pc:sldMk cId="859854860" sldId="257"/>
        </pc:sldMkLst>
        <pc:spChg chg="mod">
          <ac:chgData name="Sudhanya" userId="5047257d-b206-48a3-9852-0bac23189a2d" providerId="ADAL" clId="{0CC3D8A7-DAD6-458D-8C5B-A903E9110DD4}" dt="2022-01-18T00:29:58.240" v="570" actId="20577"/>
          <ac:spMkLst>
            <pc:docMk/>
            <pc:sldMk cId="859854860" sldId="257"/>
            <ac:spMk id="2" creationId="{BB3E4D88-E6C6-44AF-A9B9-D7DAD02F960C}"/>
          </ac:spMkLst>
        </pc:spChg>
        <pc:spChg chg="mod">
          <ac:chgData name="Sudhanya" userId="5047257d-b206-48a3-9852-0bac23189a2d" providerId="ADAL" clId="{0CC3D8A7-DAD6-458D-8C5B-A903E9110DD4}" dt="2022-01-18T00:29:33.325" v="548" actId="20577"/>
          <ac:spMkLst>
            <pc:docMk/>
            <pc:sldMk cId="859854860" sldId="257"/>
            <ac:spMk id="6" creationId="{E9428C43-D365-4A26-AFB9-0A35C36DE9FA}"/>
          </ac:spMkLst>
        </pc:spChg>
      </pc:sldChg>
      <pc:sldChg chg="modSp mod modNotesTx">
        <pc:chgData name="Sudhanya" userId="5047257d-b206-48a3-9852-0bac23189a2d" providerId="ADAL" clId="{0CC3D8A7-DAD6-458D-8C5B-A903E9110DD4}" dt="2022-01-18T04:32:07.925" v="1592" actId="20577"/>
        <pc:sldMkLst>
          <pc:docMk/>
          <pc:sldMk cId="2825553313" sldId="260"/>
        </pc:sldMkLst>
        <pc:spChg chg="mod">
          <ac:chgData name="Sudhanya" userId="5047257d-b206-48a3-9852-0bac23189a2d" providerId="ADAL" clId="{0CC3D8A7-DAD6-458D-8C5B-A903E9110DD4}" dt="2022-01-18T00:21:22.278" v="31" actId="20577"/>
          <ac:spMkLst>
            <pc:docMk/>
            <pc:sldMk cId="2825553313" sldId="260"/>
            <ac:spMk id="2" creationId="{90219B1F-1E56-447B-8F6E-C6311F0CB791}"/>
          </ac:spMkLst>
        </pc:spChg>
        <pc:spChg chg="mod">
          <ac:chgData name="Sudhanya" userId="5047257d-b206-48a3-9852-0bac23189a2d" providerId="ADAL" clId="{0CC3D8A7-DAD6-458D-8C5B-A903E9110DD4}" dt="2022-01-18T04:32:07.925" v="1592" actId="20577"/>
          <ac:spMkLst>
            <pc:docMk/>
            <pc:sldMk cId="2825553313" sldId="260"/>
            <ac:spMk id="3" creationId="{48F1450F-AAC9-4F7A-AEBF-5BC5CC6382DF}"/>
          </ac:spMkLst>
        </pc:spChg>
      </pc:sldChg>
      <pc:sldChg chg="modSp mod modNotesTx">
        <pc:chgData name="Sudhanya" userId="5047257d-b206-48a3-9852-0bac23189a2d" providerId="ADAL" clId="{0CC3D8A7-DAD6-458D-8C5B-A903E9110DD4}" dt="2022-01-18T00:33:20.243" v="603"/>
        <pc:sldMkLst>
          <pc:docMk/>
          <pc:sldMk cId="3401042132" sldId="281"/>
        </pc:sldMkLst>
        <pc:spChg chg="mod">
          <ac:chgData name="Sudhanya" userId="5047257d-b206-48a3-9852-0bac23189a2d" providerId="ADAL" clId="{0CC3D8A7-DAD6-458D-8C5B-A903E9110DD4}" dt="2022-01-18T00:32:04.756" v="577" actId="20577"/>
          <ac:spMkLst>
            <pc:docMk/>
            <pc:sldMk cId="3401042132" sldId="281"/>
            <ac:spMk id="2" creationId="{BB3E4D88-E6C6-44AF-A9B9-D7DAD02F960C}"/>
          </ac:spMkLst>
        </pc:spChg>
        <pc:spChg chg="mod">
          <ac:chgData name="Sudhanya" userId="5047257d-b206-48a3-9852-0bac23189a2d" providerId="ADAL" clId="{0CC3D8A7-DAD6-458D-8C5B-A903E9110DD4}" dt="2022-01-18T00:32:43.719" v="602" actId="20577"/>
          <ac:spMkLst>
            <pc:docMk/>
            <pc:sldMk cId="3401042132" sldId="281"/>
            <ac:spMk id="6" creationId="{E9428C43-D365-4A26-AFB9-0A35C36DE9FA}"/>
          </ac:spMkLst>
        </pc:spChg>
      </pc:sldChg>
      <pc:sldChg chg="del">
        <pc:chgData name="Sudhanya" userId="5047257d-b206-48a3-9852-0bac23189a2d" providerId="ADAL" clId="{0CC3D8A7-DAD6-458D-8C5B-A903E9110DD4}" dt="2022-01-18T00:33:31.252" v="604" actId="47"/>
        <pc:sldMkLst>
          <pc:docMk/>
          <pc:sldMk cId="344395952" sldId="282"/>
        </pc:sldMkLst>
      </pc:sldChg>
      <pc:sldChg chg="modSp new mod modNotesTx">
        <pc:chgData name="Sudhanya" userId="5047257d-b206-48a3-9852-0bac23189a2d" providerId="ADAL" clId="{0CC3D8A7-DAD6-458D-8C5B-A903E9110DD4}" dt="2022-01-18T00:38:24.356" v="922" actId="20577"/>
        <pc:sldMkLst>
          <pc:docMk/>
          <pc:sldMk cId="3202102096" sldId="282"/>
        </pc:sldMkLst>
        <pc:spChg chg="mod">
          <ac:chgData name="Sudhanya" userId="5047257d-b206-48a3-9852-0bac23189a2d" providerId="ADAL" clId="{0CC3D8A7-DAD6-458D-8C5B-A903E9110DD4}" dt="2022-01-18T00:34:42.735" v="624" actId="20577"/>
          <ac:spMkLst>
            <pc:docMk/>
            <pc:sldMk cId="3202102096" sldId="282"/>
            <ac:spMk id="2" creationId="{544A88F6-90A1-466E-9C91-4D44BF6C9F60}"/>
          </ac:spMkLst>
        </pc:spChg>
        <pc:spChg chg="mod">
          <ac:chgData name="Sudhanya" userId="5047257d-b206-48a3-9852-0bac23189a2d" providerId="ADAL" clId="{0CC3D8A7-DAD6-458D-8C5B-A903E9110DD4}" dt="2022-01-18T00:36:02.332" v="650" actId="113"/>
          <ac:spMkLst>
            <pc:docMk/>
            <pc:sldMk cId="3202102096" sldId="282"/>
            <ac:spMk id="3" creationId="{B6E7CC8F-F2D7-4394-976B-B427E9333D3C}"/>
          </ac:spMkLst>
        </pc:spChg>
      </pc:sldChg>
      <pc:sldChg chg="modSp new mod modNotesTx">
        <pc:chgData name="Sudhanya" userId="5047257d-b206-48a3-9852-0bac23189a2d" providerId="ADAL" clId="{0CC3D8A7-DAD6-458D-8C5B-A903E9110DD4}" dt="2022-01-18T00:46:45.029" v="996"/>
        <pc:sldMkLst>
          <pc:docMk/>
          <pc:sldMk cId="2307511293" sldId="283"/>
        </pc:sldMkLst>
        <pc:spChg chg="mod">
          <ac:chgData name="Sudhanya" userId="5047257d-b206-48a3-9852-0bac23189a2d" providerId="ADAL" clId="{0CC3D8A7-DAD6-458D-8C5B-A903E9110DD4}" dt="2022-01-18T00:42:41.424" v="927"/>
          <ac:spMkLst>
            <pc:docMk/>
            <pc:sldMk cId="2307511293" sldId="283"/>
            <ac:spMk id="2" creationId="{AEB94B99-9078-406E-8F14-55E1B1D05F7B}"/>
          </ac:spMkLst>
        </pc:spChg>
        <pc:spChg chg="mod">
          <ac:chgData name="Sudhanya" userId="5047257d-b206-48a3-9852-0bac23189a2d" providerId="ADAL" clId="{0CC3D8A7-DAD6-458D-8C5B-A903E9110DD4}" dt="2022-01-18T00:46:28.187" v="995" actId="27636"/>
          <ac:spMkLst>
            <pc:docMk/>
            <pc:sldMk cId="2307511293" sldId="283"/>
            <ac:spMk id="3" creationId="{8265310E-6D95-4B91-B0BC-1FF9BF9B9808}"/>
          </ac:spMkLst>
        </pc:spChg>
      </pc:sldChg>
      <pc:sldChg chg="del">
        <pc:chgData name="Sudhanya" userId="5047257d-b206-48a3-9852-0bac23189a2d" providerId="ADAL" clId="{0CC3D8A7-DAD6-458D-8C5B-A903E9110DD4}" dt="2022-01-18T00:33:31.252" v="604" actId="47"/>
        <pc:sldMkLst>
          <pc:docMk/>
          <pc:sldMk cId="2658505654" sldId="283"/>
        </pc:sldMkLst>
      </pc:sldChg>
      <pc:sldChg chg="delSp modSp new mod modNotesTx">
        <pc:chgData name="Sudhanya" userId="5047257d-b206-48a3-9852-0bac23189a2d" providerId="ADAL" clId="{0CC3D8A7-DAD6-458D-8C5B-A903E9110DD4}" dt="2022-01-18T00:55:43.793" v="1165" actId="27636"/>
        <pc:sldMkLst>
          <pc:docMk/>
          <pc:sldMk cId="219076575" sldId="284"/>
        </pc:sldMkLst>
        <pc:spChg chg="del">
          <ac:chgData name="Sudhanya" userId="5047257d-b206-48a3-9852-0bac23189a2d" providerId="ADAL" clId="{0CC3D8A7-DAD6-458D-8C5B-A903E9110DD4}" dt="2022-01-18T00:55:39.216" v="1163" actId="478"/>
          <ac:spMkLst>
            <pc:docMk/>
            <pc:sldMk cId="219076575" sldId="284"/>
            <ac:spMk id="2" creationId="{A13D7A76-4A24-4847-99F4-ED384B15C593}"/>
          </ac:spMkLst>
        </pc:spChg>
        <pc:spChg chg="mod">
          <ac:chgData name="Sudhanya" userId="5047257d-b206-48a3-9852-0bac23189a2d" providerId="ADAL" clId="{0CC3D8A7-DAD6-458D-8C5B-A903E9110DD4}" dt="2022-01-18T00:55:43.793" v="1165" actId="27636"/>
          <ac:spMkLst>
            <pc:docMk/>
            <pc:sldMk cId="219076575" sldId="284"/>
            <ac:spMk id="3" creationId="{3721409D-495A-40FF-A2A8-7459BA4F85F9}"/>
          </ac:spMkLst>
        </pc:spChg>
      </pc:sldChg>
      <pc:sldChg chg="del">
        <pc:chgData name="Sudhanya" userId="5047257d-b206-48a3-9852-0bac23189a2d" providerId="ADAL" clId="{0CC3D8A7-DAD6-458D-8C5B-A903E9110DD4}" dt="2022-01-18T00:33:31.252" v="604" actId="47"/>
        <pc:sldMkLst>
          <pc:docMk/>
          <pc:sldMk cId="3715718954" sldId="284"/>
        </pc:sldMkLst>
      </pc:sldChg>
      <pc:sldChg chg="modSp new mod modNotesTx">
        <pc:chgData name="Sudhanya" userId="5047257d-b206-48a3-9852-0bac23189a2d" providerId="ADAL" clId="{0CC3D8A7-DAD6-458D-8C5B-A903E9110DD4}" dt="2022-01-18T01:07:13.177" v="1247" actId="20577"/>
        <pc:sldMkLst>
          <pc:docMk/>
          <pc:sldMk cId="599593029" sldId="285"/>
        </pc:sldMkLst>
        <pc:spChg chg="mod">
          <ac:chgData name="Sudhanya" userId="5047257d-b206-48a3-9852-0bac23189a2d" providerId="ADAL" clId="{0CC3D8A7-DAD6-458D-8C5B-A903E9110DD4}" dt="2022-01-18T00:55:59.244" v="1175"/>
          <ac:spMkLst>
            <pc:docMk/>
            <pc:sldMk cId="599593029" sldId="285"/>
            <ac:spMk id="2" creationId="{6977B444-0445-4551-9D32-DD2360B9E8B2}"/>
          </ac:spMkLst>
        </pc:spChg>
        <pc:spChg chg="mod">
          <ac:chgData name="Sudhanya" userId="5047257d-b206-48a3-9852-0bac23189a2d" providerId="ADAL" clId="{0CC3D8A7-DAD6-458D-8C5B-A903E9110DD4}" dt="2022-01-18T01:06:07.409" v="1230"/>
          <ac:spMkLst>
            <pc:docMk/>
            <pc:sldMk cId="599593029" sldId="285"/>
            <ac:spMk id="3" creationId="{4CC972B2-9C06-422E-914D-0C8F065B79DC}"/>
          </ac:spMkLst>
        </pc:spChg>
      </pc:sldChg>
      <pc:sldChg chg="del">
        <pc:chgData name="Sudhanya" userId="5047257d-b206-48a3-9852-0bac23189a2d" providerId="ADAL" clId="{0CC3D8A7-DAD6-458D-8C5B-A903E9110DD4}" dt="2022-01-18T00:33:31.252" v="604" actId="47"/>
        <pc:sldMkLst>
          <pc:docMk/>
          <pc:sldMk cId="2563716643" sldId="285"/>
        </pc:sldMkLst>
      </pc:sldChg>
      <pc:sldChg chg="addSp delSp modSp new mod setBg modNotesTx">
        <pc:chgData name="Sudhanya" userId="5047257d-b206-48a3-9852-0bac23189a2d" providerId="ADAL" clId="{0CC3D8A7-DAD6-458D-8C5B-A903E9110DD4}" dt="2022-01-18T01:24:15.627" v="1300" actId="20577"/>
        <pc:sldMkLst>
          <pc:docMk/>
          <pc:sldMk cId="2411689373" sldId="286"/>
        </pc:sldMkLst>
        <pc:spChg chg="del">
          <ac:chgData name="Sudhanya" userId="5047257d-b206-48a3-9852-0bac23189a2d" providerId="ADAL" clId="{0CC3D8A7-DAD6-458D-8C5B-A903E9110DD4}" dt="2022-01-18T01:21:36.401" v="1250" actId="478"/>
          <ac:spMkLst>
            <pc:docMk/>
            <pc:sldMk cId="2411689373" sldId="286"/>
            <ac:spMk id="2" creationId="{0EA11066-31F7-45ED-BC92-6EEB2AF95758}"/>
          </ac:spMkLst>
        </pc:spChg>
        <pc:spChg chg="del">
          <ac:chgData name="Sudhanya" userId="5047257d-b206-48a3-9852-0bac23189a2d" providerId="ADAL" clId="{0CC3D8A7-DAD6-458D-8C5B-A903E9110DD4}" dt="2022-01-18T01:21:32.973" v="1249" actId="478"/>
          <ac:spMkLst>
            <pc:docMk/>
            <pc:sldMk cId="2411689373" sldId="286"/>
            <ac:spMk id="3" creationId="{41D8409F-DCDF-4D77-9DB1-0BC73050228F}"/>
          </ac:spMkLst>
        </pc:spChg>
        <pc:spChg chg="add">
          <ac:chgData name="Sudhanya" userId="5047257d-b206-48a3-9852-0bac23189a2d" providerId="ADAL" clId="{0CC3D8A7-DAD6-458D-8C5B-A903E9110DD4}" dt="2022-01-18T01:21:42.049" v="1252" actId="26606"/>
          <ac:spMkLst>
            <pc:docMk/>
            <pc:sldMk cId="2411689373" sldId="286"/>
            <ac:spMk id="85" creationId="{53851C1C-90B4-4D68-8D77-ACEDEBF972A3}"/>
          </ac:spMkLst>
        </pc:spChg>
        <pc:spChg chg="add">
          <ac:chgData name="Sudhanya" userId="5047257d-b206-48a3-9852-0bac23189a2d" providerId="ADAL" clId="{0CC3D8A7-DAD6-458D-8C5B-A903E9110DD4}" dt="2022-01-18T01:21:42.049" v="1252" actId="26606"/>
          <ac:spMkLst>
            <pc:docMk/>
            <pc:sldMk cId="2411689373" sldId="286"/>
            <ac:spMk id="87" creationId="{66A6C3B0-6FDC-4B35-B7CE-CC75F305A27F}"/>
          </ac:spMkLst>
        </pc:spChg>
        <pc:picChg chg="add mod">
          <ac:chgData name="Sudhanya" userId="5047257d-b206-48a3-9852-0bac23189a2d" providerId="ADAL" clId="{0CC3D8A7-DAD6-458D-8C5B-A903E9110DD4}" dt="2022-01-18T01:21:46.037" v="1253" actId="14100"/>
          <ac:picMkLst>
            <pc:docMk/>
            <pc:sldMk cId="2411689373" sldId="286"/>
            <ac:picMk id="1026" creationId="{1A0359F2-0F1E-4009-9837-71EBFD7CF6D9}"/>
          </ac:picMkLst>
        </pc:picChg>
        <pc:cxnChg chg="add">
          <ac:chgData name="Sudhanya" userId="5047257d-b206-48a3-9852-0bac23189a2d" providerId="ADAL" clId="{0CC3D8A7-DAD6-458D-8C5B-A903E9110DD4}" dt="2022-01-18T01:21:42.049" v="1252" actId="26606"/>
          <ac:cxnSpMkLst>
            <pc:docMk/>
            <pc:sldMk cId="2411689373" sldId="286"/>
            <ac:cxnSpMk id="71" creationId="{4436E0F2-A64B-471E-93C0-8DFE08CC57C8}"/>
          </ac:cxnSpMkLst>
        </pc:cxnChg>
        <pc:cxnChg chg="add">
          <ac:chgData name="Sudhanya" userId="5047257d-b206-48a3-9852-0bac23189a2d" providerId="ADAL" clId="{0CC3D8A7-DAD6-458D-8C5B-A903E9110DD4}" dt="2022-01-18T01:21:42.049" v="1252" actId="26606"/>
          <ac:cxnSpMkLst>
            <pc:docMk/>
            <pc:sldMk cId="2411689373" sldId="286"/>
            <ac:cxnSpMk id="73" creationId="{DC1E3AB1-2A8C-4607-9FAE-D8BDB280FE1A}"/>
          </ac:cxnSpMkLst>
        </pc:cxnChg>
        <pc:cxnChg chg="add">
          <ac:chgData name="Sudhanya" userId="5047257d-b206-48a3-9852-0bac23189a2d" providerId="ADAL" clId="{0CC3D8A7-DAD6-458D-8C5B-A903E9110DD4}" dt="2022-01-18T01:21:42.049" v="1252" actId="26606"/>
          <ac:cxnSpMkLst>
            <pc:docMk/>
            <pc:sldMk cId="2411689373" sldId="286"/>
            <ac:cxnSpMk id="75" creationId="{26D66059-832F-40B6-A35F-F56C8F38A1E7}"/>
          </ac:cxnSpMkLst>
        </pc:cxnChg>
        <pc:cxnChg chg="add">
          <ac:chgData name="Sudhanya" userId="5047257d-b206-48a3-9852-0bac23189a2d" providerId="ADAL" clId="{0CC3D8A7-DAD6-458D-8C5B-A903E9110DD4}" dt="2022-01-18T01:21:42.049" v="1252" actId="26606"/>
          <ac:cxnSpMkLst>
            <pc:docMk/>
            <pc:sldMk cId="2411689373" sldId="286"/>
            <ac:cxnSpMk id="77" creationId="{A515E2ED-7EA9-448D-83FA-54C3DF9723BD}"/>
          </ac:cxnSpMkLst>
        </pc:cxnChg>
        <pc:cxnChg chg="add">
          <ac:chgData name="Sudhanya" userId="5047257d-b206-48a3-9852-0bac23189a2d" providerId="ADAL" clId="{0CC3D8A7-DAD6-458D-8C5B-A903E9110DD4}" dt="2022-01-18T01:21:42.049" v="1252" actId="26606"/>
          <ac:cxnSpMkLst>
            <pc:docMk/>
            <pc:sldMk cId="2411689373" sldId="286"/>
            <ac:cxnSpMk id="79" creationId="{20595356-EABD-4767-AC9D-EA21FF115EC0}"/>
          </ac:cxnSpMkLst>
        </pc:cxnChg>
        <pc:cxnChg chg="add">
          <ac:chgData name="Sudhanya" userId="5047257d-b206-48a3-9852-0bac23189a2d" providerId="ADAL" clId="{0CC3D8A7-DAD6-458D-8C5B-A903E9110DD4}" dt="2022-01-18T01:21:42.049" v="1252" actId="26606"/>
          <ac:cxnSpMkLst>
            <pc:docMk/>
            <pc:sldMk cId="2411689373" sldId="286"/>
            <ac:cxnSpMk id="81" creationId="{28CD9F06-9628-469C-B788-A894E3E08281}"/>
          </ac:cxnSpMkLst>
        </pc:cxnChg>
        <pc:cxnChg chg="add">
          <ac:chgData name="Sudhanya" userId="5047257d-b206-48a3-9852-0bac23189a2d" providerId="ADAL" clId="{0CC3D8A7-DAD6-458D-8C5B-A903E9110DD4}" dt="2022-01-18T01:21:42.049" v="1252" actId="26606"/>
          <ac:cxnSpMkLst>
            <pc:docMk/>
            <pc:sldMk cId="2411689373" sldId="286"/>
            <ac:cxnSpMk id="83" creationId="{8550A431-0B61-421B-B4B7-24C0CFF0F938}"/>
          </ac:cxnSpMkLst>
        </pc:cxnChg>
        <pc:cxnChg chg="add">
          <ac:chgData name="Sudhanya" userId="5047257d-b206-48a3-9852-0bac23189a2d" providerId="ADAL" clId="{0CC3D8A7-DAD6-458D-8C5B-A903E9110DD4}" dt="2022-01-18T01:21:42.049" v="1252" actId="26606"/>
          <ac:cxnSpMkLst>
            <pc:docMk/>
            <pc:sldMk cId="2411689373" sldId="286"/>
            <ac:cxnSpMk id="89" creationId="{BF6F135C-352B-4218-8C4A-72DA56E2BC8D}"/>
          </ac:cxnSpMkLst>
        </pc:cxnChg>
        <pc:cxnChg chg="add">
          <ac:chgData name="Sudhanya" userId="5047257d-b206-48a3-9852-0bac23189a2d" providerId="ADAL" clId="{0CC3D8A7-DAD6-458D-8C5B-A903E9110DD4}" dt="2022-01-18T01:21:42.049" v="1252" actId="26606"/>
          <ac:cxnSpMkLst>
            <pc:docMk/>
            <pc:sldMk cId="2411689373" sldId="286"/>
            <ac:cxnSpMk id="91" creationId="{3358AD04-C5C5-4EED-9739-2CCED69898D0}"/>
          </ac:cxnSpMkLst>
        </pc:cxnChg>
        <pc:cxnChg chg="add">
          <ac:chgData name="Sudhanya" userId="5047257d-b206-48a3-9852-0bac23189a2d" providerId="ADAL" clId="{0CC3D8A7-DAD6-458D-8C5B-A903E9110DD4}" dt="2022-01-18T01:21:42.049" v="1252" actId="26606"/>
          <ac:cxnSpMkLst>
            <pc:docMk/>
            <pc:sldMk cId="2411689373" sldId="286"/>
            <ac:cxnSpMk id="93" creationId="{72A09171-30F7-4DDD-8406-68606DFBEF5D}"/>
          </ac:cxnSpMkLst>
        </pc:cxnChg>
      </pc:sldChg>
      <pc:sldChg chg="del">
        <pc:chgData name="Sudhanya" userId="5047257d-b206-48a3-9852-0bac23189a2d" providerId="ADAL" clId="{0CC3D8A7-DAD6-458D-8C5B-A903E9110DD4}" dt="2022-01-18T00:33:31.252" v="604" actId="47"/>
        <pc:sldMkLst>
          <pc:docMk/>
          <pc:sldMk cId="3365287017" sldId="286"/>
        </pc:sldMkLst>
      </pc:sldChg>
      <pc:sldChg chg="modSp new mod modNotesTx">
        <pc:chgData name="Sudhanya" userId="5047257d-b206-48a3-9852-0bac23189a2d" providerId="ADAL" clId="{0CC3D8A7-DAD6-458D-8C5B-A903E9110DD4}" dt="2022-01-18T01:36:35.957" v="1398" actId="20577"/>
        <pc:sldMkLst>
          <pc:docMk/>
          <pc:sldMk cId="1316300826" sldId="287"/>
        </pc:sldMkLst>
        <pc:spChg chg="mod">
          <ac:chgData name="Sudhanya" userId="5047257d-b206-48a3-9852-0bac23189a2d" providerId="ADAL" clId="{0CC3D8A7-DAD6-458D-8C5B-A903E9110DD4}" dt="2022-01-18T01:24:37.790" v="1319" actId="20577"/>
          <ac:spMkLst>
            <pc:docMk/>
            <pc:sldMk cId="1316300826" sldId="287"/>
            <ac:spMk id="2" creationId="{9A9E3391-A477-473F-AB6E-3C8BCA7FCF11}"/>
          </ac:spMkLst>
        </pc:spChg>
        <pc:spChg chg="mod">
          <ac:chgData name="Sudhanya" userId="5047257d-b206-48a3-9852-0bac23189a2d" providerId="ADAL" clId="{0CC3D8A7-DAD6-458D-8C5B-A903E9110DD4}" dt="2022-01-18T01:28:28.118" v="1376"/>
          <ac:spMkLst>
            <pc:docMk/>
            <pc:sldMk cId="1316300826" sldId="287"/>
            <ac:spMk id="3" creationId="{D4D1CAB7-2E92-4697-B804-316BB16874CA}"/>
          </ac:spMkLst>
        </pc:spChg>
      </pc:sldChg>
      <pc:sldChg chg="del">
        <pc:chgData name="Sudhanya" userId="5047257d-b206-48a3-9852-0bac23189a2d" providerId="ADAL" clId="{0CC3D8A7-DAD6-458D-8C5B-A903E9110DD4}" dt="2022-01-18T00:33:31.252" v="604" actId="47"/>
        <pc:sldMkLst>
          <pc:docMk/>
          <pc:sldMk cId="3635742759" sldId="287"/>
        </pc:sldMkLst>
      </pc:sldChg>
      <pc:sldChg chg="del">
        <pc:chgData name="Sudhanya" userId="5047257d-b206-48a3-9852-0bac23189a2d" providerId="ADAL" clId="{0CC3D8A7-DAD6-458D-8C5B-A903E9110DD4}" dt="2022-01-18T00:33:31.252" v="604" actId="47"/>
        <pc:sldMkLst>
          <pc:docMk/>
          <pc:sldMk cId="1536358058" sldId="288"/>
        </pc:sldMkLst>
      </pc:sldChg>
      <pc:sldChg chg="addSp delSp modSp new mod setBg">
        <pc:chgData name="Sudhanya" userId="5047257d-b206-48a3-9852-0bac23189a2d" providerId="ADAL" clId="{0CC3D8A7-DAD6-458D-8C5B-A903E9110DD4}" dt="2022-01-18T01:38:05.056" v="1403" actId="26606"/>
        <pc:sldMkLst>
          <pc:docMk/>
          <pc:sldMk cId="3517721027" sldId="288"/>
        </pc:sldMkLst>
        <pc:spChg chg="del">
          <ac:chgData name="Sudhanya" userId="5047257d-b206-48a3-9852-0bac23189a2d" providerId="ADAL" clId="{0CC3D8A7-DAD6-458D-8C5B-A903E9110DD4}" dt="2022-01-18T01:38:00.718" v="1401" actId="478"/>
          <ac:spMkLst>
            <pc:docMk/>
            <pc:sldMk cId="3517721027" sldId="288"/>
            <ac:spMk id="2" creationId="{E50AD1F3-1067-4FB0-9A12-64017D7C3D5A}"/>
          </ac:spMkLst>
        </pc:spChg>
        <pc:spChg chg="del">
          <ac:chgData name="Sudhanya" userId="5047257d-b206-48a3-9852-0bac23189a2d" providerId="ADAL" clId="{0CC3D8A7-DAD6-458D-8C5B-A903E9110DD4}" dt="2022-01-18T01:37:59.241" v="1400" actId="478"/>
          <ac:spMkLst>
            <pc:docMk/>
            <pc:sldMk cId="3517721027" sldId="288"/>
            <ac:spMk id="3" creationId="{3EDEC8D9-C677-4E2F-86AF-8538D6999B85}"/>
          </ac:spMkLst>
        </pc:spChg>
        <pc:spChg chg="add">
          <ac:chgData name="Sudhanya" userId="5047257d-b206-48a3-9852-0bac23189a2d" providerId="ADAL" clId="{0CC3D8A7-DAD6-458D-8C5B-A903E9110DD4}" dt="2022-01-18T01:38:05.056" v="1403" actId="26606"/>
          <ac:spMkLst>
            <pc:docMk/>
            <pc:sldMk cId="3517721027" sldId="288"/>
            <ac:spMk id="24" creationId="{53851C1C-90B4-4D68-8D77-ACEDEBF972A3}"/>
          </ac:spMkLst>
        </pc:spChg>
        <pc:spChg chg="add">
          <ac:chgData name="Sudhanya" userId="5047257d-b206-48a3-9852-0bac23189a2d" providerId="ADAL" clId="{0CC3D8A7-DAD6-458D-8C5B-A903E9110DD4}" dt="2022-01-18T01:38:05.056" v="1403" actId="26606"/>
          <ac:spMkLst>
            <pc:docMk/>
            <pc:sldMk cId="3517721027" sldId="288"/>
            <ac:spMk id="26" creationId="{66A6C3B0-6FDC-4B35-B7CE-CC75F305A27F}"/>
          </ac:spMkLst>
        </pc:spChg>
        <pc:picChg chg="add mod">
          <ac:chgData name="Sudhanya" userId="5047257d-b206-48a3-9852-0bac23189a2d" providerId="ADAL" clId="{0CC3D8A7-DAD6-458D-8C5B-A903E9110DD4}" dt="2022-01-18T01:38:05.056" v="1403" actId="26606"/>
          <ac:picMkLst>
            <pc:docMk/>
            <pc:sldMk cId="3517721027" sldId="288"/>
            <ac:picMk id="5" creationId="{5E031AE5-DDD5-4379-86AE-396629E2BB43}"/>
          </ac:picMkLst>
        </pc:picChg>
        <pc:cxnChg chg="add">
          <ac:chgData name="Sudhanya" userId="5047257d-b206-48a3-9852-0bac23189a2d" providerId="ADAL" clId="{0CC3D8A7-DAD6-458D-8C5B-A903E9110DD4}" dt="2022-01-18T01:38:05.056" v="1403" actId="26606"/>
          <ac:cxnSpMkLst>
            <pc:docMk/>
            <pc:sldMk cId="3517721027" sldId="288"/>
            <ac:cxnSpMk id="10" creationId="{4436E0F2-A64B-471E-93C0-8DFE08CC57C8}"/>
          </ac:cxnSpMkLst>
        </pc:cxnChg>
        <pc:cxnChg chg="add">
          <ac:chgData name="Sudhanya" userId="5047257d-b206-48a3-9852-0bac23189a2d" providerId="ADAL" clId="{0CC3D8A7-DAD6-458D-8C5B-A903E9110DD4}" dt="2022-01-18T01:38:05.056" v="1403" actId="26606"/>
          <ac:cxnSpMkLst>
            <pc:docMk/>
            <pc:sldMk cId="3517721027" sldId="288"/>
            <ac:cxnSpMk id="12" creationId="{DC1E3AB1-2A8C-4607-9FAE-D8BDB280FE1A}"/>
          </ac:cxnSpMkLst>
        </pc:cxnChg>
        <pc:cxnChg chg="add">
          <ac:chgData name="Sudhanya" userId="5047257d-b206-48a3-9852-0bac23189a2d" providerId="ADAL" clId="{0CC3D8A7-DAD6-458D-8C5B-A903E9110DD4}" dt="2022-01-18T01:38:05.056" v="1403" actId="26606"/>
          <ac:cxnSpMkLst>
            <pc:docMk/>
            <pc:sldMk cId="3517721027" sldId="288"/>
            <ac:cxnSpMk id="14" creationId="{26D66059-832F-40B6-A35F-F56C8F38A1E7}"/>
          </ac:cxnSpMkLst>
        </pc:cxnChg>
        <pc:cxnChg chg="add">
          <ac:chgData name="Sudhanya" userId="5047257d-b206-48a3-9852-0bac23189a2d" providerId="ADAL" clId="{0CC3D8A7-DAD6-458D-8C5B-A903E9110DD4}" dt="2022-01-18T01:38:05.056" v="1403" actId="26606"/>
          <ac:cxnSpMkLst>
            <pc:docMk/>
            <pc:sldMk cId="3517721027" sldId="288"/>
            <ac:cxnSpMk id="16" creationId="{A515E2ED-7EA9-448D-83FA-54C3DF9723BD}"/>
          </ac:cxnSpMkLst>
        </pc:cxnChg>
        <pc:cxnChg chg="add">
          <ac:chgData name="Sudhanya" userId="5047257d-b206-48a3-9852-0bac23189a2d" providerId="ADAL" clId="{0CC3D8A7-DAD6-458D-8C5B-A903E9110DD4}" dt="2022-01-18T01:38:05.056" v="1403" actId="26606"/>
          <ac:cxnSpMkLst>
            <pc:docMk/>
            <pc:sldMk cId="3517721027" sldId="288"/>
            <ac:cxnSpMk id="18" creationId="{20595356-EABD-4767-AC9D-EA21FF115EC0}"/>
          </ac:cxnSpMkLst>
        </pc:cxnChg>
        <pc:cxnChg chg="add">
          <ac:chgData name="Sudhanya" userId="5047257d-b206-48a3-9852-0bac23189a2d" providerId="ADAL" clId="{0CC3D8A7-DAD6-458D-8C5B-A903E9110DD4}" dt="2022-01-18T01:38:05.056" v="1403" actId="26606"/>
          <ac:cxnSpMkLst>
            <pc:docMk/>
            <pc:sldMk cId="3517721027" sldId="288"/>
            <ac:cxnSpMk id="20" creationId="{28CD9F06-9628-469C-B788-A894E3E08281}"/>
          </ac:cxnSpMkLst>
        </pc:cxnChg>
        <pc:cxnChg chg="add">
          <ac:chgData name="Sudhanya" userId="5047257d-b206-48a3-9852-0bac23189a2d" providerId="ADAL" clId="{0CC3D8A7-DAD6-458D-8C5B-A903E9110DD4}" dt="2022-01-18T01:38:05.056" v="1403" actId="26606"/>
          <ac:cxnSpMkLst>
            <pc:docMk/>
            <pc:sldMk cId="3517721027" sldId="288"/>
            <ac:cxnSpMk id="22" creationId="{8550A431-0B61-421B-B4B7-24C0CFF0F938}"/>
          </ac:cxnSpMkLst>
        </pc:cxnChg>
        <pc:cxnChg chg="add">
          <ac:chgData name="Sudhanya" userId="5047257d-b206-48a3-9852-0bac23189a2d" providerId="ADAL" clId="{0CC3D8A7-DAD6-458D-8C5B-A903E9110DD4}" dt="2022-01-18T01:38:05.056" v="1403" actId="26606"/>
          <ac:cxnSpMkLst>
            <pc:docMk/>
            <pc:sldMk cId="3517721027" sldId="288"/>
            <ac:cxnSpMk id="28" creationId="{BF6F135C-352B-4218-8C4A-72DA56E2BC8D}"/>
          </ac:cxnSpMkLst>
        </pc:cxnChg>
        <pc:cxnChg chg="add">
          <ac:chgData name="Sudhanya" userId="5047257d-b206-48a3-9852-0bac23189a2d" providerId="ADAL" clId="{0CC3D8A7-DAD6-458D-8C5B-A903E9110DD4}" dt="2022-01-18T01:38:05.056" v="1403" actId="26606"/>
          <ac:cxnSpMkLst>
            <pc:docMk/>
            <pc:sldMk cId="3517721027" sldId="288"/>
            <ac:cxnSpMk id="30" creationId="{3358AD04-C5C5-4EED-9739-2CCED69898D0}"/>
          </ac:cxnSpMkLst>
        </pc:cxnChg>
        <pc:cxnChg chg="add">
          <ac:chgData name="Sudhanya" userId="5047257d-b206-48a3-9852-0bac23189a2d" providerId="ADAL" clId="{0CC3D8A7-DAD6-458D-8C5B-A903E9110DD4}" dt="2022-01-18T01:38:05.056" v="1403" actId="26606"/>
          <ac:cxnSpMkLst>
            <pc:docMk/>
            <pc:sldMk cId="3517721027" sldId="288"/>
            <ac:cxnSpMk id="32" creationId="{72A09171-30F7-4DDD-8406-68606DFBEF5D}"/>
          </ac:cxnSpMkLst>
        </pc:cxnChg>
      </pc:sldChg>
      <pc:sldChg chg="del">
        <pc:chgData name="Sudhanya" userId="5047257d-b206-48a3-9852-0bac23189a2d" providerId="ADAL" clId="{0CC3D8A7-DAD6-458D-8C5B-A903E9110DD4}" dt="2022-01-18T00:33:31.252" v="604" actId="47"/>
        <pc:sldMkLst>
          <pc:docMk/>
          <pc:sldMk cId="334378864" sldId="289"/>
        </pc:sldMkLst>
      </pc:sldChg>
      <pc:sldChg chg="modSp new mod modNotesTx">
        <pc:chgData name="Sudhanya" userId="5047257d-b206-48a3-9852-0bac23189a2d" providerId="ADAL" clId="{0CC3D8A7-DAD6-458D-8C5B-A903E9110DD4}" dt="2022-01-18T01:53:06.118" v="1518" actId="20577"/>
        <pc:sldMkLst>
          <pc:docMk/>
          <pc:sldMk cId="1177541084" sldId="289"/>
        </pc:sldMkLst>
        <pc:spChg chg="mod">
          <ac:chgData name="Sudhanya" userId="5047257d-b206-48a3-9852-0bac23189a2d" providerId="ADAL" clId="{0CC3D8A7-DAD6-458D-8C5B-A903E9110DD4}" dt="2022-01-18T01:38:50.555" v="1427" actId="20577"/>
          <ac:spMkLst>
            <pc:docMk/>
            <pc:sldMk cId="1177541084" sldId="289"/>
            <ac:spMk id="2" creationId="{FEE3C8FA-7A73-43B7-9C42-AF09C8E7CECB}"/>
          </ac:spMkLst>
        </pc:spChg>
        <pc:spChg chg="mod">
          <ac:chgData name="Sudhanya" userId="5047257d-b206-48a3-9852-0bac23189a2d" providerId="ADAL" clId="{0CC3D8A7-DAD6-458D-8C5B-A903E9110DD4}" dt="2022-01-18T01:44:38.555" v="1458" actId="6549"/>
          <ac:spMkLst>
            <pc:docMk/>
            <pc:sldMk cId="1177541084" sldId="289"/>
            <ac:spMk id="3" creationId="{C59FBBE7-1056-48F8-A38D-101E6E671C10}"/>
          </ac:spMkLst>
        </pc:spChg>
      </pc:sldChg>
      <pc:sldChg chg="modSp new mod modNotesTx">
        <pc:chgData name="Sudhanya" userId="5047257d-b206-48a3-9852-0bac23189a2d" providerId="ADAL" clId="{0CC3D8A7-DAD6-458D-8C5B-A903E9110DD4}" dt="2022-01-18T01:42:47.683" v="1455" actId="20577"/>
        <pc:sldMkLst>
          <pc:docMk/>
          <pc:sldMk cId="1748127992" sldId="290"/>
        </pc:sldMkLst>
        <pc:spChg chg="mod">
          <ac:chgData name="Sudhanya" userId="5047257d-b206-48a3-9852-0bac23189a2d" providerId="ADAL" clId="{0CC3D8A7-DAD6-458D-8C5B-A903E9110DD4}" dt="2022-01-18T01:41:24.612" v="1434" actId="20577"/>
          <ac:spMkLst>
            <pc:docMk/>
            <pc:sldMk cId="1748127992" sldId="290"/>
            <ac:spMk id="2" creationId="{E2091A7B-5527-47DA-B063-2BAF931D793B}"/>
          </ac:spMkLst>
        </pc:spChg>
        <pc:spChg chg="mod">
          <ac:chgData name="Sudhanya" userId="5047257d-b206-48a3-9852-0bac23189a2d" providerId="ADAL" clId="{0CC3D8A7-DAD6-458D-8C5B-A903E9110DD4}" dt="2022-01-18T01:42:30.641" v="1437"/>
          <ac:spMkLst>
            <pc:docMk/>
            <pc:sldMk cId="1748127992" sldId="290"/>
            <ac:spMk id="3" creationId="{81AFD313-DCD0-4CCC-8A2A-D738C2FEBFB7}"/>
          </ac:spMkLst>
        </pc:spChg>
      </pc:sldChg>
      <pc:sldChg chg="del">
        <pc:chgData name="Sudhanya" userId="5047257d-b206-48a3-9852-0bac23189a2d" providerId="ADAL" clId="{0CC3D8A7-DAD6-458D-8C5B-A903E9110DD4}" dt="2022-01-18T00:33:31.252" v="604" actId="47"/>
        <pc:sldMkLst>
          <pc:docMk/>
          <pc:sldMk cId="4024454668" sldId="290"/>
        </pc:sldMkLst>
      </pc:sldChg>
      <pc:sldChg chg="del">
        <pc:chgData name="Sudhanya" userId="5047257d-b206-48a3-9852-0bac23189a2d" providerId="ADAL" clId="{0CC3D8A7-DAD6-458D-8C5B-A903E9110DD4}" dt="2022-01-18T00:33:31.252" v="604" actId="47"/>
        <pc:sldMkLst>
          <pc:docMk/>
          <pc:sldMk cId="556163399" sldId="291"/>
        </pc:sldMkLst>
      </pc:sldChg>
      <pc:sldChg chg="modSp new mod">
        <pc:chgData name="Sudhanya" userId="5047257d-b206-48a3-9852-0bac23189a2d" providerId="ADAL" clId="{0CC3D8A7-DAD6-458D-8C5B-A903E9110DD4}" dt="2022-01-18T02:06:13.749" v="1537" actId="27636"/>
        <pc:sldMkLst>
          <pc:docMk/>
          <pc:sldMk cId="3988915560" sldId="291"/>
        </pc:sldMkLst>
        <pc:spChg chg="mod">
          <ac:chgData name="Sudhanya" userId="5047257d-b206-48a3-9852-0bac23189a2d" providerId="ADAL" clId="{0CC3D8A7-DAD6-458D-8C5B-A903E9110DD4}" dt="2022-01-18T02:04:02.490" v="1520"/>
          <ac:spMkLst>
            <pc:docMk/>
            <pc:sldMk cId="3988915560" sldId="291"/>
            <ac:spMk id="2" creationId="{255599C7-019D-46BD-B1C8-BEED4AF2C276}"/>
          </ac:spMkLst>
        </pc:spChg>
        <pc:spChg chg="mod">
          <ac:chgData name="Sudhanya" userId="5047257d-b206-48a3-9852-0bac23189a2d" providerId="ADAL" clId="{0CC3D8A7-DAD6-458D-8C5B-A903E9110DD4}" dt="2022-01-18T02:06:13.749" v="1537" actId="27636"/>
          <ac:spMkLst>
            <pc:docMk/>
            <pc:sldMk cId="3988915560" sldId="291"/>
            <ac:spMk id="3" creationId="{00148CBA-B37D-414A-8BF3-3E21002082DC}"/>
          </ac:spMkLst>
        </pc:spChg>
      </pc:sldChg>
      <pc:sldChg chg="del">
        <pc:chgData name="Sudhanya" userId="5047257d-b206-48a3-9852-0bac23189a2d" providerId="ADAL" clId="{0CC3D8A7-DAD6-458D-8C5B-A903E9110DD4}" dt="2022-01-18T00:33:31.252" v="604" actId="47"/>
        <pc:sldMkLst>
          <pc:docMk/>
          <pc:sldMk cId="889037951" sldId="292"/>
        </pc:sldMkLst>
      </pc:sldChg>
      <pc:sldChg chg="modSp new mod modNotesTx">
        <pc:chgData name="Sudhanya" userId="5047257d-b206-48a3-9852-0bac23189a2d" providerId="ADAL" clId="{0CC3D8A7-DAD6-458D-8C5B-A903E9110DD4}" dt="2022-01-18T02:18:24.100" v="1590" actId="20577"/>
        <pc:sldMkLst>
          <pc:docMk/>
          <pc:sldMk cId="2929929392" sldId="292"/>
        </pc:sldMkLst>
        <pc:spChg chg="mod">
          <ac:chgData name="Sudhanya" userId="5047257d-b206-48a3-9852-0bac23189a2d" providerId="ADAL" clId="{0CC3D8A7-DAD6-458D-8C5B-A903E9110DD4}" dt="2022-01-18T02:16:22.484" v="1540"/>
          <ac:spMkLst>
            <pc:docMk/>
            <pc:sldMk cId="2929929392" sldId="292"/>
            <ac:spMk id="2" creationId="{D28C86B1-2F8D-48E2-8740-1EB3D76C2742}"/>
          </ac:spMkLst>
        </pc:spChg>
        <pc:spChg chg="mod">
          <ac:chgData name="Sudhanya" userId="5047257d-b206-48a3-9852-0bac23189a2d" providerId="ADAL" clId="{0CC3D8A7-DAD6-458D-8C5B-A903E9110DD4}" dt="2022-01-18T02:17:21.019" v="1551" actId="20577"/>
          <ac:spMkLst>
            <pc:docMk/>
            <pc:sldMk cId="2929929392" sldId="292"/>
            <ac:spMk id="3" creationId="{01A83EAD-0DD9-4A53-B782-43152E79AD00}"/>
          </ac:spMkLst>
        </pc:spChg>
      </pc:sldChg>
      <pc:sldChg chg="new">
        <pc:chgData name="Sudhanya" userId="5047257d-b206-48a3-9852-0bac23189a2d" providerId="ADAL" clId="{0CC3D8A7-DAD6-458D-8C5B-A903E9110DD4}" dt="2022-01-18T02:38:46.395" v="1591" actId="680"/>
        <pc:sldMkLst>
          <pc:docMk/>
          <pc:sldMk cId="1064382258" sldId="293"/>
        </pc:sldMkLst>
      </pc:sldChg>
    </pc:docChg>
  </pc:docChgLst>
  <pc:docChgLst>
    <pc:chgData name="Sudhanya" userId="5047257d-b206-48a3-9852-0bac23189a2d" providerId="ADAL" clId="{F94AF138-6922-49A4-9144-A4B345680C09}"/>
    <pc:docChg chg="custSel delSld modSld">
      <pc:chgData name="Sudhanya" userId="5047257d-b206-48a3-9852-0bac23189a2d" providerId="ADAL" clId="{F94AF138-6922-49A4-9144-A4B345680C09}" dt="2022-02-18T04:31:30.849" v="670" actId="20577"/>
      <pc:docMkLst>
        <pc:docMk/>
      </pc:docMkLst>
      <pc:sldChg chg="modSp mod modNotesTx">
        <pc:chgData name="Sudhanya" userId="5047257d-b206-48a3-9852-0bac23189a2d" providerId="ADAL" clId="{F94AF138-6922-49A4-9144-A4B345680C09}" dt="2022-02-18T04:31:30.849" v="670" actId="20577"/>
        <pc:sldMkLst>
          <pc:docMk/>
          <pc:sldMk cId="2897252661" sldId="257"/>
        </pc:sldMkLst>
        <pc:spChg chg="mod">
          <ac:chgData name="Sudhanya" userId="5047257d-b206-48a3-9852-0bac23189a2d" providerId="ADAL" clId="{F94AF138-6922-49A4-9144-A4B345680C09}" dt="2022-02-18T02:06:51.695" v="10" actId="20577"/>
          <ac:spMkLst>
            <pc:docMk/>
            <pc:sldMk cId="2897252661" sldId="257"/>
            <ac:spMk id="2" creationId="{E63DCBFA-D2EC-4DC5-8648-B27EF12AFF1C}"/>
          </ac:spMkLst>
        </pc:spChg>
        <pc:spChg chg="mod">
          <ac:chgData name="Sudhanya" userId="5047257d-b206-48a3-9852-0bac23189a2d" providerId="ADAL" clId="{F94AF138-6922-49A4-9144-A4B345680C09}" dt="2022-02-18T02:09:01.820" v="382" actId="20577"/>
          <ac:spMkLst>
            <pc:docMk/>
            <pc:sldMk cId="2897252661" sldId="257"/>
            <ac:spMk id="3" creationId="{2881A407-E919-4977-A015-B70EAF0F3A71}"/>
          </ac:spMkLst>
        </pc:spChg>
      </pc:sldChg>
      <pc:sldChg chg="modSp mod modNotesTx">
        <pc:chgData name="Sudhanya" userId="5047257d-b206-48a3-9852-0bac23189a2d" providerId="ADAL" clId="{F94AF138-6922-49A4-9144-A4B345680C09}" dt="2022-02-18T02:12:43.799" v="667" actId="6549"/>
        <pc:sldMkLst>
          <pc:docMk/>
          <pc:sldMk cId="587675344" sldId="258"/>
        </pc:sldMkLst>
        <pc:spChg chg="mod">
          <ac:chgData name="Sudhanya" userId="5047257d-b206-48a3-9852-0bac23189a2d" providerId="ADAL" clId="{F94AF138-6922-49A4-9144-A4B345680C09}" dt="2022-02-18T02:10:44.395" v="399" actId="14100"/>
          <ac:spMkLst>
            <pc:docMk/>
            <pc:sldMk cId="587675344" sldId="258"/>
            <ac:spMk id="2" creationId="{B0267918-8C1C-475F-8A46-A3FEE764CDAD}"/>
          </ac:spMkLst>
        </pc:spChg>
        <pc:graphicFrameChg chg="modGraphic">
          <ac:chgData name="Sudhanya" userId="5047257d-b206-48a3-9852-0bac23189a2d" providerId="ADAL" clId="{F94AF138-6922-49A4-9144-A4B345680C09}" dt="2022-02-18T02:12:40.270" v="666" actId="20577"/>
          <ac:graphicFrameMkLst>
            <pc:docMk/>
            <pc:sldMk cId="587675344" sldId="258"/>
            <ac:graphicFrameMk id="4" creationId="{B5A22067-182A-41E9-AE93-C7242F01073F}"/>
          </ac:graphicFrameMkLst>
        </pc:graphicFrameChg>
      </pc:sldChg>
      <pc:sldChg chg="del">
        <pc:chgData name="Sudhanya" userId="5047257d-b206-48a3-9852-0bac23189a2d" providerId="ADAL" clId="{F94AF138-6922-49A4-9144-A4B345680C09}" dt="2022-02-18T02:12:47.752" v="668" actId="47"/>
        <pc:sldMkLst>
          <pc:docMk/>
          <pc:sldMk cId="1626289343" sldId="259"/>
        </pc:sldMkLst>
      </pc:sldChg>
      <pc:sldChg chg="del">
        <pc:chgData name="Sudhanya" userId="5047257d-b206-48a3-9852-0bac23189a2d" providerId="ADAL" clId="{F94AF138-6922-49A4-9144-A4B345680C09}" dt="2022-02-18T02:12:49.588" v="669" actId="47"/>
        <pc:sldMkLst>
          <pc:docMk/>
          <pc:sldMk cId="3376057182" sldId="260"/>
        </pc:sldMkLst>
      </pc:sldChg>
    </pc:docChg>
  </pc:docChgLst>
  <pc:docChgLst>
    <pc:chgData name="Sudhanya" userId="5047257d-b206-48a3-9852-0bac23189a2d" providerId="ADAL" clId="{D3B5F005-289E-4A65-A0A2-916A3AEDBFF0}"/>
    <pc:docChg chg="undo custSel addSld delSld modSld">
      <pc:chgData name="Sudhanya" userId="5047257d-b206-48a3-9852-0bac23189a2d" providerId="ADAL" clId="{D3B5F005-289E-4A65-A0A2-916A3AEDBFF0}" dt="2022-02-16T02:44:32.667" v="1157" actId="1076"/>
      <pc:docMkLst>
        <pc:docMk/>
      </pc:docMkLst>
      <pc:sldChg chg="addSp modSp mod setBg modNotesTx">
        <pc:chgData name="Sudhanya" userId="5047257d-b206-48a3-9852-0bac23189a2d" providerId="ADAL" clId="{D3B5F005-289E-4A65-A0A2-916A3AEDBFF0}" dt="2022-02-16T01:46:28.806" v="25"/>
        <pc:sldMkLst>
          <pc:docMk/>
          <pc:sldMk cId="2898522872" sldId="279"/>
        </pc:sldMkLst>
        <pc:spChg chg="mod">
          <ac:chgData name="Sudhanya" userId="5047257d-b206-48a3-9852-0bac23189a2d" providerId="ADAL" clId="{D3B5F005-289E-4A65-A0A2-916A3AEDBFF0}" dt="2022-02-16T01:46:05.789" v="23" actId="26606"/>
          <ac:spMkLst>
            <pc:docMk/>
            <pc:sldMk cId="2898522872" sldId="279"/>
            <ac:spMk id="2" creationId="{8B209DE8-B978-4044-9B1D-91498C00993F}"/>
          </ac:spMkLst>
        </pc:spChg>
        <pc:spChg chg="mod">
          <ac:chgData name="Sudhanya" userId="5047257d-b206-48a3-9852-0bac23189a2d" providerId="ADAL" clId="{D3B5F005-289E-4A65-A0A2-916A3AEDBFF0}" dt="2022-02-16T01:46:05.789" v="23" actId="26606"/>
          <ac:spMkLst>
            <pc:docMk/>
            <pc:sldMk cId="2898522872" sldId="279"/>
            <ac:spMk id="3" creationId="{4516EF6E-5B81-4BBB-97CF-D35C31B06A7E}"/>
          </ac:spMkLst>
        </pc:spChg>
        <pc:spChg chg="add">
          <ac:chgData name="Sudhanya" userId="5047257d-b206-48a3-9852-0bac23189a2d" providerId="ADAL" clId="{D3B5F005-289E-4A65-A0A2-916A3AEDBFF0}" dt="2022-02-16T01:46:05.789" v="23" actId="26606"/>
          <ac:spMkLst>
            <pc:docMk/>
            <pc:sldMk cId="2898522872" sldId="279"/>
            <ac:spMk id="71" creationId="{22171661-0838-4942-A149-8C1B789266A2}"/>
          </ac:spMkLst>
        </pc:spChg>
        <pc:picChg chg="add mod">
          <ac:chgData name="Sudhanya" userId="5047257d-b206-48a3-9852-0bac23189a2d" providerId="ADAL" clId="{D3B5F005-289E-4A65-A0A2-916A3AEDBFF0}" dt="2022-02-16T01:46:05.789" v="23" actId="26606"/>
          <ac:picMkLst>
            <pc:docMk/>
            <pc:sldMk cId="2898522872" sldId="279"/>
            <ac:picMk id="1026" creationId="{D19D4935-6CA1-43CA-9838-2F1042400131}"/>
          </ac:picMkLst>
        </pc:picChg>
        <pc:cxnChg chg="add">
          <ac:chgData name="Sudhanya" userId="5047257d-b206-48a3-9852-0bac23189a2d" providerId="ADAL" clId="{D3B5F005-289E-4A65-A0A2-916A3AEDBFF0}" dt="2022-02-16T01:46:05.789" v="23" actId="26606"/>
          <ac:cxnSpMkLst>
            <pc:docMk/>
            <pc:sldMk cId="2898522872" sldId="279"/>
            <ac:cxnSpMk id="73" creationId="{BB04A404-AF1E-4EC9-AF7D-46C68BFCEBB6}"/>
          </ac:cxnSpMkLst>
        </pc:cxnChg>
        <pc:cxnChg chg="add">
          <ac:chgData name="Sudhanya" userId="5047257d-b206-48a3-9852-0bac23189a2d" providerId="ADAL" clId="{D3B5F005-289E-4A65-A0A2-916A3AEDBFF0}" dt="2022-02-16T01:46:05.789" v="23" actId="26606"/>
          <ac:cxnSpMkLst>
            <pc:docMk/>
            <pc:sldMk cId="2898522872" sldId="279"/>
            <ac:cxnSpMk id="75" creationId="{B1874503-FE8B-408C-ABAF-2B72BAC29666}"/>
          </ac:cxnSpMkLst>
        </pc:cxnChg>
      </pc:sldChg>
      <pc:sldChg chg="del">
        <pc:chgData name="Sudhanya" userId="5047257d-b206-48a3-9852-0bac23189a2d" providerId="ADAL" clId="{D3B5F005-289E-4A65-A0A2-916A3AEDBFF0}" dt="2022-02-16T01:47:02.850" v="26" actId="47"/>
        <pc:sldMkLst>
          <pc:docMk/>
          <pc:sldMk cId="89181293" sldId="280"/>
        </pc:sldMkLst>
      </pc:sldChg>
      <pc:sldChg chg="modSp new mod">
        <pc:chgData name="Sudhanya" userId="5047257d-b206-48a3-9852-0bac23189a2d" providerId="ADAL" clId="{D3B5F005-289E-4A65-A0A2-916A3AEDBFF0}" dt="2022-02-16T01:48:48.110" v="50"/>
        <pc:sldMkLst>
          <pc:docMk/>
          <pc:sldMk cId="1913633546" sldId="280"/>
        </pc:sldMkLst>
        <pc:spChg chg="mod">
          <ac:chgData name="Sudhanya" userId="5047257d-b206-48a3-9852-0bac23189a2d" providerId="ADAL" clId="{D3B5F005-289E-4A65-A0A2-916A3AEDBFF0}" dt="2022-02-16T01:47:10.040" v="43" actId="20577"/>
          <ac:spMkLst>
            <pc:docMk/>
            <pc:sldMk cId="1913633546" sldId="280"/>
            <ac:spMk id="2" creationId="{82497846-0D82-4519-BC94-0F5C8C449E40}"/>
          </ac:spMkLst>
        </pc:spChg>
        <pc:spChg chg="mod">
          <ac:chgData name="Sudhanya" userId="5047257d-b206-48a3-9852-0bac23189a2d" providerId="ADAL" clId="{D3B5F005-289E-4A65-A0A2-916A3AEDBFF0}" dt="2022-02-16T01:48:48.110" v="50"/>
          <ac:spMkLst>
            <pc:docMk/>
            <pc:sldMk cId="1913633546" sldId="280"/>
            <ac:spMk id="3" creationId="{75AE4442-EADA-4786-927C-CBEC39986E8D}"/>
          </ac:spMkLst>
        </pc:spChg>
      </pc:sldChg>
      <pc:sldChg chg="modSp new mod modNotesTx">
        <pc:chgData name="Sudhanya" userId="5047257d-b206-48a3-9852-0bac23189a2d" providerId="ADAL" clId="{D3B5F005-289E-4A65-A0A2-916A3AEDBFF0}" dt="2022-02-16T02:24:51.091" v="227" actId="20577"/>
        <pc:sldMkLst>
          <pc:docMk/>
          <pc:sldMk cId="1088575475" sldId="281"/>
        </pc:sldMkLst>
        <pc:spChg chg="mod">
          <ac:chgData name="Sudhanya" userId="5047257d-b206-48a3-9852-0bac23189a2d" providerId="ADAL" clId="{D3B5F005-289E-4A65-A0A2-916A3AEDBFF0}" dt="2022-02-16T01:48:59.086" v="63" actId="20577"/>
          <ac:spMkLst>
            <pc:docMk/>
            <pc:sldMk cId="1088575475" sldId="281"/>
            <ac:spMk id="2" creationId="{292BF915-B5D2-405E-8A4F-C0138D794A16}"/>
          </ac:spMkLst>
        </pc:spChg>
        <pc:spChg chg="mod">
          <ac:chgData name="Sudhanya" userId="5047257d-b206-48a3-9852-0bac23189a2d" providerId="ADAL" clId="{D3B5F005-289E-4A65-A0A2-916A3AEDBFF0}" dt="2022-02-16T01:49:17.753" v="71" actId="27636"/>
          <ac:spMkLst>
            <pc:docMk/>
            <pc:sldMk cId="1088575475" sldId="281"/>
            <ac:spMk id="3" creationId="{6CA9FFDA-2FCC-4E2E-A015-849928067BBA}"/>
          </ac:spMkLst>
        </pc:spChg>
      </pc:sldChg>
      <pc:sldChg chg="del">
        <pc:chgData name="Sudhanya" userId="5047257d-b206-48a3-9852-0bac23189a2d" providerId="ADAL" clId="{D3B5F005-289E-4A65-A0A2-916A3AEDBFF0}" dt="2022-02-16T01:47:03.352" v="27" actId="47"/>
        <pc:sldMkLst>
          <pc:docMk/>
          <pc:sldMk cId="3202544205" sldId="281"/>
        </pc:sldMkLst>
      </pc:sldChg>
      <pc:sldChg chg="addSp delSp modSp new del mod setBg">
        <pc:chgData name="Sudhanya" userId="5047257d-b206-48a3-9852-0bac23189a2d" providerId="ADAL" clId="{D3B5F005-289E-4A65-A0A2-916A3AEDBFF0}" dt="2022-02-16T01:51:32.262" v="87" actId="47"/>
        <pc:sldMkLst>
          <pc:docMk/>
          <pc:sldMk cId="221792222" sldId="282"/>
        </pc:sldMkLst>
        <pc:spChg chg="add del">
          <ac:chgData name="Sudhanya" userId="5047257d-b206-48a3-9852-0bac23189a2d" providerId="ADAL" clId="{D3B5F005-289E-4A65-A0A2-916A3AEDBFF0}" dt="2022-02-16T01:50:16.420" v="79" actId="478"/>
          <ac:spMkLst>
            <pc:docMk/>
            <pc:sldMk cId="221792222" sldId="282"/>
            <ac:spMk id="2" creationId="{28094D1A-305C-4921-ABB6-AF99485B5560}"/>
          </ac:spMkLst>
        </pc:spChg>
        <pc:spChg chg="add del mod">
          <ac:chgData name="Sudhanya" userId="5047257d-b206-48a3-9852-0bac23189a2d" providerId="ADAL" clId="{D3B5F005-289E-4A65-A0A2-916A3AEDBFF0}" dt="2022-02-16T01:50:27.570" v="81"/>
          <ac:spMkLst>
            <pc:docMk/>
            <pc:sldMk cId="221792222" sldId="282"/>
            <ac:spMk id="3" creationId="{F13D12E6-3464-459C-9CCC-A4D2CB6695AB}"/>
          </ac:spMkLst>
        </pc:spChg>
        <pc:spChg chg="add mod">
          <ac:chgData name="Sudhanya" userId="5047257d-b206-48a3-9852-0bac23189a2d" providerId="ADAL" clId="{D3B5F005-289E-4A65-A0A2-916A3AEDBFF0}" dt="2022-02-16T01:51:28.908" v="86" actId="14100"/>
          <ac:spMkLst>
            <pc:docMk/>
            <pc:sldMk cId="221792222" sldId="282"/>
            <ac:spMk id="7" creationId="{13C6C89D-E504-40BA-9501-20D56ECB9EB9}"/>
          </ac:spMkLst>
        </pc:spChg>
        <pc:spChg chg="add">
          <ac:chgData name="Sudhanya" userId="5047257d-b206-48a3-9852-0bac23189a2d" providerId="ADAL" clId="{D3B5F005-289E-4A65-A0A2-916A3AEDBFF0}" dt="2022-02-16T01:50:31.493" v="82" actId="26606"/>
          <ac:spMkLst>
            <pc:docMk/>
            <pc:sldMk cId="221792222" sldId="282"/>
            <ac:spMk id="10" creationId="{A6CA7A60-8DF8-4B78-BFE3-B372B90AB9F5}"/>
          </ac:spMkLst>
        </pc:spChg>
        <pc:spChg chg="add">
          <ac:chgData name="Sudhanya" userId="5047257d-b206-48a3-9852-0bac23189a2d" providerId="ADAL" clId="{D3B5F005-289E-4A65-A0A2-916A3AEDBFF0}" dt="2022-02-16T01:50:31.493" v="82" actId="26606"/>
          <ac:spMkLst>
            <pc:docMk/>
            <pc:sldMk cId="221792222" sldId="282"/>
            <ac:spMk id="12" creationId="{469A5737-8D36-4BF8-AC7D-2AA2B6B633CA}"/>
          </ac:spMkLst>
        </pc:spChg>
        <pc:graphicFrameChg chg="add del mod modGraphic">
          <ac:chgData name="Sudhanya" userId="5047257d-b206-48a3-9852-0bac23189a2d" providerId="ADAL" clId="{D3B5F005-289E-4A65-A0A2-916A3AEDBFF0}" dt="2022-02-16T01:50:14.182" v="78"/>
          <ac:graphicFrameMkLst>
            <pc:docMk/>
            <pc:sldMk cId="221792222" sldId="282"/>
            <ac:graphicFrameMk id="4" creationId="{8BACBDF0-340D-467E-8B3C-3E4737D6D17E}"/>
          </ac:graphicFrameMkLst>
        </pc:graphicFrameChg>
        <pc:graphicFrameChg chg="add del mod">
          <ac:chgData name="Sudhanya" userId="5047257d-b206-48a3-9852-0bac23189a2d" providerId="ADAL" clId="{D3B5F005-289E-4A65-A0A2-916A3AEDBFF0}" dt="2022-02-16T01:51:21.258" v="83" actId="478"/>
          <ac:graphicFrameMkLst>
            <pc:docMk/>
            <pc:sldMk cId="221792222" sldId="282"/>
            <ac:graphicFrameMk id="5" creationId="{AE62829E-452F-49BF-8180-CAC8597B21A3}"/>
          </ac:graphicFrameMkLst>
        </pc:graphicFrameChg>
        <pc:cxnChg chg="add">
          <ac:chgData name="Sudhanya" userId="5047257d-b206-48a3-9852-0bac23189a2d" providerId="ADAL" clId="{D3B5F005-289E-4A65-A0A2-916A3AEDBFF0}" dt="2022-02-16T01:50:31.493" v="82" actId="26606"/>
          <ac:cxnSpMkLst>
            <pc:docMk/>
            <pc:sldMk cId="221792222" sldId="282"/>
            <ac:cxnSpMk id="14" creationId="{72ECE8B0-6962-4F5B-830A-E8F8F97267E0}"/>
          </ac:cxnSpMkLst>
        </pc:cxnChg>
        <pc:cxnChg chg="add">
          <ac:chgData name="Sudhanya" userId="5047257d-b206-48a3-9852-0bac23189a2d" providerId="ADAL" clId="{D3B5F005-289E-4A65-A0A2-916A3AEDBFF0}" dt="2022-02-16T01:50:31.493" v="82" actId="26606"/>
          <ac:cxnSpMkLst>
            <pc:docMk/>
            <pc:sldMk cId="221792222" sldId="282"/>
            <ac:cxnSpMk id="16" creationId="{FEAF673E-0279-495F-A8A9-F84D0AB5A491}"/>
          </ac:cxnSpMkLst>
        </pc:cxnChg>
      </pc:sldChg>
      <pc:sldChg chg="del">
        <pc:chgData name="Sudhanya" userId="5047257d-b206-48a3-9852-0bac23189a2d" providerId="ADAL" clId="{D3B5F005-289E-4A65-A0A2-916A3AEDBFF0}" dt="2022-02-16T01:47:03.604" v="28" actId="47"/>
        <pc:sldMkLst>
          <pc:docMk/>
          <pc:sldMk cId="699244594" sldId="282"/>
        </pc:sldMkLst>
      </pc:sldChg>
      <pc:sldChg chg="addSp delSp modSp new mod setBg">
        <pc:chgData name="Sudhanya" userId="5047257d-b206-48a3-9852-0bac23189a2d" providerId="ADAL" clId="{D3B5F005-289E-4A65-A0A2-916A3AEDBFF0}" dt="2022-02-16T01:51:43.412" v="108" actId="26606"/>
        <pc:sldMkLst>
          <pc:docMk/>
          <pc:sldMk cId="996983507" sldId="282"/>
        </pc:sldMkLst>
        <pc:spChg chg="mod">
          <ac:chgData name="Sudhanya" userId="5047257d-b206-48a3-9852-0bac23189a2d" providerId="ADAL" clId="{D3B5F005-289E-4A65-A0A2-916A3AEDBFF0}" dt="2022-02-16T01:51:43.412" v="108" actId="26606"/>
          <ac:spMkLst>
            <pc:docMk/>
            <pc:sldMk cId="996983507" sldId="282"/>
            <ac:spMk id="2" creationId="{A79E2E76-6D93-446E-93E0-B62FF566913A}"/>
          </ac:spMkLst>
        </pc:spChg>
        <pc:spChg chg="del">
          <ac:chgData name="Sudhanya" userId="5047257d-b206-48a3-9852-0bac23189a2d" providerId="ADAL" clId="{D3B5F005-289E-4A65-A0A2-916A3AEDBFF0}" dt="2022-02-16T01:51:40.673" v="107"/>
          <ac:spMkLst>
            <pc:docMk/>
            <pc:sldMk cId="996983507" sldId="282"/>
            <ac:spMk id="3" creationId="{53AC461E-2819-428C-9D0B-D194A41C611F}"/>
          </ac:spMkLst>
        </pc:spChg>
        <pc:spChg chg="add">
          <ac:chgData name="Sudhanya" userId="5047257d-b206-48a3-9852-0bac23189a2d" providerId="ADAL" clId="{D3B5F005-289E-4A65-A0A2-916A3AEDBFF0}" dt="2022-02-16T01:51:43.412" v="108" actId="26606"/>
          <ac:spMkLst>
            <pc:docMk/>
            <pc:sldMk cId="996983507" sldId="282"/>
            <ac:spMk id="9" creationId="{A6CA7A60-8DF8-4B78-BFE3-B372B90AB9F5}"/>
          </ac:spMkLst>
        </pc:spChg>
        <pc:spChg chg="add">
          <ac:chgData name="Sudhanya" userId="5047257d-b206-48a3-9852-0bac23189a2d" providerId="ADAL" clId="{D3B5F005-289E-4A65-A0A2-916A3AEDBFF0}" dt="2022-02-16T01:51:43.412" v="108" actId="26606"/>
          <ac:spMkLst>
            <pc:docMk/>
            <pc:sldMk cId="996983507" sldId="282"/>
            <ac:spMk id="11" creationId="{469A5737-8D36-4BF8-AC7D-2AA2B6B633CA}"/>
          </ac:spMkLst>
        </pc:spChg>
        <pc:graphicFrameChg chg="add mod">
          <ac:chgData name="Sudhanya" userId="5047257d-b206-48a3-9852-0bac23189a2d" providerId="ADAL" clId="{D3B5F005-289E-4A65-A0A2-916A3AEDBFF0}" dt="2022-02-16T01:51:43.412" v="108" actId="26606"/>
          <ac:graphicFrameMkLst>
            <pc:docMk/>
            <pc:sldMk cId="996983507" sldId="282"/>
            <ac:graphicFrameMk id="4" creationId="{07A2F634-CE7A-48BF-A91E-1641DFDE96EA}"/>
          </ac:graphicFrameMkLst>
        </pc:graphicFrameChg>
        <pc:cxnChg chg="add">
          <ac:chgData name="Sudhanya" userId="5047257d-b206-48a3-9852-0bac23189a2d" providerId="ADAL" clId="{D3B5F005-289E-4A65-A0A2-916A3AEDBFF0}" dt="2022-02-16T01:51:43.412" v="108" actId="26606"/>
          <ac:cxnSpMkLst>
            <pc:docMk/>
            <pc:sldMk cId="996983507" sldId="282"/>
            <ac:cxnSpMk id="13" creationId="{72ECE8B0-6962-4F5B-830A-E8F8F97267E0}"/>
          </ac:cxnSpMkLst>
        </pc:cxnChg>
        <pc:cxnChg chg="add">
          <ac:chgData name="Sudhanya" userId="5047257d-b206-48a3-9852-0bac23189a2d" providerId="ADAL" clId="{D3B5F005-289E-4A65-A0A2-916A3AEDBFF0}" dt="2022-02-16T01:51:43.412" v="108" actId="26606"/>
          <ac:cxnSpMkLst>
            <pc:docMk/>
            <pc:sldMk cId="996983507" sldId="282"/>
            <ac:cxnSpMk id="15" creationId="{FEAF673E-0279-495F-A8A9-F84D0AB5A491}"/>
          </ac:cxnSpMkLst>
        </pc:cxnChg>
      </pc:sldChg>
      <pc:sldChg chg="del">
        <pc:chgData name="Sudhanya" userId="5047257d-b206-48a3-9852-0bac23189a2d" providerId="ADAL" clId="{D3B5F005-289E-4A65-A0A2-916A3AEDBFF0}" dt="2022-02-16T01:47:03.792" v="29" actId="47"/>
        <pc:sldMkLst>
          <pc:docMk/>
          <pc:sldMk cId="331972334" sldId="283"/>
        </pc:sldMkLst>
      </pc:sldChg>
      <pc:sldChg chg="addSp delSp modSp new mod setBg">
        <pc:chgData name="Sudhanya" userId="5047257d-b206-48a3-9852-0bac23189a2d" providerId="ADAL" clId="{D3B5F005-289E-4A65-A0A2-916A3AEDBFF0}" dt="2022-02-16T02:31:04.598" v="229" actId="20577"/>
        <pc:sldMkLst>
          <pc:docMk/>
          <pc:sldMk cId="2581423384" sldId="283"/>
        </pc:sldMkLst>
        <pc:spChg chg="add del mod">
          <ac:chgData name="Sudhanya" userId="5047257d-b206-48a3-9852-0bac23189a2d" providerId="ADAL" clId="{D3B5F005-289E-4A65-A0A2-916A3AEDBFF0}" dt="2022-02-16T01:55:39.141" v="122" actId="26606"/>
          <ac:spMkLst>
            <pc:docMk/>
            <pc:sldMk cId="2581423384" sldId="283"/>
            <ac:spMk id="2" creationId="{66F9AA0B-3A50-4E42-A117-BE45B3B11C97}"/>
          </ac:spMkLst>
        </pc:spChg>
        <pc:spChg chg="add del">
          <ac:chgData name="Sudhanya" userId="5047257d-b206-48a3-9852-0bac23189a2d" providerId="ADAL" clId="{D3B5F005-289E-4A65-A0A2-916A3AEDBFF0}" dt="2022-02-16T01:55:35.842" v="121"/>
          <ac:spMkLst>
            <pc:docMk/>
            <pc:sldMk cId="2581423384" sldId="283"/>
            <ac:spMk id="3" creationId="{0852A902-12EB-4435-8944-400D60A7A38D}"/>
          </ac:spMkLst>
        </pc:spChg>
        <pc:spChg chg="add del">
          <ac:chgData name="Sudhanya" userId="5047257d-b206-48a3-9852-0bac23189a2d" providerId="ADAL" clId="{D3B5F005-289E-4A65-A0A2-916A3AEDBFF0}" dt="2022-02-16T01:55:27.562" v="113" actId="26606"/>
          <ac:spMkLst>
            <pc:docMk/>
            <pc:sldMk cId="2581423384" sldId="283"/>
            <ac:spMk id="9" creationId="{A6CA7A60-8DF8-4B78-BFE3-B372B90AB9F5}"/>
          </ac:spMkLst>
        </pc:spChg>
        <pc:spChg chg="add">
          <ac:chgData name="Sudhanya" userId="5047257d-b206-48a3-9852-0bac23189a2d" providerId="ADAL" clId="{D3B5F005-289E-4A65-A0A2-916A3AEDBFF0}" dt="2022-02-16T01:55:39.141" v="122" actId="26606"/>
          <ac:spMkLst>
            <pc:docMk/>
            <pc:sldMk cId="2581423384" sldId="283"/>
            <ac:spMk id="10" creationId="{A6CA7A60-8DF8-4B78-BFE3-B372B90AB9F5}"/>
          </ac:spMkLst>
        </pc:spChg>
        <pc:spChg chg="add del">
          <ac:chgData name="Sudhanya" userId="5047257d-b206-48a3-9852-0bac23189a2d" providerId="ADAL" clId="{D3B5F005-289E-4A65-A0A2-916A3AEDBFF0}" dt="2022-02-16T01:55:27.562" v="113" actId="26606"/>
          <ac:spMkLst>
            <pc:docMk/>
            <pc:sldMk cId="2581423384" sldId="283"/>
            <ac:spMk id="11" creationId="{469A5737-8D36-4BF8-AC7D-2AA2B6B633CA}"/>
          </ac:spMkLst>
        </pc:spChg>
        <pc:spChg chg="add">
          <ac:chgData name="Sudhanya" userId="5047257d-b206-48a3-9852-0bac23189a2d" providerId="ADAL" clId="{D3B5F005-289E-4A65-A0A2-916A3AEDBFF0}" dt="2022-02-16T01:55:39.141" v="122" actId="26606"/>
          <ac:spMkLst>
            <pc:docMk/>
            <pc:sldMk cId="2581423384" sldId="283"/>
            <ac:spMk id="12" creationId="{469A5737-8D36-4BF8-AC7D-2AA2B6B633CA}"/>
          </ac:spMkLst>
        </pc:spChg>
        <pc:graphicFrameChg chg="add mod">
          <ac:chgData name="Sudhanya" userId="5047257d-b206-48a3-9852-0bac23189a2d" providerId="ADAL" clId="{D3B5F005-289E-4A65-A0A2-916A3AEDBFF0}" dt="2022-02-16T01:55:28.143" v="114"/>
          <ac:graphicFrameMkLst>
            <pc:docMk/>
            <pc:sldMk cId="2581423384" sldId="283"/>
            <ac:graphicFrameMk id="4" creationId="{7E526B24-9423-43C4-A1E9-938048341E81}"/>
          </ac:graphicFrameMkLst>
        </pc:graphicFrameChg>
        <pc:graphicFrameChg chg="add mod modGraphic">
          <ac:chgData name="Sudhanya" userId="5047257d-b206-48a3-9852-0bac23189a2d" providerId="ADAL" clId="{D3B5F005-289E-4A65-A0A2-916A3AEDBFF0}" dt="2022-02-16T02:31:04.598" v="229" actId="20577"/>
          <ac:graphicFrameMkLst>
            <pc:docMk/>
            <pc:sldMk cId="2581423384" sldId="283"/>
            <ac:graphicFrameMk id="5" creationId="{B6831954-7F50-4B99-AEB3-0F83FEBCD1A6}"/>
          </ac:graphicFrameMkLst>
        </pc:graphicFrameChg>
        <pc:cxnChg chg="add del">
          <ac:chgData name="Sudhanya" userId="5047257d-b206-48a3-9852-0bac23189a2d" providerId="ADAL" clId="{D3B5F005-289E-4A65-A0A2-916A3AEDBFF0}" dt="2022-02-16T01:55:27.562" v="113" actId="26606"/>
          <ac:cxnSpMkLst>
            <pc:docMk/>
            <pc:sldMk cId="2581423384" sldId="283"/>
            <ac:cxnSpMk id="13" creationId="{72ECE8B0-6962-4F5B-830A-E8F8F97267E0}"/>
          </ac:cxnSpMkLst>
        </pc:cxnChg>
        <pc:cxnChg chg="add">
          <ac:chgData name="Sudhanya" userId="5047257d-b206-48a3-9852-0bac23189a2d" providerId="ADAL" clId="{D3B5F005-289E-4A65-A0A2-916A3AEDBFF0}" dt="2022-02-16T01:55:39.141" v="122" actId="26606"/>
          <ac:cxnSpMkLst>
            <pc:docMk/>
            <pc:sldMk cId="2581423384" sldId="283"/>
            <ac:cxnSpMk id="14" creationId="{72ECE8B0-6962-4F5B-830A-E8F8F97267E0}"/>
          </ac:cxnSpMkLst>
        </pc:cxnChg>
        <pc:cxnChg chg="add del">
          <ac:chgData name="Sudhanya" userId="5047257d-b206-48a3-9852-0bac23189a2d" providerId="ADAL" clId="{D3B5F005-289E-4A65-A0A2-916A3AEDBFF0}" dt="2022-02-16T01:55:27.562" v="113" actId="26606"/>
          <ac:cxnSpMkLst>
            <pc:docMk/>
            <pc:sldMk cId="2581423384" sldId="283"/>
            <ac:cxnSpMk id="15" creationId="{FEAF673E-0279-495F-A8A9-F84D0AB5A491}"/>
          </ac:cxnSpMkLst>
        </pc:cxnChg>
        <pc:cxnChg chg="add">
          <ac:chgData name="Sudhanya" userId="5047257d-b206-48a3-9852-0bac23189a2d" providerId="ADAL" clId="{D3B5F005-289E-4A65-A0A2-916A3AEDBFF0}" dt="2022-02-16T01:55:39.141" v="122" actId="26606"/>
          <ac:cxnSpMkLst>
            <pc:docMk/>
            <pc:sldMk cId="2581423384" sldId="283"/>
            <ac:cxnSpMk id="16" creationId="{FEAF673E-0279-495F-A8A9-F84D0AB5A491}"/>
          </ac:cxnSpMkLst>
        </pc:cxnChg>
      </pc:sldChg>
      <pc:sldChg chg="del">
        <pc:chgData name="Sudhanya" userId="5047257d-b206-48a3-9852-0bac23189a2d" providerId="ADAL" clId="{D3B5F005-289E-4A65-A0A2-916A3AEDBFF0}" dt="2022-02-16T01:47:04.736" v="30" actId="47"/>
        <pc:sldMkLst>
          <pc:docMk/>
          <pc:sldMk cId="208193130" sldId="284"/>
        </pc:sldMkLst>
      </pc:sldChg>
      <pc:sldChg chg="modSp new mod">
        <pc:chgData name="Sudhanya" userId="5047257d-b206-48a3-9852-0bac23189a2d" providerId="ADAL" clId="{D3B5F005-289E-4A65-A0A2-916A3AEDBFF0}" dt="2022-02-16T02:37:34.022" v="1130" actId="20577"/>
        <pc:sldMkLst>
          <pc:docMk/>
          <pc:sldMk cId="3465780454" sldId="284"/>
        </pc:sldMkLst>
        <pc:spChg chg="mod">
          <ac:chgData name="Sudhanya" userId="5047257d-b206-48a3-9852-0bac23189a2d" providerId="ADAL" clId="{D3B5F005-289E-4A65-A0A2-916A3AEDBFF0}" dt="2022-02-16T02:31:17.144" v="236" actId="20577"/>
          <ac:spMkLst>
            <pc:docMk/>
            <pc:sldMk cId="3465780454" sldId="284"/>
            <ac:spMk id="2" creationId="{9767B5CB-395A-4EE6-871E-8443A59135F2}"/>
          </ac:spMkLst>
        </pc:spChg>
        <pc:spChg chg="mod">
          <ac:chgData name="Sudhanya" userId="5047257d-b206-48a3-9852-0bac23189a2d" providerId="ADAL" clId="{D3B5F005-289E-4A65-A0A2-916A3AEDBFF0}" dt="2022-02-16T02:37:34.022" v="1130" actId="20577"/>
          <ac:spMkLst>
            <pc:docMk/>
            <pc:sldMk cId="3465780454" sldId="284"/>
            <ac:spMk id="3" creationId="{9967E5FD-9BEC-4E6C-B412-5AAFCA3141D2}"/>
          </ac:spMkLst>
        </pc:spChg>
      </pc:sldChg>
      <pc:sldChg chg="addSp delSp modSp new mod setBg">
        <pc:chgData name="Sudhanya" userId="5047257d-b206-48a3-9852-0bac23189a2d" providerId="ADAL" clId="{D3B5F005-289E-4A65-A0A2-916A3AEDBFF0}" dt="2022-02-16T02:42:03.622" v="1142" actId="1076"/>
        <pc:sldMkLst>
          <pc:docMk/>
          <pc:sldMk cId="3823205261" sldId="285"/>
        </pc:sldMkLst>
        <pc:spChg chg="del">
          <ac:chgData name="Sudhanya" userId="5047257d-b206-48a3-9852-0bac23189a2d" providerId="ADAL" clId="{D3B5F005-289E-4A65-A0A2-916A3AEDBFF0}" dt="2022-02-16T02:40:52.911" v="1132" actId="478"/>
          <ac:spMkLst>
            <pc:docMk/>
            <pc:sldMk cId="3823205261" sldId="285"/>
            <ac:spMk id="2" creationId="{1E4DEB6B-A269-4EE2-BA1B-C610E5719BAA}"/>
          </ac:spMkLst>
        </pc:spChg>
        <pc:spChg chg="del">
          <ac:chgData name="Sudhanya" userId="5047257d-b206-48a3-9852-0bac23189a2d" providerId="ADAL" clId="{D3B5F005-289E-4A65-A0A2-916A3AEDBFF0}" dt="2022-02-16T02:40:54.487" v="1133" actId="478"/>
          <ac:spMkLst>
            <pc:docMk/>
            <pc:sldMk cId="3823205261" sldId="285"/>
            <ac:spMk id="3" creationId="{5A494C07-40A0-4730-92E1-3D7047A0D892}"/>
          </ac:spMkLst>
        </pc:spChg>
        <pc:spChg chg="add del">
          <ac:chgData name="Sudhanya" userId="5047257d-b206-48a3-9852-0bac23189a2d" providerId="ADAL" clId="{D3B5F005-289E-4A65-A0A2-916A3AEDBFF0}" dt="2022-02-16T02:41:50.521" v="1140" actId="26606"/>
          <ac:spMkLst>
            <pc:docMk/>
            <pc:sldMk cId="3823205261" sldId="285"/>
            <ac:spMk id="87" creationId="{2D23EF01-5C9E-4B1E-85FE-E230C5BC9C19}"/>
          </ac:spMkLst>
        </pc:spChg>
        <pc:spChg chg="add del">
          <ac:chgData name="Sudhanya" userId="5047257d-b206-48a3-9852-0bac23189a2d" providerId="ADAL" clId="{D3B5F005-289E-4A65-A0A2-916A3AEDBFF0}" dt="2022-02-16T02:41:50.521" v="1140" actId="26606"/>
          <ac:spMkLst>
            <pc:docMk/>
            <pc:sldMk cId="3823205261" sldId="285"/>
            <ac:spMk id="89" creationId="{BF8F92FE-E706-460E-95F3-8B49EF548D94}"/>
          </ac:spMkLst>
        </pc:spChg>
        <pc:picChg chg="add del mod">
          <ac:chgData name="Sudhanya" userId="5047257d-b206-48a3-9852-0bac23189a2d" providerId="ADAL" clId="{D3B5F005-289E-4A65-A0A2-916A3AEDBFF0}" dt="2022-02-16T02:41:45.265" v="1137" actId="478"/>
          <ac:picMkLst>
            <pc:docMk/>
            <pc:sldMk cId="3823205261" sldId="285"/>
            <ac:picMk id="5122" creationId="{5EE9C4A7-080F-4E71-A558-4D3854139453}"/>
          </ac:picMkLst>
        </pc:picChg>
        <pc:picChg chg="add mod">
          <ac:chgData name="Sudhanya" userId="5047257d-b206-48a3-9852-0bac23189a2d" providerId="ADAL" clId="{D3B5F005-289E-4A65-A0A2-916A3AEDBFF0}" dt="2022-02-16T02:42:03.622" v="1142" actId="1076"/>
          <ac:picMkLst>
            <pc:docMk/>
            <pc:sldMk cId="3823205261" sldId="285"/>
            <ac:picMk id="5124" creationId="{B5661C26-0846-45A9-83C8-E306285E48D6}"/>
          </ac:picMkLst>
        </pc:picChg>
        <pc:cxnChg chg="add del">
          <ac:chgData name="Sudhanya" userId="5047257d-b206-48a3-9852-0bac23189a2d" providerId="ADAL" clId="{D3B5F005-289E-4A65-A0A2-916A3AEDBFF0}" dt="2022-02-16T02:41:50.521" v="1140" actId="26606"/>
          <ac:cxnSpMkLst>
            <pc:docMk/>
            <pc:sldMk cId="3823205261" sldId="285"/>
            <ac:cxnSpMk id="73" creationId="{4436E0F2-A64B-471E-93C0-8DFE08CC57C8}"/>
          </ac:cxnSpMkLst>
        </pc:cxnChg>
        <pc:cxnChg chg="add del">
          <ac:chgData name="Sudhanya" userId="5047257d-b206-48a3-9852-0bac23189a2d" providerId="ADAL" clId="{D3B5F005-289E-4A65-A0A2-916A3AEDBFF0}" dt="2022-02-16T02:41:50.521" v="1140" actId="26606"/>
          <ac:cxnSpMkLst>
            <pc:docMk/>
            <pc:sldMk cId="3823205261" sldId="285"/>
            <ac:cxnSpMk id="75" creationId="{DC1E3AB1-2A8C-4607-9FAE-D8BDB280FE1A}"/>
          </ac:cxnSpMkLst>
        </pc:cxnChg>
        <pc:cxnChg chg="add del">
          <ac:chgData name="Sudhanya" userId="5047257d-b206-48a3-9852-0bac23189a2d" providerId="ADAL" clId="{D3B5F005-289E-4A65-A0A2-916A3AEDBFF0}" dt="2022-02-16T02:41:50.521" v="1140" actId="26606"/>
          <ac:cxnSpMkLst>
            <pc:docMk/>
            <pc:sldMk cId="3823205261" sldId="285"/>
            <ac:cxnSpMk id="77" creationId="{26D66059-832F-40B6-A35F-F56C8F38A1E7}"/>
          </ac:cxnSpMkLst>
        </pc:cxnChg>
        <pc:cxnChg chg="add del">
          <ac:chgData name="Sudhanya" userId="5047257d-b206-48a3-9852-0bac23189a2d" providerId="ADAL" clId="{D3B5F005-289E-4A65-A0A2-916A3AEDBFF0}" dt="2022-02-16T02:41:50.521" v="1140" actId="26606"/>
          <ac:cxnSpMkLst>
            <pc:docMk/>
            <pc:sldMk cId="3823205261" sldId="285"/>
            <ac:cxnSpMk id="79" creationId="{A515E2ED-7EA9-448D-83FA-54C3DF9723BD}"/>
          </ac:cxnSpMkLst>
        </pc:cxnChg>
        <pc:cxnChg chg="add del">
          <ac:chgData name="Sudhanya" userId="5047257d-b206-48a3-9852-0bac23189a2d" providerId="ADAL" clId="{D3B5F005-289E-4A65-A0A2-916A3AEDBFF0}" dt="2022-02-16T02:41:50.521" v="1140" actId="26606"/>
          <ac:cxnSpMkLst>
            <pc:docMk/>
            <pc:sldMk cId="3823205261" sldId="285"/>
            <ac:cxnSpMk id="81" creationId="{20595356-EABD-4767-AC9D-EA21FF115EC0}"/>
          </ac:cxnSpMkLst>
        </pc:cxnChg>
        <pc:cxnChg chg="add del">
          <ac:chgData name="Sudhanya" userId="5047257d-b206-48a3-9852-0bac23189a2d" providerId="ADAL" clId="{D3B5F005-289E-4A65-A0A2-916A3AEDBFF0}" dt="2022-02-16T02:41:50.521" v="1140" actId="26606"/>
          <ac:cxnSpMkLst>
            <pc:docMk/>
            <pc:sldMk cId="3823205261" sldId="285"/>
            <ac:cxnSpMk id="83" creationId="{28CD9F06-9628-469C-B788-A894E3E08281}"/>
          </ac:cxnSpMkLst>
        </pc:cxnChg>
        <pc:cxnChg chg="add del">
          <ac:chgData name="Sudhanya" userId="5047257d-b206-48a3-9852-0bac23189a2d" providerId="ADAL" clId="{D3B5F005-289E-4A65-A0A2-916A3AEDBFF0}" dt="2022-02-16T02:41:50.521" v="1140" actId="26606"/>
          <ac:cxnSpMkLst>
            <pc:docMk/>
            <pc:sldMk cId="3823205261" sldId="285"/>
            <ac:cxnSpMk id="85" creationId="{8550A431-0B61-421B-B4B7-24C0CFF0F938}"/>
          </ac:cxnSpMkLst>
        </pc:cxnChg>
        <pc:cxnChg chg="add del">
          <ac:chgData name="Sudhanya" userId="5047257d-b206-48a3-9852-0bac23189a2d" providerId="ADAL" clId="{D3B5F005-289E-4A65-A0A2-916A3AEDBFF0}" dt="2022-02-16T02:41:50.521" v="1140" actId="26606"/>
          <ac:cxnSpMkLst>
            <pc:docMk/>
            <pc:sldMk cId="3823205261" sldId="285"/>
            <ac:cxnSpMk id="91" creationId="{4BBA8B30-585D-4596-A896-BF3FD1FB253F}"/>
          </ac:cxnSpMkLst>
        </pc:cxnChg>
        <pc:cxnChg chg="add del">
          <ac:chgData name="Sudhanya" userId="5047257d-b206-48a3-9852-0bac23189a2d" providerId="ADAL" clId="{D3B5F005-289E-4A65-A0A2-916A3AEDBFF0}" dt="2022-02-16T02:41:50.521" v="1140" actId="26606"/>
          <ac:cxnSpMkLst>
            <pc:docMk/>
            <pc:sldMk cId="3823205261" sldId="285"/>
            <ac:cxnSpMk id="93" creationId="{EFD94027-0273-4AF2-87C2-49EB6D655031}"/>
          </ac:cxnSpMkLst>
        </pc:cxnChg>
        <pc:cxnChg chg="add del">
          <ac:chgData name="Sudhanya" userId="5047257d-b206-48a3-9852-0bac23189a2d" providerId="ADAL" clId="{D3B5F005-289E-4A65-A0A2-916A3AEDBFF0}" dt="2022-02-16T02:41:50.521" v="1140" actId="26606"/>
          <ac:cxnSpMkLst>
            <pc:docMk/>
            <pc:sldMk cId="3823205261" sldId="285"/>
            <ac:cxnSpMk id="95" creationId="{94870472-9E8A-42D0-BDA3-B312F4C72AF6}"/>
          </ac:cxnSpMkLst>
        </pc:cxnChg>
        <pc:cxnChg chg="add del">
          <ac:chgData name="Sudhanya" userId="5047257d-b206-48a3-9852-0bac23189a2d" providerId="ADAL" clId="{D3B5F005-289E-4A65-A0A2-916A3AEDBFF0}" dt="2022-02-16T02:41:50.521" v="1140" actId="26606"/>
          <ac:cxnSpMkLst>
            <pc:docMk/>
            <pc:sldMk cId="3823205261" sldId="285"/>
            <ac:cxnSpMk id="97" creationId="{BD280D8D-93BB-4BD4-86DA-25993A4B527F}"/>
          </ac:cxnSpMkLst>
        </pc:cxnChg>
        <pc:cxnChg chg="add del">
          <ac:chgData name="Sudhanya" userId="5047257d-b206-48a3-9852-0bac23189a2d" providerId="ADAL" clId="{D3B5F005-289E-4A65-A0A2-916A3AEDBFF0}" dt="2022-02-16T02:41:50.521" v="1140" actId="26606"/>
          <ac:cxnSpMkLst>
            <pc:docMk/>
            <pc:sldMk cId="3823205261" sldId="285"/>
            <ac:cxnSpMk id="99" creationId="{A9FEC981-EB48-4A49-88DF-0A6DB2ECB0D3}"/>
          </ac:cxnSpMkLst>
        </pc:cxnChg>
        <pc:cxnChg chg="add del">
          <ac:chgData name="Sudhanya" userId="5047257d-b206-48a3-9852-0bac23189a2d" providerId="ADAL" clId="{D3B5F005-289E-4A65-A0A2-916A3AEDBFF0}" dt="2022-02-16T02:41:50.521" v="1140" actId="26606"/>
          <ac:cxnSpMkLst>
            <pc:docMk/>
            <pc:sldMk cId="3823205261" sldId="285"/>
            <ac:cxnSpMk id="101" creationId="{FB91E5C6-85F3-4BA6-9D1E-794A781F62DB}"/>
          </ac:cxnSpMkLst>
        </pc:cxnChg>
        <pc:cxnChg chg="add del">
          <ac:chgData name="Sudhanya" userId="5047257d-b206-48a3-9852-0bac23189a2d" providerId="ADAL" clId="{D3B5F005-289E-4A65-A0A2-916A3AEDBFF0}" dt="2022-02-16T02:41:50.521" v="1140" actId="26606"/>
          <ac:cxnSpMkLst>
            <pc:docMk/>
            <pc:sldMk cId="3823205261" sldId="285"/>
            <ac:cxnSpMk id="103" creationId="{1DBFF75F-844B-447A-A83D-D0B0D85175D2}"/>
          </ac:cxnSpMkLst>
        </pc:cxnChg>
      </pc:sldChg>
      <pc:sldChg chg="addSp delSp modSp new mod">
        <pc:chgData name="Sudhanya" userId="5047257d-b206-48a3-9852-0bac23189a2d" providerId="ADAL" clId="{D3B5F005-289E-4A65-A0A2-916A3AEDBFF0}" dt="2022-02-16T02:43:11.898" v="1149" actId="14100"/>
        <pc:sldMkLst>
          <pc:docMk/>
          <pc:sldMk cId="2154337026" sldId="286"/>
        </pc:sldMkLst>
        <pc:spChg chg="del">
          <ac:chgData name="Sudhanya" userId="5047257d-b206-48a3-9852-0bac23189a2d" providerId="ADAL" clId="{D3B5F005-289E-4A65-A0A2-916A3AEDBFF0}" dt="2022-02-16T02:42:11.236" v="1144" actId="478"/>
          <ac:spMkLst>
            <pc:docMk/>
            <pc:sldMk cId="2154337026" sldId="286"/>
            <ac:spMk id="2" creationId="{15C32C9C-0B56-401A-B25A-2A6A13C49ECD}"/>
          </ac:spMkLst>
        </pc:spChg>
        <pc:spChg chg="del">
          <ac:chgData name="Sudhanya" userId="5047257d-b206-48a3-9852-0bac23189a2d" providerId="ADAL" clId="{D3B5F005-289E-4A65-A0A2-916A3AEDBFF0}" dt="2022-02-16T02:42:12.700" v="1145" actId="478"/>
          <ac:spMkLst>
            <pc:docMk/>
            <pc:sldMk cId="2154337026" sldId="286"/>
            <ac:spMk id="3" creationId="{205B3EB4-A45B-4417-AA0C-EBCAAFCCC887}"/>
          </ac:spMkLst>
        </pc:spChg>
        <pc:graphicFrameChg chg="add mod">
          <ac:chgData name="Sudhanya" userId="5047257d-b206-48a3-9852-0bac23189a2d" providerId="ADAL" clId="{D3B5F005-289E-4A65-A0A2-916A3AEDBFF0}" dt="2022-02-16T02:43:11.898" v="1149" actId="14100"/>
          <ac:graphicFrameMkLst>
            <pc:docMk/>
            <pc:sldMk cId="2154337026" sldId="286"/>
            <ac:graphicFrameMk id="4" creationId="{54859F03-EBF3-4966-B7A6-60D6E7148E1F}"/>
          </ac:graphicFrameMkLst>
        </pc:graphicFrameChg>
      </pc:sldChg>
      <pc:sldChg chg="addSp delSp modSp new mod">
        <pc:chgData name="Sudhanya" userId="5047257d-b206-48a3-9852-0bac23189a2d" providerId="ADAL" clId="{D3B5F005-289E-4A65-A0A2-916A3AEDBFF0}" dt="2022-02-16T02:44:32.667" v="1157" actId="1076"/>
        <pc:sldMkLst>
          <pc:docMk/>
          <pc:sldMk cId="1289480257" sldId="287"/>
        </pc:sldMkLst>
        <pc:spChg chg="del">
          <ac:chgData name="Sudhanya" userId="5047257d-b206-48a3-9852-0bac23189a2d" providerId="ADAL" clId="{D3B5F005-289E-4A65-A0A2-916A3AEDBFF0}" dt="2022-02-16T02:44:19.138" v="1152" actId="478"/>
          <ac:spMkLst>
            <pc:docMk/>
            <pc:sldMk cId="1289480257" sldId="287"/>
            <ac:spMk id="2" creationId="{A0A4C7F3-A95F-4D1A-8D1A-02AE0F954BEB}"/>
          </ac:spMkLst>
        </pc:spChg>
        <pc:spChg chg="del">
          <ac:chgData name="Sudhanya" userId="5047257d-b206-48a3-9852-0bac23189a2d" providerId="ADAL" clId="{D3B5F005-289E-4A65-A0A2-916A3AEDBFF0}" dt="2022-02-16T02:44:17.481" v="1151" actId="478"/>
          <ac:spMkLst>
            <pc:docMk/>
            <pc:sldMk cId="1289480257" sldId="287"/>
            <ac:spMk id="3" creationId="{B2D68E9B-0DEC-40D8-9DB4-51C4A8B0B70B}"/>
          </ac:spMkLst>
        </pc:spChg>
        <pc:picChg chg="add mod">
          <ac:chgData name="Sudhanya" userId="5047257d-b206-48a3-9852-0bac23189a2d" providerId="ADAL" clId="{D3B5F005-289E-4A65-A0A2-916A3AEDBFF0}" dt="2022-02-16T02:44:32.667" v="1157" actId="1076"/>
          <ac:picMkLst>
            <pc:docMk/>
            <pc:sldMk cId="1289480257" sldId="287"/>
            <ac:picMk id="6146" creationId="{BEE74CC4-01F7-45B5-85C4-44098BB356AC}"/>
          </ac:picMkLst>
        </pc:picChg>
      </pc:sldChg>
    </pc:docChg>
  </pc:docChgLst>
  <pc:docChgLst>
    <pc:chgData name="Sudhanya" userId="5047257d-b206-48a3-9852-0bac23189a2d" providerId="ADAL" clId="{1D057282-BD5D-4F34-9C2E-4FB4FBFAAD58}"/>
    <pc:docChg chg="undo custSel addSld modSld">
      <pc:chgData name="Sudhanya" userId="5047257d-b206-48a3-9852-0bac23189a2d" providerId="ADAL" clId="{1D057282-BD5D-4F34-9C2E-4FB4FBFAAD58}" dt="2021-12-27T01:23:46.095" v="4617" actId="20577"/>
      <pc:docMkLst>
        <pc:docMk/>
      </pc:docMkLst>
      <pc:sldChg chg="modNotesTx">
        <pc:chgData name="Sudhanya" userId="5047257d-b206-48a3-9852-0bac23189a2d" providerId="ADAL" clId="{1D057282-BD5D-4F34-9C2E-4FB4FBFAAD58}" dt="2021-12-27T00:06:36.396" v="103"/>
        <pc:sldMkLst>
          <pc:docMk/>
          <pc:sldMk cId="859854860" sldId="257"/>
        </pc:sldMkLst>
      </pc:sldChg>
      <pc:sldChg chg="modSp mod">
        <pc:chgData name="Sudhanya" userId="5047257d-b206-48a3-9852-0bac23189a2d" providerId="ADAL" clId="{1D057282-BD5D-4F34-9C2E-4FB4FBFAAD58}" dt="2021-12-27T00:03:21.700" v="64" actId="20577"/>
        <pc:sldMkLst>
          <pc:docMk/>
          <pc:sldMk cId="2470627523" sldId="258"/>
        </pc:sldMkLst>
        <pc:spChg chg="mod">
          <ac:chgData name="Sudhanya" userId="5047257d-b206-48a3-9852-0bac23189a2d" providerId="ADAL" clId="{1D057282-BD5D-4F34-9C2E-4FB4FBFAAD58}" dt="2021-12-27T00:02:57.828" v="28" actId="20577"/>
          <ac:spMkLst>
            <pc:docMk/>
            <pc:sldMk cId="2470627523" sldId="258"/>
            <ac:spMk id="2" creationId="{9F92D8C5-35B4-410C-B7C7-A68060E401D2}"/>
          </ac:spMkLst>
        </pc:spChg>
        <pc:spChg chg="mod">
          <ac:chgData name="Sudhanya" userId="5047257d-b206-48a3-9852-0bac23189a2d" providerId="ADAL" clId="{1D057282-BD5D-4F34-9C2E-4FB4FBFAAD58}" dt="2021-12-27T00:03:21.700" v="64" actId="20577"/>
          <ac:spMkLst>
            <pc:docMk/>
            <pc:sldMk cId="2470627523" sldId="258"/>
            <ac:spMk id="3" creationId="{7BBD694B-A527-4044-9B94-3B9B66628964}"/>
          </ac:spMkLst>
        </pc:spChg>
      </pc:sldChg>
      <pc:sldChg chg="addSp delSp modSp new mod">
        <pc:chgData name="Sudhanya" userId="5047257d-b206-48a3-9852-0bac23189a2d" providerId="ADAL" clId="{1D057282-BD5D-4F34-9C2E-4FB4FBFAAD58}" dt="2021-12-27T00:05:37.742" v="102" actId="478"/>
        <pc:sldMkLst>
          <pc:docMk/>
          <pc:sldMk cId="900943528" sldId="259"/>
        </pc:sldMkLst>
        <pc:spChg chg="mod">
          <ac:chgData name="Sudhanya" userId="5047257d-b206-48a3-9852-0bac23189a2d" providerId="ADAL" clId="{1D057282-BD5D-4F34-9C2E-4FB4FBFAAD58}" dt="2021-12-27T00:03:44.164" v="75" actId="20577"/>
          <ac:spMkLst>
            <pc:docMk/>
            <pc:sldMk cId="900943528" sldId="259"/>
            <ac:spMk id="2" creationId="{15E54DBD-0246-4FD0-9C70-8E0DCF7883FF}"/>
          </ac:spMkLst>
        </pc:spChg>
        <pc:spChg chg="mod">
          <ac:chgData name="Sudhanya" userId="5047257d-b206-48a3-9852-0bac23189a2d" providerId="ADAL" clId="{1D057282-BD5D-4F34-9C2E-4FB4FBFAAD58}" dt="2021-12-27T00:05:16.120" v="96" actId="108"/>
          <ac:spMkLst>
            <pc:docMk/>
            <pc:sldMk cId="900943528" sldId="259"/>
            <ac:spMk id="3" creationId="{44E34AEB-8954-4690-AE4F-BE7972FCECDC}"/>
          </ac:spMkLst>
        </pc:spChg>
        <pc:graphicFrameChg chg="add del mod">
          <ac:chgData name="Sudhanya" userId="5047257d-b206-48a3-9852-0bac23189a2d" providerId="ADAL" clId="{1D057282-BD5D-4F34-9C2E-4FB4FBFAAD58}" dt="2021-12-27T00:05:37.742" v="102" actId="478"/>
          <ac:graphicFrameMkLst>
            <pc:docMk/>
            <pc:sldMk cId="900943528" sldId="259"/>
            <ac:graphicFrameMk id="4" creationId="{C1FB673A-631D-4E17-91AF-815E62EF9CD1}"/>
          </ac:graphicFrameMkLst>
        </pc:graphicFrameChg>
      </pc:sldChg>
      <pc:sldChg chg="modSp new mod modNotesTx">
        <pc:chgData name="Sudhanya" userId="5047257d-b206-48a3-9852-0bac23189a2d" providerId="ADAL" clId="{1D057282-BD5D-4F34-9C2E-4FB4FBFAAD58}" dt="2021-12-27T00:15:55.410" v="477" actId="20577"/>
        <pc:sldMkLst>
          <pc:docMk/>
          <pc:sldMk cId="2825553313" sldId="260"/>
        </pc:sldMkLst>
        <pc:spChg chg="mod">
          <ac:chgData name="Sudhanya" userId="5047257d-b206-48a3-9852-0bac23189a2d" providerId="ADAL" clId="{1D057282-BD5D-4F34-9C2E-4FB4FBFAAD58}" dt="2021-12-27T00:09:30.812" v="122" actId="20577"/>
          <ac:spMkLst>
            <pc:docMk/>
            <pc:sldMk cId="2825553313" sldId="260"/>
            <ac:spMk id="2" creationId="{90219B1F-1E56-447B-8F6E-C6311F0CB791}"/>
          </ac:spMkLst>
        </pc:spChg>
        <pc:spChg chg="mod">
          <ac:chgData name="Sudhanya" userId="5047257d-b206-48a3-9852-0bac23189a2d" providerId="ADAL" clId="{1D057282-BD5D-4F34-9C2E-4FB4FBFAAD58}" dt="2021-12-27T00:11:19.282" v="208" actId="313"/>
          <ac:spMkLst>
            <pc:docMk/>
            <pc:sldMk cId="2825553313" sldId="260"/>
            <ac:spMk id="3" creationId="{48F1450F-AAC9-4F7A-AEBF-5BC5CC6382DF}"/>
          </ac:spMkLst>
        </pc:spChg>
      </pc:sldChg>
      <pc:sldChg chg="addSp delSp modSp new mod setBg modNotesTx">
        <pc:chgData name="Sudhanya" userId="5047257d-b206-48a3-9852-0bac23189a2d" providerId="ADAL" clId="{1D057282-BD5D-4F34-9C2E-4FB4FBFAAD58}" dt="2021-12-27T00:22:36.812" v="1101" actId="20577"/>
        <pc:sldMkLst>
          <pc:docMk/>
          <pc:sldMk cId="3221189313" sldId="261"/>
        </pc:sldMkLst>
        <pc:spChg chg="mod ord">
          <ac:chgData name="Sudhanya" userId="5047257d-b206-48a3-9852-0bac23189a2d" providerId="ADAL" clId="{1D057282-BD5D-4F34-9C2E-4FB4FBFAAD58}" dt="2021-12-27T00:20:51.904" v="944" actId="26606"/>
          <ac:spMkLst>
            <pc:docMk/>
            <pc:sldMk cId="3221189313" sldId="261"/>
            <ac:spMk id="2" creationId="{C05AC822-4425-4102-9A00-A1D370B304D7}"/>
          </ac:spMkLst>
        </pc:spChg>
        <pc:spChg chg="del">
          <ac:chgData name="Sudhanya" userId="5047257d-b206-48a3-9852-0bac23189a2d" providerId="ADAL" clId="{1D057282-BD5D-4F34-9C2E-4FB4FBFAAD58}" dt="2021-12-27T00:19:56.895" v="930"/>
          <ac:spMkLst>
            <pc:docMk/>
            <pc:sldMk cId="3221189313" sldId="261"/>
            <ac:spMk id="3" creationId="{533E0D29-8074-4FFA-8CA4-D2816E1DF1CE}"/>
          </ac:spMkLst>
        </pc:spChg>
        <pc:spChg chg="add del">
          <ac:chgData name="Sudhanya" userId="5047257d-b206-48a3-9852-0bac23189a2d" providerId="ADAL" clId="{1D057282-BD5D-4F34-9C2E-4FB4FBFAAD58}" dt="2021-12-27T00:20:21.752" v="935" actId="26606"/>
          <ac:spMkLst>
            <pc:docMk/>
            <pc:sldMk cId="3221189313" sldId="261"/>
            <ac:spMk id="85" creationId="{10A34275-CD0A-499C-9600-C96742FACE6C}"/>
          </ac:spMkLst>
        </pc:spChg>
        <pc:spChg chg="add del">
          <ac:chgData name="Sudhanya" userId="5047257d-b206-48a3-9852-0bac23189a2d" providerId="ADAL" clId="{1D057282-BD5D-4F34-9C2E-4FB4FBFAAD58}" dt="2021-12-27T00:20:31.468" v="937" actId="26606"/>
          <ac:spMkLst>
            <pc:docMk/>
            <pc:sldMk cId="3221189313" sldId="261"/>
            <ac:spMk id="97" creationId="{EA3B6404-C37D-4FE3-8124-9FC5ECE56273}"/>
          </ac:spMkLst>
        </pc:spChg>
        <pc:spChg chg="add del">
          <ac:chgData name="Sudhanya" userId="5047257d-b206-48a3-9852-0bac23189a2d" providerId="ADAL" clId="{1D057282-BD5D-4F34-9C2E-4FB4FBFAAD58}" dt="2021-12-27T00:20:21.752" v="934" actId="26606"/>
          <ac:spMkLst>
            <pc:docMk/>
            <pc:sldMk cId="3221189313" sldId="261"/>
            <ac:spMk id="149" creationId="{6E0D4398-84C2-41B8-BF30-3157F7B18DF2}"/>
          </ac:spMkLst>
        </pc:spChg>
        <pc:spChg chg="add del">
          <ac:chgData name="Sudhanya" userId="5047257d-b206-48a3-9852-0bac23189a2d" providerId="ADAL" clId="{1D057282-BD5D-4F34-9C2E-4FB4FBFAAD58}" dt="2021-12-27T00:20:21.752" v="934" actId="26606"/>
          <ac:spMkLst>
            <pc:docMk/>
            <pc:sldMk cId="3221189313" sldId="261"/>
            <ac:spMk id="151" creationId="{1E519840-CB5B-442F-AF8C-F848E7699768}"/>
          </ac:spMkLst>
        </pc:spChg>
        <pc:spChg chg="add del">
          <ac:chgData name="Sudhanya" userId="5047257d-b206-48a3-9852-0bac23189a2d" providerId="ADAL" clId="{1D057282-BD5D-4F34-9C2E-4FB4FBFAAD58}" dt="2021-12-27T00:20:51.904" v="944" actId="26606"/>
          <ac:spMkLst>
            <pc:docMk/>
            <pc:sldMk cId="3221189313" sldId="261"/>
            <ac:spMk id="1035" creationId="{EA3B6404-C37D-4FE3-8124-9FC5ECE56273}"/>
          </ac:spMkLst>
        </pc:spChg>
        <pc:spChg chg="add del">
          <ac:chgData name="Sudhanya" userId="5047257d-b206-48a3-9852-0bac23189a2d" providerId="ADAL" clId="{1D057282-BD5D-4F34-9C2E-4FB4FBFAAD58}" dt="2021-12-27T00:20:32.491" v="939" actId="26606"/>
          <ac:spMkLst>
            <pc:docMk/>
            <pc:sldMk cId="3221189313" sldId="261"/>
            <ac:spMk id="1055" creationId="{10A34275-CD0A-499C-9600-C96742FACE6C}"/>
          </ac:spMkLst>
        </pc:spChg>
        <pc:spChg chg="add del">
          <ac:chgData name="Sudhanya" userId="5047257d-b206-48a3-9852-0bac23189a2d" providerId="ADAL" clId="{1D057282-BD5D-4F34-9C2E-4FB4FBFAAD58}" dt="2021-12-27T00:20:35.025" v="941" actId="26606"/>
          <ac:spMkLst>
            <pc:docMk/>
            <pc:sldMk cId="3221189313" sldId="261"/>
            <ac:spMk id="1067" creationId="{EA3B6404-C37D-4FE3-8124-9FC5ECE56273}"/>
          </ac:spMkLst>
        </pc:spChg>
        <pc:spChg chg="add del">
          <ac:chgData name="Sudhanya" userId="5047257d-b206-48a3-9852-0bac23189a2d" providerId="ADAL" clId="{1D057282-BD5D-4F34-9C2E-4FB4FBFAAD58}" dt="2021-12-27T00:20:35.025" v="941" actId="26606"/>
          <ac:spMkLst>
            <pc:docMk/>
            <pc:sldMk cId="3221189313" sldId="261"/>
            <ac:spMk id="1069" creationId="{F67B5ED5-2C08-4519-B88A-E933BAA847AA}"/>
          </ac:spMkLst>
        </pc:spChg>
        <pc:spChg chg="add del">
          <ac:chgData name="Sudhanya" userId="5047257d-b206-48a3-9852-0bac23189a2d" providerId="ADAL" clId="{1D057282-BD5D-4F34-9C2E-4FB4FBFAAD58}" dt="2021-12-27T00:20:51.889" v="943" actId="26606"/>
          <ac:spMkLst>
            <pc:docMk/>
            <pc:sldMk cId="3221189313" sldId="261"/>
            <ac:spMk id="1081" creationId="{10A34275-CD0A-499C-9600-C96742FACE6C}"/>
          </ac:spMkLst>
        </pc:spChg>
        <pc:spChg chg="add">
          <ac:chgData name="Sudhanya" userId="5047257d-b206-48a3-9852-0bac23189a2d" providerId="ADAL" clId="{1D057282-BD5D-4F34-9C2E-4FB4FBFAAD58}" dt="2021-12-27T00:20:51.904" v="944" actId="26606"/>
          <ac:spMkLst>
            <pc:docMk/>
            <pc:sldMk cId="3221189313" sldId="261"/>
            <ac:spMk id="1088" creationId="{F8222250-799A-4AD0-9BD1-BE6EB7A06AD0}"/>
          </ac:spMkLst>
        </pc:spChg>
        <pc:spChg chg="add">
          <ac:chgData name="Sudhanya" userId="5047257d-b206-48a3-9852-0bac23189a2d" providerId="ADAL" clId="{1D057282-BD5D-4F34-9C2E-4FB4FBFAAD58}" dt="2021-12-27T00:20:51.904" v="944" actId="26606"/>
          <ac:spMkLst>
            <pc:docMk/>
            <pc:sldMk cId="3221189313" sldId="261"/>
            <ac:spMk id="1089" creationId="{B770432A-C0A6-4D4F-AE2C-705049DAB85F}"/>
          </ac:spMkLst>
        </pc:spChg>
        <pc:spChg chg="add mod">
          <ac:chgData name="Sudhanya" userId="5047257d-b206-48a3-9852-0bac23189a2d" providerId="ADAL" clId="{1D057282-BD5D-4F34-9C2E-4FB4FBFAAD58}" dt="2021-12-27T00:22:36.812" v="1101" actId="20577"/>
          <ac:spMkLst>
            <pc:docMk/>
            <pc:sldMk cId="3221189313" sldId="261"/>
            <ac:spMk id="1091" creationId="{1D4F518A-93AF-4C17-9984-4D407162327A}"/>
          </ac:spMkLst>
        </pc:spChg>
        <pc:picChg chg="add mod">
          <ac:chgData name="Sudhanya" userId="5047257d-b206-48a3-9852-0bac23189a2d" providerId="ADAL" clId="{1D057282-BD5D-4F34-9C2E-4FB4FBFAAD58}" dt="2021-12-27T00:20:51.904" v="944" actId="26606"/>
          <ac:picMkLst>
            <pc:docMk/>
            <pc:sldMk cId="3221189313" sldId="261"/>
            <ac:picMk id="1026" creationId="{84E88C5C-4733-4FCC-8C24-FFD9B044B1BD}"/>
          </ac:picMkLst>
        </pc:picChg>
        <pc:cxnChg chg="add del">
          <ac:chgData name="Sudhanya" userId="5047257d-b206-48a3-9852-0bac23189a2d" providerId="ADAL" clId="{1D057282-BD5D-4F34-9C2E-4FB4FBFAAD58}" dt="2021-12-27T00:20:21.752" v="935" actId="26606"/>
          <ac:cxnSpMkLst>
            <pc:docMk/>
            <pc:sldMk cId="3221189313" sldId="261"/>
            <ac:cxnSpMk id="71" creationId="{4436E0F2-A64B-471E-93C0-8DFE08CC57C8}"/>
          </ac:cxnSpMkLst>
        </pc:cxnChg>
        <pc:cxnChg chg="add del">
          <ac:chgData name="Sudhanya" userId="5047257d-b206-48a3-9852-0bac23189a2d" providerId="ADAL" clId="{1D057282-BD5D-4F34-9C2E-4FB4FBFAAD58}" dt="2021-12-27T00:20:21.752" v="935" actId="26606"/>
          <ac:cxnSpMkLst>
            <pc:docMk/>
            <pc:sldMk cId="3221189313" sldId="261"/>
            <ac:cxnSpMk id="73" creationId="{DC1E3AB1-2A8C-4607-9FAE-D8BDB280FE1A}"/>
          </ac:cxnSpMkLst>
        </pc:cxnChg>
        <pc:cxnChg chg="add del">
          <ac:chgData name="Sudhanya" userId="5047257d-b206-48a3-9852-0bac23189a2d" providerId="ADAL" clId="{1D057282-BD5D-4F34-9C2E-4FB4FBFAAD58}" dt="2021-12-27T00:20:21.752" v="935" actId="26606"/>
          <ac:cxnSpMkLst>
            <pc:docMk/>
            <pc:sldMk cId="3221189313" sldId="261"/>
            <ac:cxnSpMk id="75" creationId="{26D66059-832F-40B6-A35F-F56C8F38A1E7}"/>
          </ac:cxnSpMkLst>
        </pc:cxnChg>
        <pc:cxnChg chg="add del">
          <ac:chgData name="Sudhanya" userId="5047257d-b206-48a3-9852-0bac23189a2d" providerId="ADAL" clId="{1D057282-BD5D-4F34-9C2E-4FB4FBFAAD58}" dt="2021-12-27T00:20:21.752" v="935" actId="26606"/>
          <ac:cxnSpMkLst>
            <pc:docMk/>
            <pc:sldMk cId="3221189313" sldId="261"/>
            <ac:cxnSpMk id="77" creationId="{A515E2ED-7EA9-448D-83FA-54C3DF9723BD}"/>
          </ac:cxnSpMkLst>
        </pc:cxnChg>
        <pc:cxnChg chg="add del">
          <ac:chgData name="Sudhanya" userId="5047257d-b206-48a3-9852-0bac23189a2d" providerId="ADAL" clId="{1D057282-BD5D-4F34-9C2E-4FB4FBFAAD58}" dt="2021-12-27T00:20:21.752" v="935" actId="26606"/>
          <ac:cxnSpMkLst>
            <pc:docMk/>
            <pc:sldMk cId="3221189313" sldId="261"/>
            <ac:cxnSpMk id="79" creationId="{20595356-EABD-4767-AC9D-EA21FF115EC0}"/>
          </ac:cxnSpMkLst>
        </pc:cxnChg>
        <pc:cxnChg chg="add del">
          <ac:chgData name="Sudhanya" userId="5047257d-b206-48a3-9852-0bac23189a2d" providerId="ADAL" clId="{1D057282-BD5D-4F34-9C2E-4FB4FBFAAD58}" dt="2021-12-27T00:20:21.752" v="935" actId="26606"/>
          <ac:cxnSpMkLst>
            <pc:docMk/>
            <pc:sldMk cId="3221189313" sldId="261"/>
            <ac:cxnSpMk id="81" creationId="{28CD9F06-9628-469C-B788-A894E3E08281}"/>
          </ac:cxnSpMkLst>
        </pc:cxnChg>
        <pc:cxnChg chg="add del">
          <ac:chgData name="Sudhanya" userId="5047257d-b206-48a3-9852-0bac23189a2d" providerId="ADAL" clId="{1D057282-BD5D-4F34-9C2E-4FB4FBFAAD58}" dt="2021-12-27T00:20:21.752" v="935" actId="26606"/>
          <ac:cxnSpMkLst>
            <pc:docMk/>
            <pc:sldMk cId="3221189313" sldId="261"/>
            <ac:cxnSpMk id="83" creationId="{8550A431-0B61-421B-B4B7-24C0CFF0F938}"/>
          </ac:cxnSpMkLst>
        </pc:cxnChg>
        <pc:cxnChg chg="add del">
          <ac:chgData name="Sudhanya" userId="5047257d-b206-48a3-9852-0bac23189a2d" providerId="ADAL" clId="{1D057282-BD5D-4F34-9C2E-4FB4FBFAAD58}" dt="2021-12-27T00:20:21.752" v="935" actId="26606"/>
          <ac:cxnSpMkLst>
            <pc:docMk/>
            <pc:sldMk cId="3221189313" sldId="261"/>
            <ac:cxnSpMk id="87" creationId="{1852546B-EF97-46E8-A930-3A0334106683}"/>
          </ac:cxnSpMkLst>
        </pc:cxnChg>
        <pc:cxnChg chg="add del">
          <ac:chgData name="Sudhanya" userId="5047257d-b206-48a3-9852-0bac23189a2d" providerId="ADAL" clId="{1D057282-BD5D-4F34-9C2E-4FB4FBFAAD58}" dt="2021-12-27T00:20:21.752" v="935" actId="26606"/>
          <ac:cxnSpMkLst>
            <pc:docMk/>
            <pc:sldMk cId="3221189313" sldId="261"/>
            <ac:cxnSpMk id="89" creationId="{12801F4A-0A74-45E0-8E5A-65A65252A346}"/>
          </ac:cxnSpMkLst>
        </pc:cxnChg>
        <pc:cxnChg chg="add del">
          <ac:chgData name="Sudhanya" userId="5047257d-b206-48a3-9852-0bac23189a2d" providerId="ADAL" clId="{1D057282-BD5D-4F34-9C2E-4FB4FBFAAD58}" dt="2021-12-27T00:20:21.752" v="935" actId="26606"/>
          <ac:cxnSpMkLst>
            <pc:docMk/>
            <pc:sldMk cId="3221189313" sldId="261"/>
            <ac:cxnSpMk id="91" creationId="{AD245F29-ABE7-4BB1-8164-5F4C4604B29D}"/>
          </ac:cxnSpMkLst>
        </pc:cxnChg>
        <pc:cxnChg chg="add del">
          <ac:chgData name="Sudhanya" userId="5047257d-b206-48a3-9852-0bac23189a2d" providerId="ADAL" clId="{1D057282-BD5D-4F34-9C2E-4FB4FBFAAD58}" dt="2021-12-27T00:20:21.752" v="935" actId="26606"/>
          <ac:cxnSpMkLst>
            <pc:docMk/>
            <pc:sldMk cId="3221189313" sldId="261"/>
            <ac:cxnSpMk id="93" creationId="{CF00EEAF-0634-4EEB-81E5-9FBC2170F3F4}"/>
          </ac:cxnSpMkLst>
        </pc:cxnChg>
        <pc:cxnChg chg="add del">
          <ac:chgData name="Sudhanya" userId="5047257d-b206-48a3-9852-0bac23189a2d" providerId="ADAL" clId="{1D057282-BD5D-4F34-9C2E-4FB4FBFAAD58}" dt="2021-12-27T00:20:21.752" v="935" actId="26606"/>
          <ac:cxnSpMkLst>
            <pc:docMk/>
            <pc:sldMk cId="3221189313" sldId="261"/>
            <ac:cxnSpMk id="95" creationId="{53E11676-332F-449D-9A03-6CE4ED25CC3C}"/>
          </ac:cxnSpMkLst>
        </pc:cxnChg>
        <pc:cxnChg chg="add del">
          <ac:chgData name="Sudhanya" userId="5047257d-b206-48a3-9852-0bac23189a2d" providerId="ADAL" clId="{1D057282-BD5D-4F34-9C2E-4FB4FBFAAD58}" dt="2021-12-27T00:20:31.468" v="937" actId="26606"/>
          <ac:cxnSpMkLst>
            <pc:docMk/>
            <pc:sldMk cId="3221189313" sldId="261"/>
            <ac:cxnSpMk id="99" creationId="{B42E889C-BF1F-40B2-86C2-92153DB7E609}"/>
          </ac:cxnSpMkLst>
        </pc:cxnChg>
        <pc:cxnChg chg="add del">
          <ac:chgData name="Sudhanya" userId="5047257d-b206-48a3-9852-0bac23189a2d" providerId="ADAL" clId="{1D057282-BD5D-4F34-9C2E-4FB4FBFAAD58}" dt="2021-12-27T00:20:31.468" v="937" actId="26606"/>
          <ac:cxnSpMkLst>
            <pc:docMk/>
            <pc:sldMk cId="3221189313" sldId="261"/>
            <ac:cxnSpMk id="101" creationId="{8557940A-71CE-48E1-BD71-2BEF15613C87}"/>
          </ac:cxnSpMkLst>
        </pc:cxnChg>
        <pc:cxnChg chg="add del">
          <ac:chgData name="Sudhanya" userId="5047257d-b206-48a3-9852-0bac23189a2d" providerId="ADAL" clId="{1D057282-BD5D-4F34-9C2E-4FB4FBFAAD58}" dt="2021-12-27T00:20:31.468" v="937" actId="26606"/>
          <ac:cxnSpMkLst>
            <pc:docMk/>
            <pc:sldMk cId="3221189313" sldId="261"/>
            <ac:cxnSpMk id="103" creationId="{4777C915-01E5-4C85-B3BF-7BF7CC3FEFE2}"/>
          </ac:cxnSpMkLst>
        </pc:cxnChg>
        <pc:cxnChg chg="add del">
          <ac:chgData name="Sudhanya" userId="5047257d-b206-48a3-9852-0bac23189a2d" providerId="ADAL" clId="{1D057282-BD5D-4F34-9C2E-4FB4FBFAAD58}" dt="2021-12-27T00:20:32.491" v="939" actId="26606"/>
          <ac:cxnSpMkLst>
            <pc:docMk/>
            <pc:sldMk cId="3221189313" sldId="261"/>
            <ac:cxnSpMk id="105" creationId="{CF00EEAF-0634-4EEB-81E5-9FBC2170F3F4}"/>
          </ac:cxnSpMkLst>
        </pc:cxnChg>
        <pc:cxnChg chg="add del">
          <ac:chgData name="Sudhanya" userId="5047257d-b206-48a3-9852-0bac23189a2d" providerId="ADAL" clId="{1D057282-BD5D-4F34-9C2E-4FB4FBFAAD58}" dt="2021-12-27T00:20:32.491" v="939" actId="26606"/>
          <ac:cxnSpMkLst>
            <pc:docMk/>
            <pc:sldMk cId="3221189313" sldId="261"/>
            <ac:cxnSpMk id="107" creationId="{53E11676-332F-449D-9A03-6CE4ED25CC3C}"/>
          </ac:cxnSpMkLst>
        </pc:cxnChg>
        <pc:cxnChg chg="add del">
          <ac:chgData name="Sudhanya" userId="5047257d-b206-48a3-9852-0bac23189a2d" providerId="ADAL" clId="{1D057282-BD5D-4F34-9C2E-4FB4FBFAAD58}" dt="2021-12-27T00:20:35.025" v="941" actId="26606"/>
          <ac:cxnSpMkLst>
            <pc:docMk/>
            <pc:sldMk cId="3221189313" sldId="261"/>
            <ac:cxnSpMk id="109" creationId="{DEE00FC4-5601-4185-8A23-E15BD4D7B414}"/>
          </ac:cxnSpMkLst>
        </pc:cxnChg>
        <pc:cxnChg chg="add del">
          <ac:chgData name="Sudhanya" userId="5047257d-b206-48a3-9852-0bac23189a2d" providerId="ADAL" clId="{1D057282-BD5D-4F34-9C2E-4FB4FBFAAD58}" dt="2021-12-27T00:20:21.752" v="934" actId="26606"/>
          <ac:cxnSpMkLst>
            <pc:docMk/>
            <pc:sldMk cId="3221189313" sldId="261"/>
            <ac:cxnSpMk id="135" creationId="{4436E0F2-A64B-471E-93C0-8DFE08CC57C8}"/>
          </ac:cxnSpMkLst>
        </pc:cxnChg>
        <pc:cxnChg chg="add del">
          <ac:chgData name="Sudhanya" userId="5047257d-b206-48a3-9852-0bac23189a2d" providerId="ADAL" clId="{1D057282-BD5D-4F34-9C2E-4FB4FBFAAD58}" dt="2021-12-27T00:20:21.752" v="934" actId="26606"/>
          <ac:cxnSpMkLst>
            <pc:docMk/>
            <pc:sldMk cId="3221189313" sldId="261"/>
            <ac:cxnSpMk id="137" creationId="{DC1E3AB1-2A8C-4607-9FAE-D8BDB280FE1A}"/>
          </ac:cxnSpMkLst>
        </pc:cxnChg>
        <pc:cxnChg chg="add del">
          <ac:chgData name="Sudhanya" userId="5047257d-b206-48a3-9852-0bac23189a2d" providerId="ADAL" clId="{1D057282-BD5D-4F34-9C2E-4FB4FBFAAD58}" dt="2021-12-27T00:20:21.752" v="934" actId="26606"/>
          <ac:cxnSpMkLst>
            <pc:docMk/>
            <pc:sldMk cId="3221189313" sldId="261"/>
            <ac:cxnSpMk id="139" creationId="{26D66059-832F-40B6-A35F-F56C8F38A1E7}"/>
          </ac:cxnSpMkLst>
        </pc:cxnChg>
        <pc:cxnChg chg="add del">
          <ac:chgData name="Sudhanya" userId="5047257d-b206-48a3-9852-0bac23189a2d" providerId="ADAL" clId="{1D057282-BD5D-4F34-9C2E-4FB4FBFAAD58}" dt="2021-12-27T00:20:21.752" v="934" actId="26606"/>
          <ac:cxnSpMkLst>
            <pc:docMk/>
            <pc:sldMk cId="3221189313" sldId="261"/>
            <ac:cxnSpMk id="141" creationId="{A515E2ED-7EA9-448D-83FA-54C3DF9723BD}"/>
          </ac:cxnSpMkLst>
        </pc:cxnChg>
        <pc:cxnChg chg="add del">
          <ac:chgData name="Sudhanya" userId="5047257d-b206-48a3-9852-0bac23189a2d" providerId="ADAL" clId="{1D057282-BD5D-4F34-9C2E-4FB4FBFAAD58}" dt="2021-12-27T00:20:21.752" v="934" actId="26606"/>
          <ac:cxnSpMkLst>
            <pc:docMk/>
            <pc:sldMk cId="3221189313" sldId="261"/>
            <ac:cxnSpMk id="143" creationId="{20595356-EABD-4767-AC9D-EA21FF115EC0}"/>
          </ac:cxnSpMkLst>
        </pc:cxnChg>
        <pc:cxnChg chg="add del">
          <ac:chgData name="Sudhanya" userId="5047257d-b206-48a3-9852-0bac23189a2d" providerId="ADAL" clId="{1D057282-BD5D-4F34-9C2E-4FB4FBFAAD58}" dt="2021-12-27T00:20:21.752" v="934" actId="26606"/>
          <ac:cxnSpMkLst>
            <pc:docMk/>
            <pc:sldMk cId="3221189313" sldId="261"/>
            <ac:cxnSpMk id="145" creationId="{28CD9F06-9628-469C-B788-A894E3E08281}"/>
          </ac:cxnSpMkLst>
        </pc:cxnChg>
        <pc:cxnChg chg="add del">
          <ac:chgData name="Sudhanya" userId="5047257d-b206-48a3-9852-0bac23189a2d" providerId="ADAL" clId="{1D057282-BD5D-4F34-9C2E-4FB4FBFAAD58}" dt="2021-12-27T00:20:21.752" v="934" actId="26606"/>
          <ac:cxnSpMkLst>
            <pc:docMk/>
            <pc:sldMk cId="3221189313" sldId="261"/>
            <ac:cxnSpMk id="147" creationId="{8550A431-0B61-421B-B4B7-24C0CFF0F938}"/>
          </ac:cxnSpMkLst>
        </pc:cxnChg>
        <pc:cxnChg chg="add del">
          <ac:chgData name="Sudhanya" userId="5047257d-b206-48a3-9852-0bac23189a2d" providerId="ADAL" clId="{1D057282-BD5D-4F34-9C2E-4FB4FBFAAD58}" dt="2021-12-27T00:20:21.752" v="934" actId="26606"/>
          <ac:cxnSpMkLst>
            <pc:docMk/>
            <pc:sldMk cId="3221189313" sldId="261"/>
            <ac:cxnSpMk id="153" creationId="{AC7EF422-3076-48F2-A38B-7CA851778E05}"/>
          </ac:cxnSpMkLst>
        </pc:cxnChg>
        <pc:cxnChg chg="add del">
          <ac:chgData name="Sudhanya" userId="5047257d-b206-48a3-9852-0bac23189a2d" providerId="ADAL" clId="{1D057282-BD5D-4F34-9C2E-4FB4FBFAAD58}" dt="2021-12-27T00:20:21.752" v="934" actId="26606"/>
          <ac:cxnSpMkLst>
            <pc:docMk/>
            <pc:sldMk cId="3221189313" sldId="261"/>
            <ac:cxnSpMk id="155" creationId="{6896548C-21A4-493D-B220-64E89F1EF6D7}"/>
          </ac:cxnSpMkLst>
        </pc:cxnChg>
        <pc:cxnChg chg="add del">
          <ac:chgData name="Sudhanya" userId="5047257d-b206-48a3-9852-0bac23189a2d" providerId="ADAL" clId="{1D057282-BD5D-4F34-9C2E-4FB4FBFAAD58}" dt="2021-12-27T00:20:51.904" v="944" actId="26606"/>
          <ac:cxnSpMkLst>
            <pc:docMk/>
            <pc:sldMk cId="3221189313" sldId="261"/>
            <ac:cxnSpMk id="1028" creationId="{4436E0F2-A64B-471E-93C0-8DFE08CC57C8}"/>
          </ac:cxnSpMkLst>
        </pc:cxnChg>
        <pc:cxnChg chg="add del">
          <ac:chgData name="Sudhanya" userId="5047257d-b206-48a3-9852-0bac23189a2d" providerId="ADAL" clId="{1D057282-BD5D-4F34-9C2E-4FB4FBFAAD58}" dt="2021-12-27T00:20:51.904" v="944" actId="26606"/>
          <ac:cxnSpMkLst>
            <pc:docMk/>
            <pc:sldMk cId="3221189313" sldId="261"/>
            <ac:cxnSpMk id="1029" creationId="{DC1E3AB1-2A8C-4607-9FAE-D8BDB280FE1A}"/>
          </ac:cxnSpMkLst>
        </pc:cxnChg>
        <pc:cxnChg chg="add del">
          <ac:chgData name="Sudhanya" userId="5047257d-b206-48a3-9852-0bac23189a2d" providerId="ADAL" clId="{1D057282-BD5D-4F34-9C2E-4FB4FBFAAD58}" dt="2021-12-27T00:20:51.904" v="944" actId="26606"/>
          <ac:cxnSpMkLst>
            <pc:docMk/>
            <pc:sldMk cId="3221189313" sldId="261"/>
            <ac:cxnSpMk id="1030" creationId="{26D66059-832F-40B6-A35F-F56C8F38A1E7}"/>
          </ac:cxnSpMkLst>
        </pc:cxnChg>
        <pc:cxnChg chg="add del">
          <ac:chgData name="Sudhanya" userId="5047257d-b206-48a3-9852-0bac23189a2d" providerId="ADAL" clId="{1D057282-BD5D-4F34-9C2E-4FB4FBFAAD58}" dt="2021-12-27T00:20:51.904" v="944" actId="26606"/>
          <ac:cxnSpMkLst>
            <pc:docMk/>
            <pc:sldMk cId="3221189313" sldId="261"/>
            <ac:cxnSpMk id="1031" creationId="{A515E2ED-7EA9-448D-83FA-54C3DF9723BD}"/>
          </ac:cxnSpMkLst>
        </pc:cxnChg>
        <pc:cxnChg chg="add del">
          <ac:chgData name="Sudhanya" userId="5047257d-b206-48a3-9852-0bac23189a2d" providerId="ADAL" clId="{1D057282-BD5D-4F34-9C2E-4FB4FBFAAD58}" dt="2021-12-27T00:20:51.904" v="944" actId="26606"/>
          <ac:cxnSpMkLst>
            <pc:docMk/>
            <pc:sldMk cId="3221189313" sldId="261"/>
            <ac:cxnSpMk id="1032" creationId="{20595356-EABD-4767-AC9D-EA21FF115EC0}"/>
          </ac:cxnSpMkLst>
        </pc:cxnChg>
        <pc:cxnChg chg="add del">
          <ac:chgData name="Sudhanya" userId="5047257d-b206-48a3-9852-0bac23189a2d" providerId="ADAL" clId="{1D057282-BD5D-4F34-9C2E-4FB4FBFAAD58}" dt="2021-12-27T00:20:51.904" v="944" actId="26606"/>
          <ac:cxnSpMkLst>
            <pc:docMk/>
            <pc:sldMk cId="3221189313" sldId="261"/>
            <ac:cxnSpMk id="1033" creationId="{28CD9F06-9628-469C-B788-A894E3E08281}"/>
          </ac:cxnSpMkLst>
        </pc:cxnChg>
        <pc:cxnChg chg="add del">
          <ac:chgData name="Sudhanya" userId="5047257d-b206-48a3-9852-0bac23189a2d" providerId="ADAL" clId="{1D057282-BD5D-4F34-9C2E-4FB4FBFAAD58}" dt="2021-12-27T00:20:51.904" v="944" actId="26606"/>
          <ac:cxnSpMkLst>
            <pc:docMk/>
            <pc:sldMk cId="3221189313" sldId="261"/>
            <ac:cxnSpMk id="1034" creationId="{8550A431-0B61-421B-B4B7-24C0CFF0F938}"/>
          </ac:cxnSpMkLst>
        </pc:cxnChg>
        <pc:cxnChg chg="add del">
          <ac:chgData name="Sudhanya" userId="5047257d-b206-48a3-9852-0bac23189a2d" providerId="ADAL" clId="{1D057282-BD5D-4F34-9C2E-4FB4FBFAAD58}" dt="2021-12-27T00:20:51.904" v="944" actId="26606"/>
          <ac:cxnSpMkLst>
            <pc:docMk/>
            <pc:sldMk cId="3221189313" sldId="261"/>
            <ac:cxnSpMk id="1036" creationId="{B42E889C-BF1F-40B2-86C2-92153DB7E609}"/>
          </ac:cxnSpMkLst>
        </pc:cxnChg>
        <pc:cxnChg chg="add del">
          <ac:chgData name="Sudhanya" userId="5047257d-b206-48a3-9852-0bac23189a2d" providerId="ADAL" clId="{1D057282-BD5D-4F34-9C2E-4FB4FBFAAD58}" dt="2021-12-27T00:20:51.904" v="944" actId="26606"/>
          <ac:cxnSpMkLst>
            <pc:docMk/>
            <pc:sldMk cId="3221189313" sldId="261"/>
            <ac:cxnSpMk id="1037" creationId="{8557940A-71CE-48E1-BD71-2BEF15613C87}"/>
          </ac:cxnSpMkLst>
        </pc:cxnChg>
        <pc:cxnChg chg="add del">
          <ac:chgData name="Sudhanya" userId="5047257d-b206-48a3-9852-0bac23189a2d" providerId="ADAL" clId="{1D057282-BD5D-4F34-9C2E-4FB4FBFAAD58}" dt="2021-12-27T00:20:51.904" v="944" actId="26606"/>
          <ac:cxnSpMkLst>
            <pc:docMk/>
            <pc:sldMk cId="3221189313" sldId="261"/>
            <ac:cxnSpMk id="1038" creationId="{4777C915-01E5-4C85-B3BF-7BF7CC3FEFE2}"/>
          </ac:cxnSpMkLst>
        </pc:cxnChg>
        <pc:cxnChg chg="add del">
          <ac:chgData name="Sudhanya" userId="5047257d-b206-48a3-9852-0bac23189a2d" providerId="ADAL" clId="{1D057282-BD5D-4F34-9C2E-4FB4FBFAAD58}" dt="2021-12-27T00:20:31.468" v="937" actId="26606"/>
          <ac:cxnSpMkLst>
            <pc:docMk/>
            <pc:sldMk cId="3221189313" sldId="261"/>
            <ac:cxnSpMk id="1040" creationId="{4436E0F2-A64B-471E-93C0-8DFE08CC57C8}"/>
          </ac:cxnSpMkLst>
        </pc:cxnChg>
        <pc:cxnChg chg="add del">
          <ac:chgData name="Sudhanya" userId="5047257d-b206-48a3-9852-0bac23189a2d" providerId="ADAL" clId="{1D057282-BD5D-4F34-9C2E-4FB4FBFAAD58}" dt="2021-12-27T00:20:31.468" v="937" actId="26606"/>
          <ac:cxnSpMkLst>
            <pc:docMk/>
            <pc:sldMk cId="3221189313" sldId="261"/>
            <ac:cxnSpMk id="1041" creationId="{DC1E3AB1-2A8C-4607-9FAE-D8BDB280FE1A}"/>
          </ac:cxnSpMkLst>
        </pc:cxnChg>
        <pc:cxnChg chg="add del">
          <ac:chgData name="Sudhanya" userId="5047257d-b206-48a3-9852-0bac23189a2d" providerId="ADAL" clId="{1D057282-BD5D-4F34-9C2E-4FB4FBFAAD58}" dt="2021-12-27T00:20:31.468" v="937" actId="26606"/>
          <ac:cxnSpMkLst>
            <pc:docMk/>
            <pc:sldMk cId="3221189313" sldId="261"/>
            <ac:cxnSpMk id="1042" creationId="{26D66059-832F-40B6-A35F-F56C8F38A1E7}"/>
          </ac:cxnSpMkLst>
        </pc:cxnChg>
        <pc:cxnChg chg="add del">
          <ac:chgData name="Sudhanya" userId="5047257d-b206-48a3-9852-0bac23189a2d" providerId="ADAL" clId="{1D057282-BD5D-4F34-9C2E-4FB4FBFAAD58}" dt="2021-12-27T00:20:31.468" v="937" actId="26606"/>
          <ac:cxnSpMkLst>
            <pc:docMk/>
            <pc:sldMk cId="3221189313" sldId="261"/>
            <ac:cxnSpMk id="1043" creationId="{A515E2ED-7EA9-448D-83FA-54C3DF9723BD}"/>
          </ac:cxnSpMkLst>
        </pc:cxnChg>
        <pc:cxnChg chg="add del">
          <ac:chgData name="Sudhanya" userId="5047257d-b206-48a3-9852-0bac23189a2d" providerId="ADAL" clId="{1D057282-BD5D-4F34-9C2E-4FB4FBFAAD58}" dt="2021-12-27T00:20:31.468" v="937" actId="26606"/>
          <ac:cxnSpMkLst>
            <pc:docMk/>
            <pc:sldMk cId="3221189313" sldId="261"/>
            <ac:cxnSpMk id="1044" creationId="{20595356-EABD-4767-AC9D-EA21FF115EC0}"/>
          </ac:cxnSpMkLst>
        </pc:cxnChg>
        <pc:cxnChg chg="add del">
          <ac:chgData name="Sudhanya" userId="5047257d-b206-48a3-9852-0bac23189a2d" providerId="ADAL" clId="{1D057282-BD5D-4F34-9C2E-4FB4FBFAAD58}" dt="2021-12-27T00:20:31.468" v="937" actId="26606"/>
          <ac:cxnSpMkLst>
            <pc:docMk/>
            <pc:sldMk cId="3221189313" sldId="261"/>
            <ac:cxnSpMk id="1045" creationId="{28CD9F06-9628-469C-B788-A894E3E08281}"/>
          </ac:cxnSpMkLst>
        </pc:cxnChg>
        <pc:cxnChg chg="add del">
          <ac:chgData name="Sudhanya" userId="5047257d-b206-48a3-9852-0bac23189a2d" providerId="ADAL" clId="{1D057282-BD5D-4F34-9C2E-4FB4FBFAAD58}" dt="2021-12-27T00:20:31.468" v="937" actId="26606"/>
          <ac:cxnSpMkLst>
            <pc:docMk/>
            <pc:sldMk cId="3221189313" sldId="261"/>
            <ac:cxnSpMk id="1046" creationId="{8550A431-0B61-421B-B4B7-24C0CFF0F938}"/>
          </ac:cxnSpMkLst>
        </pc:cxnChg>
        <pc:cxnChg chg="add del">
          <ac:chgData name="Sudhanya" userId="5047257d-b206-48a3-9852-0bac23189a2d" providerId="ADAL" clId="{1D057282-BD5D-4F34-9C2E-4FB4FBFAAD58}" dt="2021-12-27T00:20:32.491" v="939" actId="26606"/>
          <ac:cxnSpMkLst>
            <pc:docMk/>
            <pc:sldMk cId="3221189313" sldId="261"/>
            <ac:cxnSpMk id="1048" creationId="{4436E0F2-A64B-471E-93C0-8DFE08CC57C8}"/>
          </ac:cxnSpMkLst>
        </pc:cxnChg>
        <pc:cxnChg chg="add del">
          <ac:chgData name="Sudhanya" userId="5047257d-b206-48a3-9852-0bac23189a2d" providerId="ADAL" clId="{1D057282-BD5D-4F34-9C2E-4FB4FBFAAD58}" dt="2021-12-27T00:20:32.491" v="939" actId="26606"/>
          <ac:cxnSpMkLst>
            <pc:docMk/>
            <pc:sldMk cId="3221189313" sldId="261"/>
            <ac:cxnSpMk id="1049" creationId="{DC1E3AB1-2A8C-4607-9FAE-D8BDB280FE1A}"/>
          </ac:cxnSpMkLst>
        </pc:cxnChg>
        <pc:cxnChg chg="add del">
          <ac:chgData name="Sudhanya" userId="5047257d-b206-48a3-9852-0bac23189a2d" providerId="ADAL" clId="{1D057282-BD5D-4F34-9C2E-4FB4FBFAAD58}" dt="2021-12-27T00:20:32.491" v="939" actId="26606"/>
          <ac:cxnSpMkLst>
            <pc:docMk/>
            <pc:sldMk cId="3221189313" sldId="261"/>
            <ac:cxnSpMk id="1050" creationId="{26D66059-832F-40B6-A35F-F56C8F38A1E7}"/>
          </ac:cxnSpMkLst>
        </pc:cxnChg>
        <pc:cxnChg chg="add del">
          <ac:chgData name="Sudhanya" userId="5047257d-b206-48a3-9852-0bac23189a2d" providerId="ADAL" clId="{1D057282-BD5D-4F34-9C2E-4FB4FBFAAD58}" dt="2021-12-27T00:20:32.491" v="939" actId="26606"/>
          <ac:cxnSpMkLst>
            <pc:docMk/>
            <pc:sldMk cId="3221189313" sldId="261"/>
            <ac:cxnSpMk id="1051" creationId="{A515E2ED-7EA9-448D-83FA-54C3DF9723BD}"/>
          </ac:cxnSpMkLst>
        </pc:cxnChg>
        <pc:cxnChg chg="add del">
          <ac:chgData name="Sudhanya" userId="5047257d-b206-48a3-9852-0bac23189a2d" providerId="ADAL" clId="{1D057282-BD5D-4F34-9C2E-4FB4FBFAAD58}" dt="2021-12-27T00:20:32.491" v="939" actId="26606"/>
          <ac:cxnSpMkLst>
            <pc:docMk/>
            <pc:sldMk cId="3221189313" sldId="261"/>
            <ac:cxnSpMk id="1052" creationId="{20595356-EABD-4767-AC9D-EA21FF115EC0}"/>
          </ac:cxnSpMkLst>
        </pc:cxnChg>
        <pc:cxnChg chg="add del">
          <ac:chgData name="Sudhanya" userId="5047257d-b206-48a3-9852-0bac23189a2d" providerId="ADAL" clId="{1D057282-BD5D-4F34-9C2E-4FB4FBFAAD58}" dt="2021-12-27T00:20:32.491" v="939" actId="26606"/>
          <ac:cxnSpMkLst>
            <pc:docMk/>
            <pc:sldMk cId="3221189313" sldId="261"/>
            <ac:cxnSpMk id="1053" creationId="{28CD9F06-9628-469C-B788-A894E3E08281}"/>
          </ac:cxnSpMkLst>
        </pc:cxnChg>
        <pc:cxnChg chg="add del">
          <ac:chgData name="Sudhanya" userId="5047257d-b206-48a3-9852-0bac23189a2d" providerId="ADAL" clId="{1D057282-BD5D-4F34-9C2E-4FB4FBFAAD58}" dt="2021-12-27T00:20:32.491" v="939" actId="26606"/>
          <ac:cxnSpMkLst>
            <pc:docMk/>
            <pc:sldMk cId="3221189313" sldId="261"/>
            <ac:cxnSpMk id="1054" creationId="{8550A431-0B61-421B-B4B7-24C0CFF0F938}"/>
          </ac:cxnSpMkLst>
        </pc:cxnChg>
        <pc:cxnChg chg="add del">
          <ac:chgData name="Sudhanya" userId="5047257d-b206-48a3-9852-0bac23189a2d" providerId="ADAL" clId="{1D057282-BD5D-4F34-9C2E-4FB4FBFAAD58}" dt="2021-12-27T00:20:32.491" v="939" actId="26606"/>
          <ac:cxnSpMkLst>
            <pc:docMk/>
            <pc:sldMk cId="3221189313" sldId="261"/>
            <ac:cxnSpMk id="1056" creationId="{1852546B-EF97-46E8-A930-3A0334106683}"/>
          </ac:cxnSpMkLst>
        </pc:cxnChg>
        <pc:cxnChg chg="add del">
          <ac:chgData name="Sudhanya" userId="5047257d-b206-48a3-9852-0bac23189a2d" providerId="ADAL" clId="{1D057282-BD5D-4F34-9C2E-4FB4FBFAAD58}" dt="2021-12-27T00:20:32.491" v="939" actId="26606"/>
          <ac:cxnSpMkLst>
            <pc:docMk/>
            <pc:sldMk cId="3221189313" sldId="261"/>
            <ac:cxnSpMk id="1057" creationId="{12801F4A-0A74-45E0-8E5A-65A65252A346}"/>
          </ac:cxnSpMkLst>
        </pc:cxnChg>
        <pc:cxnChg chg="add del">
          <ac:chgData name="Sudhanya" userId="5047257d-b206-48a3-9852-0bac23189a2d" providerId="ADAL" clId="{1D057282-BD5D-4F34-9C2E-4FB4FBFAAD58}" dt="2021-12-27T00:20:32.491" v="939" actId="26606"/>
          <ac:cxnSpMkLst>
            <pc:docMk/>
            <pc:sldMk cId="3221189313" sldId="261"/>
            <ac:cxnSpMk id="1058" creationId="{AD245F29-ABE7-4BB1-8164-5F4C4604B29D}"/>
          </ac:cxnSpMkLst>
        </pc:cxnChg>
        <pc:cxnChg chg="add del">
          <ac:chgData name="Sudhanya" userId="5047257d-b206-48a3-9852-0bac23189a2d" providerId="ADAL" clId="{1D057282-BD5D-4F34-9C2E-4FB4FBFAAD58}" dt="2021-12-27T00:20:35.025" v="941" actId="26606"/>
          <ac:cxnSpMkLst>
            <pc:docMk/>
            <pc:sldMk cId="3221189313" sldId="261"/>
            <ac:cxnSpMk id="1060" creationId="{4436E0F2-A64B-471E-93C0-8DFE08CC57C8}"/>
          </ac:cxnSpMkLst>
        </pc:cxnChg>
        <pc:cxnChg chg="add del">
          <ac:chgData name="Sudhanya" userId="5047257d-b206-48a3-9852-0bac23189a2d" providerId="ADAL" clId="{1D057282-BD5D-4F34-9C2E-4FB4FBFAAD58}" dt="2021-12-27T00:20:35.025" v="941" actId="26606"/>
          <ac:cxnSpMkLst>
            <pc:docMk/>
            <pc:sldMk cId="3221189313" sldId="261"/>
            <ac:cxnSpMk id="1061" creationId="{DC1E3AB1-2A8C-4607-9FAE-D8BDB280FE1A}"/>
          </ac:cxnSpMkLst>
        </pc:cxnChg>
        <pc:cxnChg chg="add del">
          <ac:chgData name="Sudhanya" userId="5047257d-b206-48a3-9852-0bac23189a2d" providerId="ADAL" clId="{1D057282-BD5D-4F34-9C2E-4FB4FBFAAD58}" dt="2021-12-27T00:20:35.025" v="941" actId="26606"/>
          <ac:cxnSpMkLst>
            <pc:docMk/>
            <pc:sldMk cId="3221189313" sldId="261"/>
            <ac:cxnSpMk id="1062" creationId="{26D66059-832F-40B6-A35F-F56C8F38A1E7}"/>
          </ac:cxnSpMkLst>
        </pc:cxnChg>
        <pc:cxnChg chg="add del">
          <ac:chgData name="Sudhanya" userId="5047257d-b206-48a3-9852-0bac23189a2d" providerId="ADAL" clId="{1D057282-BD5D-4F34-9C2E-4FB4FBFAAD58}" dt="2021-12-27T00:20:35.025" v="941" actId="26606"/>
          <ac:cxnSpMkLst>
            <pc:docMk/>
            <pc:sldMk cId="3221189313" sldId="261"/>
            <ac:cxnSpMk id="1063" creationId="{A515E2ED-7EA9-448D-83FA-54C3DF9723BD}"/>
          </ac:cxnSpMkLst>
        </pc:cxnChg>
        <pc:cxnChg chg="add del">
          <ac:chgData name="Sudhanya" userId="5047257d-b206-48a3-9852-0bac23189a2d" providerId="ADAL" clId="{1D057282-BD5D-4F34-9C2E-4FB4FBFAAD58}" dt="2021-12-27T00:20:35.025" v="941" actId="26606"/>
          <ac:cxnSpMkLst>
            <pc:docMk/>
            <pc:sldMk cId="3221189313" sldId="261"/>
            <ac:cxnSpMk id="1064" creationId="{20595356-EABD-4767-AC9D-EA21FF115EC0}"/>
          </ac:cxnSpMkLst>
        </pc:cxnChg>
        <pc:cxnChg chg="add del">
          <ac:chgData name="Sudhanya" userId="5047257d-b206-48a3-9852-0bac23189a2d" providerId="ADAL" clId="{1D057282-BD5D-4F34-9C2E-4FB4FBFAAD58}" dt="2021-12-27T00:20:35.025" v="941" actId="26606"/>
          <ac:cxnSpMkLst>
            <pc:docMk/>
            <pc:sldMk cId="3221189313" sldId="261"/>
            <ac:cxnSpMk id="1065" creationId="{28CD9F06-9628-469C-B788-A894E3E08281}"/>
          </ac:cxnSpMkLst>
        </pc:cxnChg>
        <pc:cxnChg chg="add del">
          <ac:chgData name="Sudhanya" userId="5047257d-b206-48a3-9852-0bac23189a2d" providerId="ADAL" clId="{1D057282-BD5D-4F34-9C2E-4FB4FBFAAD58}" dt="2021-12-27T00:20:35.025" v="941" actId="26606"/>
          <ac:cxnSpMkLst>
            <pc:docMk/>
            <pc:sldMk cId="3221189313" sldId="261"/>
            <ac:cxnSpMk id="1066" creationId="{8550A431-0B61-421B-B4B7-24C0CFF0F938}"/>
          </ac:cxnSpMkLst>
        </pc:cxnChg>
        <pc:cxnChg chg="add del">
          <ac:chgData name="Sudhanya" userId="5047257d-b206-48a3-9852-0bac23189a2d" providerId="ADAL" clId="{1D057282-BD5D-4F34-9C2E-4FB4FBFAAD58}" dt="2021-12-27T00:20:35.025" v="941" actId="26606"/>
          <ac:cxnSpMkLst>
            <pc:docMk/>
            <pc:sldMk cId="3221189313" sldId="261"/>
            <ac:cxnSpMk id="1068" creationId="{C64A9919-C77B-4DEE-B7F8-B9A289E9E66E}"/>
          </ac:cxnSpMkLst>
        </pc:cxnChg>
        <pc:cxnChg chg="add del">
          <ac:chgData name="Sudhanya" userId="5047257d-b206-48a3-9852-0bac23189a2d" providerId="ADAL" clId="{1D057282-BD5D-4F34-9C2E-4FB4FBFAAD58}" dt="2021-12-27T00:20:35.025" v="941" actId="26606"/>
          <ac:cxnSpMkLst>
            <pc:docMk/>
            <pc:sldMk cId="3221189313" sldId="261"/>
            <ac:cxnSpMk id="1070" creationId="{4BB9CE4F-048D-4320-B7EF-E5AEA4020CE2}"/>
          </ac:cxnSpMkLst>
        </pc:cxnChg>
        <pc:cxnChg chg="add del">
          <ac:chgData name="Sudhanya" userId="5047257d-b206-48a3-9852-0bac23189a2d" providerId="ADAL" clId="{1D057282-BD5D-4F34-9C2E-4FB4FBFAAD58}" dt="2021-12-27T00:20:35.025" v="941" actId="26606"/>
          <ac:cxnSpMkLst>
            <pc:docMk/>
            <pc:sldMk cId="3221189313" sldId="261"/>
            <ac:cxnSpMk id="1071" creationId="{717DE3F0-E5A7-4C2D-927E-56638086786C}"/>
          </ac:cxnSpMkLst>
        </pc:cxnChg>
        <pc:cxnChg chg="add del">
          <ac:chgData name="Sudhanya" userId="5047257d-b206-48a3-9852-0bac23189a2d" providerId="ADAL" clId="{1D057282-BD5D-4F34-9C2E-4FB4FBFAAD58}" dt="2021-12-27T00:20:35.025" v="941" actId="26606"/>
          <ac:cxnSpMkLst>
            <pc:docMk/>
            <pc:sldMk cId="3221189313" sldId="261"/>
            <ac:cxnSpMk id="1072" creationId="{4E9EA87C-793F-4321-A0BC-4DB860289DD6}"/>
          </ac:cxnSpMkLst>
        </pc:cxnChg>
        <pc:cxnChg chg="add del">
          <ac:chgData name="Sudhanya" userId="5047257d-b206-48a3-9852-0bac23189a2d" providerId="ADAL" clId="{1D057282-BD5D-4F34-9C2E-4FB4FBFAAD58}" dt="2021-12-27T00:20:51.889" v="943" actId="26606"/>
          <ac:cxnSpMkLst>
            <pc:docMk/>
            <pc:sldMk cId="3221189313" sldId="261"/>
            <ac:cxnSpMk id="1074" creationId="{4436E0F2-A64B-471E-93C0-8DFE08CC57C8}"/>
          </ac:cxnSpMkLst>
        </pc:cxnChg>
        <pc:cxnChg chg="add del">
          <ac:chgData name="Sudhanya" userId="5047257d-b206-48a3-9852-0bac23189a2d" providerId="ADAL" clId="{1D057282-BD5D-4F34-9C2E-4FB4FBFAAD58}" dt="2021-12-27T00:20:51.889" v="943" actId="26606"/>
          <ac:cxnSpMkLst>
            <pc:docMk/>
            <pc:sldMk cId="3221189313" sldId="261"/>
            <ac:cxnSpMk id="1075" creationId="{DC1E3AB1-2A8C-4607-9FAE-D8BDB280FE1A}"/>
          </ac:cxnSpMkLst>
        </pc:cxnChg>
        <pc:cxnChg chg="add del">
          <ac:chgData name="Sudhanya" userId="5047257d-b206-48a3-9852-0bac23189a2d" providerId="ADAL" clId="{1D057282-BD5D-4F34-9C2E-4FB4FBFAAD58}" dt="2021-12-27T00:20:51.889" v="943" actId="26606"/>
          <ac:cxnSpMkLst>
            <pc:docMk/>
            <pc:sldMk cId="3221189313" sldId="261"/>
            <ac:cxnSpMk id="1076" creationId="{26D66059-832F-40B6-A35F-F56C8F38A1E7}"/>
          </ac:cxnSpMkLst>
        </pc:cxnChg>
        <pc:cxnChg chg="add del">
          <ac:chgData name="Sudhanya" userId="5047257d-b206-48a3-9852-0bac23189a2d" providerId="ADAL" clId="{1D057282-BD5D-4F34-9C2E-4FB4FBFAAD58}" dt="2021-12-27T00:20:51.889" v="943" actId="26606"/>
          <ac:cxnSpMkLst>
            <pc:docMk/>
            <pc:sldMk cId="3221189313" sldId="261"/>
            <ac:cxnSpMk id="1077" creationId="{A515E2ED-7EA9-448D-83FA-54C3DF9723BD}"/>
          </ac:cxnSpMkLst>
        </pc:cxnChg>
        <pc:cxnChg chg="add del">
          <ac:chgData name="Sudhanya" userId="5047257d-b206-48a3-9852-0bac23189a2d" providerId="ADAL" clId="{1D057282-BD5D-4F34-9C2E-4FB4FBFAAD58}" dt="2021-12-27T00:20:51.889" v="943" actId="26606"/>
          <ac:cxnSpMkLst>
            <pc:docMk/>
            <pc:sldMk cId="3221189313" sldId="261"/>
            <ac:cxnSpMk id="1078" creationId="{20595356-EABD-4767-AC9D-EA21FF115EC0}"/>
          </ac:cxnSpMkLst>
        </pc:cxnChg>
        <pc:cxnChg chg="add del">
          <ac:chgData name="Sudhanya" userId="5047257d-b206-48a3-9852-0bac23189a2d" providerId="ADAL" clId="{1D057282-BD5D-4F34-9C2E-4FB4FBFAAD58}" dt="2021-12-27T00:20:51.889" v="943" actId="26606"/>
          <ac:cxnSpMkLst>
            <pc:docMk/>
            <pc:sldMk cId="3221189313" sldId="261"/>
            <ac:cxnSpMk id="1079" creationId="{28CD9F06-9628-469C-B788-A894E3E08281}"/>
          </ac:cxnSpMkLst>
        </pc:cxnChg>
        <pc:cxnChg chg="add del">
          <ac:chgData name="Sudhanya" userId="5047257d-b206-48a3-9852-0bac23189a2d" providerId="ADAL" clId="{1D057282-BD5D-4F34-9C2E-4FB4FBFAAD58}" dt="2021-12-27T00:20:51.889" v="943" actId="26606"/>
          <ac:cxnSpMkLst>
            <pc:docMk/>
            <pc:sldMk cId="3221189313" sldId="261"/>
            <ac:cxnSpMk id="1080" creationId="{8550A431-0B61-421B-B4B7-24C0CFF0F938}"/>
          </ac:cxnSpMkLst>
        </pc:cxnChg>
        <pc:cxnChg chg="add del">
          <ac:chgData name="Sudhanya" userId="5047257d-b206-48a3-9852-0bac23189a2d" providerId="ADAL" clId="{1D057282-BD5D-4F34-9C2E-4FB4FBFAAD58}" dt="2021-12-27T00:20:51.889" v="943" actId="26606"/>
          <ac:cxnSpMkLst>
            <pc:docMk/>
            <pc:sldMk cId="3221189313" sldId="261"/>
            <ac:cxnSpMk id="1082" creationId="{1852546B-EF97-46E8-A930-3A0334106683}"/>
          </ac:cxnSpMkLst>
        </pc:cxnChg>
        <pc:cxnChg chg="add del">
          <ac:chgData name="Sudhanya" userId="5047257d-b206-48a3-9852-0bac23189a2d" providerId="ADAL" clId="{1D057282-BD5D-4F34-9C2E-4FB4FBFAAD58}" dt="2021-12-27T00:20:51.889" v="943" actId="26606"/>
          <ac:cxnSpMkLst>
            <pc:docMk/>
            <pc:sldMk cId="3221189313" sldId="261"/>
            <ac:cxnSpMk id="1083" creationId="{12801F4A-0A74-45E0-8E5A-65A65252A346}"/>
          </ac:cxnSpMkLst>
        </pc:cxnChg>
        <pc:cxnChg chg="add del">
          <ac:chgData name="Sudhanya" userId="5047257d-b206-48a3-9852-0bac23189a2d" providerId="ADAL" clId="{1D057282-BD5D-4F34-9C2E-4FB4FBFAAD58}" dt="2021-12-27T00:20:51.889" v="943" actId="26606"/>
          <ac:cxnSpMkLst>
            <pc:docMk/>
            <pc:sldMk cId="3221189313" sldId="261"/>
            <ac:cxnSpMk id="1084" creationId="{AD245F29-ABE7-4BB1-8164-5F4C4604B29D}"/>
          </ac:cxnSpMkLst>
        </pc:cxnChg>
        <pc:cxnChg chg="add del">
          <ac:chgData name="Sudhanya" userId="5047257d-b206-48a3-9852-0bac23189a2d" providerId="ADAL" clId="{1D057282-BD5D-4F34-9C2E-4FB4FBFAAD58}" dt="2021-12-27T00:20:51.889" v="943" actId="26606"/>
          <ac:cxnSpMkLst>
            <pc:docMk/>
            <pc:sldMk cId="3221189313" sldId="261"/>
            <ac:cxnSpMk id="1085" creationId="{CF00EEAF-0634-4EEB-81E5-9FBC2170F3F4}"/>
          </ac:cxnSpMkLst>
        </pc:cxnChg>
        <pc:cxnChg chg="add del">
          <ac:chgData name="Sudhanya" userId="5047257d-b206-48a3-9852-0bac23189a2d" providerId="ADAL" clId="{1D057282-BD5D-4F34-9C2E-4FB4FBFAAD58}" dt="2021-12-27T00:20:51.889" v="943" actId="26606"/>
          <ac:cxnSpMkLst>
            <pc:docMk/>
            <pc:sldMk cId="3221189313" sldId="261"/>
            <ac:cxnSpMk id="1086" creationId="{53E11676-332F-449D-9A03-6CE4ED25CC3C}"/>
          </ac:cxnSpMkLst>
        </pc:cxnChg>
        <pc:cxnChg chg="add">
          <ac:chgData name="Sudhanya" userId="5047257d-b206-48a3-9852-0bac23189a2d" providerId="ADAL" clId="{1D057282-BD5D-4F34-9C2E-4FB4FBFAAD58}" dt="2021-12-27T00:20:51.904" v="944" actId="26606"/>
          <ac:cxnSpMkLst>
            <pc:docMk/>
            <pc:sldMk cId="3221189313" sldId="261"/>
            <ac:cxnSpMk id="1090" creationId="{78FBE787-8B1D-40E5-8468-6F665BB5D7CB}"/>
          </ac:cxnSpMkLst>
        </pc:cxnChg>
      </pc:sldChg>
      <pc:sldChg chg="addSp delSp modSp new mod setBg">
        <pc:chgData name="Sudhanya" userId="5047257d-b206-48a3-9852-0bac23189a2d" providerId="ADAL" clId="{1D057282-BD5D-4F34-9C2E-4FB4FBFAAD58}" dt="2021-12-27T00:30:20.352" v="1470" actId="20577"/>
        <pc:sldMkLst>
          <pc:docMk/>
          <pc:sldMk cId="3432631404" sldId="262"/>
        </pc:sldMkLst>
        <pc:spChg chg="mod">
          <ac:chgData name="Sudhanya" userId="5047257d-b206-48a3-9852-0bac23189a2d" providerId="ADAL" clId="{1D057282-BD5D-4F34-9C2E-4FB4FBFAAD58}" dt="2021-12-27T00:26:47.618" v="1140" actId="26606"/>
          <ac:spMkLst>
            <pc:docMk/>
            <pc:sldMk cId="3432631404" sldId="262"/>
            <ac:spMk id="2" creationId="{464F47DA-8BA8-47A6-9B7A-22AABE30CD92}"/>
          </ac:spMkLst>
        </pc:spChg>
        <pc:spChg chg="del">
          <ac:chgData name="Sudhanya" userId="5047257d-b206-48a3-9852-0bac23189a2d" providerId="ADAL" clId="{1D057282-BD5D-4F34-9C2E-4FB4FBFAAD58}" dt="2021-12-27T00:26:38.398" v="1139"/>
          <ac:spMkLst>
            <pc:docMk/>
            <pc:sldMk cId="3432631404" sldId="262"/>
            <ac:spMk id="3" creationId="{04CD6952-63D6-452E-9B0A-58FA25B86798}"/>
          </ac:spMkLst>
        </pc:spChg>
        <pc:spChg chg="add">
          <ac:chgData name="Sudhanya" userId="5047257d-b206-48a3-9852-0bac23189a2d" providerId="ADAL" clId="{1D057282-BD5D-4F34-9C2E-4FB4FBFAAD58}" dt="2021-12-27T00:26:47.618" v="1140" actId="26606"/>
          <ac:spMkLst>
            <pc:docMk/>
            <pc:sldMk cId="3432631404" sldId="262"/>
            <ac:spMk id="73" creationId="{15F0A9D0-BB35-4CAB-B92D-E061B9D8E3BD}"/>
          </ac:spMkLst>
        </pc:spChg>
        <pc:spChg chg="add mod">
          <ac:chgData name="Sudhanya" userId="5047257d-b206-48a3-9852-0bac23189a2d" providerId="ADAL" clId="{1D057282-BD5D-4F34-9C2E-4FB4FBFAAD58}" dt="2021-12-27T00:30:20.352" v="1470" actId="20577"/>
          <ac:spMkLst>
            <pc:docMk/>
            <pc:sldMk cId="3432631404" sldId="262"/>
            <ac:spMk id="3078" creationId="{40986E23-B653-4FD4-BA9E-7B3512C4E1D6}"/>
          </ac:spMkLst>
        </pc:spChg>
        <pc:picChg chg="add mod">
          <ac:chgData name="Sudhanya" userId="5047257d-b206-48a3-9852-0bac23189a2d" providerId="ADAL" clId="{1D057282-BD5D-4F34-9C2E-4FB4FBFAAD58}" dt="2021-12-27T00:26:57.004" v="1142" actId="14100"/>
          <ac:picMkLst>
            <pc:docMk/>
            <pc:sldMk cId="3432631404" sldId="262"/>
            <ac:picMk id="3074" creationId="{78365C03-340A-42C8-B9F5-69132C56DAE7}"/>
          </ac:picMkLst>
        </pc:picChg>
        <pc:cxnChg chg="add">
          <ac:chgData name="Sudhanya" userId="5047257d-b206-48a3-9852-0bac23189a2d" providerId="ADAL" clId="{1D057282-BD5D-4F34-9C2E-4FB4FBFAAD58}" dt="2021-12-27T00:26:47.618" v="1140" actId="26606"/>
          <ac:cxnSpMkLst>
            <pc:docMk/>
            <pc:sldMk cId="3432631404" sldId="262"/>
            <ac:cxnSpMk id="75" creationId="{52F5DE35-776B-4C7D-AF2E-514E68BDD2F6}"/>
          </ac:cxnSpMkLst>
        </pc:cxnChg>
        <pc:cxnChg chg="add">
          <ac:chgData name="Sudhanya" userId="5047257d-b206-48a3-9852-0bac23189a2d" providerId="ADAL" clId="{1D057282-BD5D-4F34-9C2E-4FB4FBFAAD58}" dt="2021-12-27T00:26:47.618" v="1140" actId="26606"/>
          <ac:cxnSpMkLst>
            <pc:docMk/>
            <pc:sldMk cId="3432631404" sldId="262"/>
            <ac:cxnSpMk id="77" creationId="{4A65E4E8-1272-4386-BDFE-0129D7A7E2D4}"/>
          </ac:cxnSpMkLst>
        </pc:cxnChg>
        <pc:cxnChg chg="add">
          <ac:chgData name="Sudhanya" userId="5047257d-b206-48a3-9852-0bac23189a2d" providerId="ADAL" clId="{1D057282-BD5D-4F34-9C2E-4FB4FBFAAD58}" dt="2021-12-27T00:26:47.618" v="1140" actId="26606"/>
          <ac:cxnSpMkLst>
            <pc:docMk/>
            <pc:sldMk cId="3432631404" sldId="262"/>
            <ac:cxnSpMk id="79" creationId="{A6515F51-DBC6-42B8-9C34-749F69BB6561}"/>
          </ac:cxnSpMkLst>
        </pc:cxnChg>
        <pc:cxnChg chg="add">
          <ac:chgData name="Sudhanya" userId="5047257d-b206-48a3-9852-0bac23189a2d" providerId="ADAL" clId="{1D057282-BD5D-4F34-9C2E-4FB4FBFAAD58}" dt="2021-12-27T00:26:47.618" v="1140" actId="26606"/>
          <ac:cxnSpMkLst>
            <pc:docMk/>
            <pc:sldMk cId="3432631404" sldId="262"/>
            <ac:cxnSpMk id="81" creationId="{873F5967-4993-405D-A3E6-84DCEFF44C2A}"/>
          </ac:cxnSpMkLst>
        </pc:cxnChg>
        <pc:cxnChg chg="add">
          <ac:chgData name="Sudhanya" userId="5047257d-b206-48a3-9852-0bac23189a2d" providerId="ADAL" clId="{1D057282-BD5D-4F34-9C2E-4FB4FBFAAD58}" dt="2021-12-27T00:26:47.618" v="1140" actId="26606"/>
          <ac:cxnSpMkLst>
            <pc:docMk/>
            <pc:sldMk cId="3432631404" sldId="262"/>
            <ac:cxnSpMk id="83" creationId="{A3A523CC-BD6C-4A0D-B9DB-1DC2CE1E22F0}"/>
          </ac:cxnSpMkLst>
        </pc:cxnChg>
      </pc:sldChg>
      <pc:sldChg chg="modSp new mod">
        <pc:chgData name="Sudhanya" userId="5047257d-b206-48a3-9852-0bac23189a2d" providerId="ADAL" clId="{1D057282-BD5D-4F34-9C2E-4FB4FBFAAD58}" dt="2021-12-27T00:31:58.652" v="1610" actId="20577"/>
        <pc:sldMkLst>
          <pc:docMk/>
          <pc:sldMk cId="639033093" sldId="263"/>
        </pc:sldMkLst>
        <pc:spChg chg="mod">
          <ac:chgData name="Sudhanya" userId="5047257d-b206-48a3-9852-0bac23189a2d" providerId="ADAL" clId="{1D057282-BD5D-4F34-9C2E-4FB4FBFAAD58}" dt="2021-12-27T00:31:05.623" v="1496" actId="20577"/>
          <ac:spMkLst>
            <pc:docMk/>
            <pc:sldMk cId="639033093" sldId="263"/>
            <ac:spMk id="2" creationId="{AB323053-22B0-4531-99FD-4D923EC756F5}"/>
          </ac:spMkLst>
        </pc:spChg>
        <pc:spChg chg="mod">
          <ac:chgData name="Sudhanya" userId="5047257d-b206-48a3-9852-0bac23189a2d" providerId="ADAL" clId="{1D057282-BD5D-4F34-9C2E-4FB4FBFAAD58}" dt="2021-12-27T00:31:58.652" v="1610" actId="20577"/>
          <ac:spMkLst>
            <pc:docMk/>
            <pc:sldMk cId="639033093" sldId="263"/>
            <ac:spMk id="3" creationId="{53DE2484-5DBB-426A-9486-9F6A968EB30E}"/>
          </ac:spMkLst>
        </pc:spChg>
      </pc:sldChg>
      <pc:sldChg chg="addSp delSp modSp new mod setBg modNotesTx">
        <pc:chgData name="Sudhanya" userId="5047257d-b206-48a3-9852-0bac23189a2d" providerId="ADAL" clId="{1D057282-BD5D-4F34-9C2E-4FB4FBFAAD58}" dt="2021-12-27T00:42:20.560" v="2115" actId="20577"/>
        <pc:sldMkLst>
          <pc:docMk/>
          <pc:sldMk cId="3764648306" sldId="264"/>
        </pc:sldMkLst>
        <pc:spChg chg="mod">
          <ac:chgData name="Sudhanya" userId="5047257d-b206-48a3-9852-0bac23189a2d" providerId="ADAL" clId="{1D057282-BD5D-4F34-9C2E-4FB4FBFAAD58}" dt="2021-12-27T00:38:10.211" v="1625" actId="26606"/>
          <ac:spMkLst>
            <pc:docMk/>
            <pc:sldMk cId="3764648306" sldId="264"/>
            <ac:spMk id="2" creationId="{5239F748-AA41-4B81-9842-3C74FC97322D}"/>
          </ac:spMkLst>
        </pc:spChg>
        <pc:spChg chg="del">
          <ac:chgData name="Sudhanya" userId="5047257d-b206-48a3-9852-0bac23189a2d" providerId="ADAL" clId="{1D057282-BD5D-4F34-9C2E-4FB4FBFAAD58}" dt="2021-12-27T00:37:22.852" v="1618"/>
          <ac:spMkLst>
            <pc:docMk/>
            <pc:sldMk cId="3764648306" sldId="264"/>
            <ac:spMk id="3" creationId="{AAE58C74-EF39-43F0-BE92-8BC9B4109E4C}"/>
          </ac:spMkLst>
        </pc:spChg>
        <pc:spChg chg="add del">
          <ac:chgData name="Sudhanya" userId="5047257d-b206-48a3-9852-0bac23189a2d" providerId="ADAL" clId="{1D057282-BD5D-4F34-9C2E-4FB4FBFAAD58}" dt="2021-12-27T00:38:07.017" v="1620" actId="26606"/>
          <ac:spMkLst>
            <pc:docMk/>
            <pc:sldMk cId="3764648306" sldId="264"/>
            <ac:spMk id="73" creationId="{F8222250-799A-4AD0-9BD1-BE6EB7A06AD0}"/>
          </ac:spMkLst>
        </pc:spChg>
        <pc:spChg chg="add del">
          <ac:chgData name="Sudhanya" userId="5047257d-b206-48a3-9852-0bac23189a2d" providerId="ADAL" clId="{1D057282-BD5D-4F34-9C2E-4FB4FBFAAD58}" dt="2021-12-27T00:38:07.017" v="1620" actId="26606"/>
          <ac:spMkLst>
            <pc:docMk/>
            <pc:sldMk cId="3764648306" sldId="264"/>
            <ac:spMk id="75" creationId="{B770432A-C0A6-4D4F-AE2C-705049DAB85F}"/>
          </ac:spMkLst>
        </pc:spChg>
        <pc:spChg chg="add del">
          <ac:chgData name="Sudhanya" userId="5047257d-b206-48a3-9852-0bac23189a2d" providerId="ADAL" clId="{1D057282-BD5D-4F34-9C2E-4FB4FBFAAD58}" dt="2021-12-27T00:38:09.315" v="1622" actId="26606"/>
          <ac:spMkLst>
            <pc:docMk/>
            <pc:sldMk cId="3764648306" sldId="264"/>
            <ac:spMk id="85" creationId="{EA3B6404-C37D-4FE3-8124-9FC5ECE56273}"/>
          </ac:spMkLst>
        </pc:spChg>
        <pc:spChg chg="add del">
          <ac:chgData name="Sudhanya" userId="5047257d-b206-48a3-9852-0bac23189a2d" providerId="ADAL" clId="{1D057282-BD5D-4F34-9C2E-4FB4FBFAAD58}" dt="2021-12-27T00:38:09.315" v="1622" actId="26606"/>
          <ac:spMkLst>
            <pc:docMk/>
            <pc:sldMk cId="3764648306" sldId="264"/>
            <ac:spMk id="87" creationId="{ED61EC8C-9F54-4671-8E82-4AE6101D6C84}"/>
          </ac:spMkLst>
        </pc:spChg>
        <pc:spChg chg="add del">
          <ac:chgData name="Sudhanya" userId="5047257d-b206-48a3-9852-0bac23189a2d" providerId="ADAL" clId="{1D057282-BD5D-4F34-9C2E-4FB4FBFAAD58}" dt="2021-12-27T00:38:07.017" v="1620" actId="26606"/>
          <ac:spMkLst>
            <pc:docMk/>
            <pc:sldMk cId="3764648306" sldId="264"/>
            <ac:spMk id="4102" creationId="{27DF5850-7D35-4169-BFA9-3ABC981E3FED}"/>
          </ac:spMkLst>
        </pc:spChg>
        <pc:spChg chg="add del">
          <ac:chgData name="Sudhanya" userId="5047257d-b206-48a3-9852-0bac23189a2d" providerId="ADAL" clId="{1D057282-BD5D-4F34-9C2E-4FB4FBFAAD58}" dt="2021-12-27T00:38:10.179" v="1624" actId="26606"/>
          <ac:spMkLst>
            <pc:docMk/>
            <pc:sldMk cId="3764648306" sldId="264"/>
            <ac:spMk id="4108" creationId="{F8222250-799A-4AD0-9BD1-BE6EB7A06AD0}"/>
          </ac:spMkLst>
        </pc:spChg>
        <pc:spChg chg="add del">
          <ac:chgData name="Sudhanya" userId="5047257d-b206-48a3-9852-0bac23189a2d" providerId="ADAL" clId="{1D057282-BD5D-4F34-9C2E-4FB4FBFAAD58}" dt="2021-12-27T00:38:10.179" v="1624" actId="26606"/>
          <ac:spMkLst>
            <pc:docMk/>
            <pc:sldMk cId="3764648306" sldId="264"/>
            <ac:spMk id="4109" creationId="{B770432A-C0A6-4D4F-AE2C-705049DAB85F}"/>
          </ac:spMkLst>
        </pc:spChg>
        <pc:spChg chg="add del">
          <ac:chgData name="Sudhanya" userId="5047257d-b206-48a3-9852-0bac23189a2d" providerId="ADAL" clId="{1D057282-BD5D-4F34-9C2E-4FB4FBFAAD58}" dt="2021-12-27T00:38:10.179" v="1624" actId="26606"/>
          <ac:spMkLst>
            <pc:docMk/>
            <pc:sldMk cId="3764648306" sldId="264"/>
            <ac:spMk id="4111" creationId="{27DF5850-7D35-4169-BFA9-3ABC981E3FED}"/>
          </ac:spMkLst>
        </pc:spChg>
        <pc:spChg chg="add">
          <ac:chgData name="Sudhanya" userId="5047257d-b206-48a3-9852-0bac23189a2d" providerId="ADAL" clId="{1D057282-BD5D-4F34-9C2E-4FB4FBFAAD58}" dt="2021-12-27T00:38:10.211" v="1625" actId="26606"/>
          <ac:spMkLst>
            <pc:docMk/>
            <pc:sldMk cId="3764648306" sldId="264"/>
            <ac:spMk id="4120" creationId="{10A34275-CD0A-499C-9600-C96742FACE6C}"/>
          </ac:spMkLst>
        </pc:spChg>
        <pc:picChg chg="add mod">
          <ac:chgData name="Sudhanya" userId="5047257d-b206-48a3-9852-0bac23189a2d" providerId="ADAL" clId="{1D057282-BD5D-4F34-9C2E-4FB4FBFAAD58}" dt="2021-12-27T00:38:10.211" v="1625" actId="26606"/>
          <ac:picMkLst>
            <pc:docMk/>
            <pc:sldMk cId="3764648306" sldId="264"/>
            <ac:picMk id="4098" creationId="{859A31A5-A788-4044-92FF-41BD37AC5C32}"/>
          </ac:picMkLst>
        </pc:picChg>
        <pc:cxnChg chg="add del">
          <ac:chgData name="Sudhanya" userId="5047257d-b206-48a3-9852-0bac23189a2d" providerId="ADAL" clId="{1D057282-BD5D-4F34-9C2E-4FB4FBFAAD58}" dt="2021-12-27T00:38:09.315" v="1622" actId="26606"/>
          <ac:cxnSpMkLst>
            <pc:docMk/>
            <pc:sldMk cId="3764648306" sldId="264"/>
            <ac:cxnSpMk id="71" creationId="{4436E0F2-A64B-471E-93C0-8DFE08CC57C8}"/>
          </ac:cxnSpMkLst>
        </pc:cxnChg>
        <pc:cxnChg chg="add del">
          <ac:chgData name="Sudhanya" userId="5047257d-b206-48a3-9852-0bac23189a2d" providerId="ADAL" clId="{1D057282-BD5D-4F34-9C2E-4FB4FBFAAD58}" dt="2021-12-27T00:38:07.017" v="1620" actId="26606"/>
          <ac:cxnSpMkLst>
            <pc:docMk/>
            <pc:sldMk cId="3764648306" sldId="264"/>
            <ac:cxnSpMk id="77" creationId="{78FBE787-8B1D-40E5-8468-6F665BB5D7CB}"/>
          </ac:cxnSpMkLst>
        </pc:cxnChg>
        <pc:cxnChg chg="add del">
          <ac:chgData name="Sudhanya" userId="5047257d-b206-48a3-9852-0bac23189a2d" providerId="ADAL" clId="{1D057282-BD5D-4F34-9C2E-4FB4FBFAAD58}" dt="2021-12-27T00:38:09.315" v="1622" actId="26606"/>
          <ac:cxnSpMkLst>
            <pc:docMk/>
            <pc:sldMk cId="3764648306" sldId="264"/>
            <ac:cxnSpMk id="79" creationId="{20595356-EABD-4767-AC9D-EA21FF115EC0}"/>
          </ac:cxnSpMkLst>
        </pc:cxnChg>
        <pc:cxnChg chg="add del">
          <ac:chgData name="Sudhanya" userId="5047257d-b206-48a3-9852-0bac23189a2d" providerId="ADAL" clId="{1D057282-BD5D-4F34-9C2E-4FB4FBFAAD58}" dt="2021-12-27T00:38:09.315" v="1622" actId="26606"/>
          <ac:cxnSpMkLst>
            <pc:docMk/>
            <pc:sldMk cId="3764648306" sldId="264"/>
            <ac:cxnSpMk id="81" creationId="{28CD9F06-9628-469C-B788-A894E3E08281}"/>
          </ac:cxnSpMkLst>
        </pc:cxnChg>
        <pc:cxnChg chg="add del">
          <ac:chgData name="Sudhanya" userId="5047257d-b206-48a3-9852-0bac23189a2d" providerId="ADAL" clId="{1D057282-BD5D-4F34-9C2E-4FB4FBFAAD58}" dt="2021-12-27T00:38:09.315" v="1622" actId="26606"/>
          <ac:cxnSpMkLst>
            <pc:docMk/>
            <pc:sldMk cId="3764648306" sldId="264"/>
            <ac:cxnSpMk id="83" creationId="{8550A431-0B61-421B-B4B7-24C0CFF0F938}"/>
          </ac:cxnSpMkLst>
        </pc:cxnChg>
        <pc:cxnChg chg="add del">
          <ac:chgData name="Sudhanya" userId="5047257d-b206-48a3-9852-0bac23189a2d" providerId="ADAL" clId="{1D057282-BD5D-4F34-9C2E-4FB4FBFAAD58}" dt="2021-12-27T00:38:09.315" v="1622" actId="26606"/>
          <ac:cxnSpMkLst>
            <pc:docMk/>
            <pc:sldMk cId="3764648306" sldId="264"/>
            <ac:cxnSpMk id="89" creationId="{3A5D40F5-A8C4-4952-BCA6-4D0D14F8BFD5}"/>
          </ac:cxnSpMkLst>
        </pc:cxnChg>
        <pc:cxnChg chg="add">
          <ac:chgData name="Sudhanya" userId="5047257d-b206-48a3-9852-0bac23189a2d" providerId="ADAL" clId="{1D057282-BD5D-4F34-9C2E-4FB4FBFAAD58}" dt="2021-12-27T00:38:10.211" v="1625" actId="26606"/>
          <ac:cxnSpMkLst>
            <pc:docMk/>
            <pc:sldMk cId="3764648306" sldId="264"/>
            <ac:cxnSpMk id="91" creationId="{AD245F29-ABE7-4BB1-8164-5F4C4604B29D}"/>
          </ac:cxnSpMkLst>
        </pc:cxnChg>
        <pc:cxnChg chg="add">
          <ac:chgData name="Sudhanya" userId="5047257d-b206-48a3-9852-0bac23189a2d" providerId="ADAL" clId="{1D057282-BD5D-4F34-9C2E-4FB4FBFAAD58}" dt="2021-12-27T00:38:10.211" v="1625" actId="26606"/>
          <ac:cxnSpMkLst>
            <pc:docMk/>
            <pc:sldMk cId="3764648306" sldId="264"/>
            <ac:cxnSpMk id="93" creationId="{CF00EEAF-0634-4EEB-81E5-9FBC2170F3F4}"/>
          </ac:cxnSpMkLst>
        </pc:cxnChg>
        <pc:cxnChg chg="add">
          <ac:chgData name="Sudhanya" userId="5047257d-b206-48a3-9852-0bac23189a2d" providerId="ADAL" clId="{1D057282-BD5D-4F34-9C2E-4FB4FBFAAD58}" dt="2021-12-27T00:38:10.211" v="1625" actId="26606"/>
          <ac:cxnSpMkLst>
            <pc:docMk/>
            <pc:sldMk cId="3764648306" sldId="264"/>
            <ac:cxnSpMk id="95" creationId="{53E11676-332F-449D-9A03-6CE4ED25CC3C}"/>
          </ac:cxnSpMkLst>
        </pc:cxnChg>
        <pc:cxnChg chg="add del">
          <ac:chgData name="Sudhanya" userId="5047257d-b206-48a3-9852-0bac23189a2d" providerId="ADAL" clId="{1D057282-BD5D-4F34-9C2E-4FB4FBFAAD58}" dt="2021-12-27T00:38:09.315" v="1622" actId="26606"/>
          <ac:cxnSpMkLst>
            <pc:docMk/>
            <pc:sldMk cId="3764648306" sldId="264"/>
            <ac:cxnSpMk id="4104" creationId="{DC1E3AB1-2A8C-4607-9FAE-D8BDB280FE1A}"/>
          </ac:cxnSpMkLst>
        </pc:cxnChg>
        <pc:cxnChg chg="add del">
          <ac:chgData name="Sudhanya" userId="5047257d-b206-48a3-9852-0bac23189a2d" providerId="ADAL" clId="{1D057282-BD5D-4F34-9C2E-4FB4FBFAAD58}" dt="2021-12-27T00:38:09.315" v="1622" actId="26606"/>
          <ac:cxnSpMkLst>
            <pc:docMk/>
            <pc:sldMk cId="3764648306" sldId="264"/>
            <ac:cxnSpMk id="4105" creationId="{26D66059-832F-40B6-A35F-F56C8F38A1E7}"/>
          </ac:cxnSpMkLst>
        </pc:cxnChg>
        <pc:cxnChg chg="add del">
          <ac:chgData name="Sudhanya" userId="5047257d-b206-48a3-9852-0bac23189a2d" providerId="ADAL" clId="{1D057282-BD5D-4F34-9C2E-4FB4FBFAAD58}" dt="2021-12-27T00:38:09.315" v="1622" actId="26606"/>
          <ac:cxnSpMkLst>
            <pc:docMk/>
            <pc:sldMk cId="3764648306" sldId="264"/>
            <ac:cxnSpMk id="4106" creationId="{A515E2ED-7EA9-448D-83FA-54C3DF9723BD}"/>
          </ac:cxnSpMkLst>
        </pc:cxnChg>
        <pc:cxnChg chg="add del">
          <ac:chgData name="Sudhanya" userId="5047257d-b206-48a3-9852-0bac23189a2d" providerId="ADAL" clId="{1D057282-BD5D-4F34-9C2E-4FB4FBFAAD58}" dt="2021-12-27T00:38:10.179" v="1624" actId="26606"/>
          <ac:cxnSpMkLst>
            <pc:docMk/>
            <pc:sldMk cId="3764648306" sldId="264"/>
            <ac:cxnSpMk id="4110" creationId="{78FBE787-8B1D-40E5-8468-6F665BB5D7CB}"/>
          </ac:cxnSpMkLst>
        </pc:cxnChg>
        <pc:cxnChg chg="add">
          <ac:chgData name="Sudhanya" userId="5047257d-b206-48a3-9852-0bac23189a2d" providerId="ADAL" clId="{1D057282-BD5D-4F34-9C2E-4FB4FBFAAD58}" dt="2021-12-27T00:38:10.211" v="1625" actId="26606"/>
          <ac:cxnSpMkLst>
            <pc:docMk/>
            <pc:sldMk cId="3764648306" sldId="264"/>
            <ac:cxnSpMk id="4113" creationId="{4436E0F2-A64B-471E-93C0-8DFE08CC57C8}"/>
          </ac:cxnSpMkLst>
        </pc:cxnChg>
        <pc:cxnChg chg="add">
          <ac:chgData name="Sudhanya" userId="5047257d-b206-48a3-9852-0bac23189a2d" providerId="ADAL" clId="{1D057282-BD5D-4F34-9C2E-4FB4FBFAAD58}" dt="2021-12-27T00:38:10.211" v="1625" actId="26606"/>
          <ac:cxnSpMkLst>
            <pc:docMk/>
            <pc:sldMk cId="3764648306" sldId="264"/>
            <ac:cxnSpMk id="4114" creationId="{DC1E3AB1-2A8C-4607-9FAE-D8BDB280FE1A}"/>
          </ac:cxnSpMkLst>
        </pc:cxnChg>
        <pc:cxnChg chg="add">
          <ac:chgData name="Sudhanya" userId="5047257d-b206-48a3-9852-0bac23189a2d" providerId="ADAL" clId="{1D057282-BD5D-4F34-9C2E-4FB4FBFAAD58}" dt="2021-12-27T00:38:10.211" v="1625" actId="26606"/>
          <ac:cxnSpMkLst>
            <pc:docMk/>
            <pc:sldMk cId="3764648306" sldId="264"/>
            <ac:cxnSpMk id="4115" creationId="{26D66059-832F-40B6-A35F-F56C8F38A1E7}"/>
          </ac:cxnSpMkLst>
        </pc:cxnChg>
        <pc:cxnChg chg="add">
          <ac:chgData name="Sudhanya" userId="5047257d-b206-48a3-9852-0bac23189a2d" providerId="ADAL" clId="{1D057282-BD5D-4F34-9C2E-4FB4FBFAAD58}" dt="2021-12-27T00:38:10.211" v="1625" actId="26606"/>
          <ac:cxnSpMkLst>
            <pc:docMk/>
            <pc:sldMk cId="3764648306" sldId="264"/>
            <ac:cxnSpMk id="4116" creationId="{A515E2ED-7EA9-448D-83FA-54C3DF9723BD}"/>
          </ac:cxnSpMkLst>
        </pc:cxnChg>
        <pc:cxnChg chg="add">
          <ac:chgData name="Sudhanya" userId="5047257d-b206-48a3-9852-0bac23189a2d" providerId="ADAL" clId="{1D057282-BD5D-4F34-9C2E-4FB4FBFAAD58}" dt="2021-12-27T00:38:10.211" v="1625" actId="26606"/>
          <ac:cxnSpMkLst>
            <pc:docMk/>
            <pc:sldMk cId="3764648306" sldId="264"/>
            <ac:cxnSpMk id="4117" creationId="{20595356-EABD-4767-AC9D-EA21FF115EC0}"/>
          </ac:cxnSpMkLst>
        </pc:cxnChg>
        <pc:cxnChg chg="add">
          <ac:chgData name="Sudhanya" userId="5047257d-b206-48a3-9852-0bac23189a2d" providerId="ADAL" clId="{1D057282-BD5D-4F34-9C2E-4FB4FBFAAD58}" dt="2021-12-27T00:38:10.211" v="1625" actId="26606"/>
          <ac:cxnSpMkLst>
            <pc:docMk/>
            <pc:sldMk cId="3764648306" sldId="264"/>
            <ac:cxnSpMk id="4118" creationId="{28CD9F06-9628-469C-B788-A894E3E08281}"/>
          </ac:cxnSpMkLst>
        </pc:cxnChg>
        <pc:cxnChg chg="add">
          <ac:chgData name="Sudhanya" userId="5047257d-b206-48a3-9852-0bac23189a2d" providerId="ADAL" clId="{1D057282-BD5D-4F34-9C2E-4FB4FBFAAD58}" dt="2021-12-27T00:38:10.211" v="1625" actId="26606"/>
          <ac:cxnSpMkLst>
            <pc:docMk/>
            <pc:sldMk cId="3764648306" sldId="264"/>
            <ac:cxnSpMk id="4119" creationId="{8550A431-0B61-421B-B4B7-24C0CFF0F938}"/>
          </ac:cxnSpMkLst>
        </pc:cxnChg>
        <pc:cxnChg chg="add">
          <ac:chgData name="Sudhanya" userId="5047257d-b206-48a3-9852-0bac23189a2d" providerId="ADAL" clId="{1D057282-BD5D-4F34-9C2E-4FB4FBFAAD58}" dt="2021-12-27T00:38:10.211" v="1625" actId="26606"/>
          <ac:cxnSpMkLst>
            <pc:docMk/>
            <pc:sldMk cId="3764648306" sldId="264"/>
            <ac:cxnSpMk id="4121" creationId="{1852546B-EF97-46E8-A930-3A0334106683}"/>
          </ac:cxnSpMkLst>
        </pc:cxnChg>
        <pc:cxnChg chg="add">
          <ac:chgData name="Sudhanya" userId="5047257d-b206-48a3-9852-0bac23189a2d" providerId="ADAL" clId="{1D057282-BD5D-4F34-9C2E-4FB4FBFAAD58}" dt="2021-12-27T00:38:10.211" v="1625" actId="26606"/>
          <ac:cxnSpMkLst>
            <pc:docMk/>
            <pc:sldMk cId="3764648306" sldId="264"/>
            <ac:cxnSpMk id="4122" creationId="{12801F4A-0A74-45E0-8E5A-65A65252A346}"/>
          </ac:cxnSpMkLst>
        </pc:cxnChg>
      </pc:sldChg>
      <pc:sldChg chg="modSp new mod modNotesTx">
        <pc:chgData name="Sudhanya" userId="5047257d-b206-48a3-9852-0bac23189a2d" providerId="ADAL" clId="{1D057282-BD5D-4F34-9C2E-4FB4FBFAAD58}" dt="2021-12-27T00:47:00.798" v="2401" actId="6549"/>
        <pc:sldMkLst>
          <pc:docMk/>
          <pc:sldMk cId="761315233" sldId="265"/>
        </pc:sldMkLst>
        <pc:spChg chg="mod">
          <ac:chgData name="Sudhanya" userId="5047257d-b206-48a3-9852-0bac23189a2d" providerId="ADAL" clId="{1D057282-BD5D-4F34-9C2E-4FB4FBFAAD58}" dt="2021-12-27T00:42:28.128" v="2123" actId="20577"/>
          <ac:spMkLst>
            <pc:docMk/>
            <pc:sldMk cId="761315233" sldId="265"/>
            <ac:spMk id="2" creationId="{F1C7F844-EA9F-4F12-ADB4-AEF95DC8F7A2}"/>
          </ac:spMkLst>
        </pc:spChg>
        <pc:spChg chg="mod">
          <ac:chgData name="Sudhanya" userId="5047257d-b206-48a3-9852-0bac23189a2d" providerId="ADAL" clId="{1D057282-BD5D-4F34-9C2E-4FB4FBFAAD58}" dt="2021-12-27T00:46:12.033" v="2367" actId="313"/>
          <ac:spMkLst>
            <pc:docMk/>
            <pc:sldMk cId="761315233" sldId="265"/>
            <ac:spMk id="3" creationId="{A91A6E5C-63F2-4A33-9DE8-679AD41C7483}"/>
          </ac:spMkLst>
        </pc:spChg>
      </pc:sldChg>
      <pc:sldChg chg="addSp delSp modSp new mod setBg modNotesTx">
        <pc:chgData name="Sudhanya" userId="5047257d-b206-48a3-9852-0bac23189a2d" providerId="ADAL" clId="{1D057282-BD5D-4F34-9C2E-4FB4FBFAAD58}" dt="2021-12-27T00:57:40.903" v="3000" actId="313"/>
        <pc:sldMkLst>
          <pc:docMk/>
          <pc:sldMk cId="3536385086" sldId="266"/>
        </pc:sldMkLst>
        <pc:spChg chg="mod">
          <ac:chgData name="Sudhanya" userId="5047257d-b206-48a3-9852-0bac23189a2d" providerId="ADAL" clId="{1D057282-BD5D-4F34-9C2E-4FB4FBFAAD58}" dt="2021-12-27T00:52:29.444" v="2445" actId="26606"/>
          <ac:spMkLst>
            <pc:docMk/>
            <pc:sldMk cId="3536385086" sldId="266"/>
            <ac:spMk id="2" creationId="{330F7AFF-6123-41EF-BBAF-6AD23A0A6FC7}"/>
          </ac:spMkLst>
        </pc:spChg>
        <pc:spChg chg="del">
          <ac:chgData name="Sudhanya" userId="5047257d-b206-48a3-9852-0bac23189a2d" providerId="ADAL" clId="{1D057282-BD5D-4F34-9C2E-4FB4FBFAAD58}" dt="2021-12-27T00:52:02.098" v="2438"/>
          <ac:spMkLst>
            <pc:docMk/>
            <pc:sldMk cId="3536385086" sldId="266"/>
            <ac:spMk id="3" creationId="{FF2629E8-F7FD-4F31-801E-56EBEE21C370}"/>
          </ac:spMkLst>
        </pc:spChg>
        <pc:spChg chg="add del">
          <ac:chgData name="Sudhanya" userId="5047257d-b206-48a3-9852-0bac23189a2d" providerId="ADAL" clId="{1D057282-BD5D-4F34-9C2E-4FB4FBFAAD58}" dt="2021-12-27T00:52:29.444" v="2445" actId="26606"/>
          <ac:spMkLst>
            <pc:docMk/>
            <pc:sldMk cId="3536385086" sldId="266"/>
            <ac:spMk id="73" creationId="{15F0A9D0-BB35-4CAB-B92D-E061B9D8E3BD}"/>
          </ac:spMkLst>
        </pc:spChg>
        <pc:spChg chg="add">
          <ac:chgData name="Sudhanya" userId="5047257d-b206-48a3-9852-0bac23189a2d" providerId="ADAL" clId="{1D057282-BD5D-4F34-9C2E-4FB4FBFAAD58}" dt="2021-12-27T00:52:29.444" v="2445" actId="26606"/>
          <ac:spMkLst>
            <pc:docMk/>
            <pc:sldMk cId="3536385086" sldId="266"/>
            <ac:spMk id="153" creationId="{EA3B6404-C37D-4FE3-8124-9FC5ECE56273}"/>
          </ac:spMkLst>
        </pc:spChg>
        <pc:spChg chg="add">
          <ac:chgData name="Sudhanya" userId="5047257d-b206-48a3-9852-0bac23189a2d" providerId="ADAL" clId="{1D057282-BD5D-4F34-9C2E-4FB4FBFAAD58}" dt="2021-12-27T00:52:29.444" v="2445" actId="26606"/>
          <ac:spMkLst>
            <pc:docMk/>
            <pc:sldMk cId="3536385086" sldId="266"/>
            <ac:spMk id="155" creationId="{ED61EC8C-9F54-4671-8E82-4AE6101D6C84}"/>
          </ac:spMkLst>
        </pc:spChg>
        <pc:spChg chg="add del mod">
          <ac:chgData name="Sudhanya" userId="5047257d-b206-48a3-9852-0bac23189a2d" providerId="ADAL" clId="{1D057282-BD5D-4F34-9C2E-4FB4FBFAAD58}" dt="2021-12-27T00:52:29.444" v="2445" actId="26606"/>
          <ac:spMkLst>
            <pc:docMk/>
            <pc:sldMk cId="3536385086" sldId="266"/>
            <ac:spMk id="5126" creationId="{72A58025-5F4B-4A80-BCFA-BF957D3EE8BB}"/>
          </ac:spMkLst>
        </pc:spChg>
        <pc:picChg chg="add mod">
          <ac:chgData name="Sudhanya" userId="5047257d-b206-48a3-9852-0bac23189a2d" providerId="ADAL" clId="{1D057282-BD5D-4F34-9C2E-4FB4FBFAAD58}" dt="2021-12-27T00:52:29.444" v="2445" actId="26606"/>
          <ac:picMkLst>
            <pc:docMk/>
            <pc:sldMk cId="3536385086" sldId="266"/>
            <ac:picMk id="5122" creationId="{A722E949-EB72-4644-88D2-3A1FFEB0ABB1}"/>
          </ac:picMkLst>
        </pc:picChg>
        <pc:cxnChg chg="add del">
          <ac:chgData name="Sudhanya" userId="5047257d-b206-48a3-9852-0bac23189a2d" providerId="ADAL" clId="{1D057282-BD5D-4F34-9C2E-4FB4FBFAAD58}" dt="2021-12-27T00:52:29.444" v="2445" actId="26606"/>
          <ac:cxnSpMkLst>
            <pc:docMk/>
            <pc:sldMk cId="3536385086" sldId="266"/>
            <ac:cxnSpMk id="75" creationId="{52F5DE35-776B-4C7D-AF2E-514E68BDD2F6}"/>
          </ac:cxnSpMkLst>
        </pc:cxnChg>
        <pc:cxnChg chg="add del">
          <ac:chgData name="Sudhanya" userId="5047257d-b206-48a3-9852-0bac23189a2d" providerId="ADAL" clId="{1D057282-BD5D-4F34-9C2E-4FB4FBFAAD58}" dt="2021-12-27T00:52:29.444" v="2445" actId="26606"/>
          <ac:cxnSpMkLst>
            <pc:docMk/>
            <pc:sldMk cId="3536385086" sldId="266"/>
            <ac:cxnSpMk id="77" creationId="{4A65E4E8-1272-4386-BDFE-0129D7A7E2D4}"/>
          </ac:cxnSpMkLst>
        </pc:cxnChg>
        <pc:cxnChg chg="add del">
          <ac:chgData name="Sudhanya" userId="5047257d-b206-48a3-9852-0bac23189a2d" providerId="ADAL" clId="{1D057282-BD5D-4F34-9C2E-4FB4FBFAAD58}" dt="2021-12-27T00:52:29.444" v="2445" actId="26606"/>
          <ac:cxnSpMkLst>
            <pc:docMk/>
            <pc:sldMk cId="3536385086" sldId="266"/>
            <ac:cxnSpMk id="79" creationId="{A6515F51-DBC6-42B8-9C34-749F69BB6561}"/>
          </ac:cxnSpMkLst>
        </pc:cxnChg>
        <pc:cxnChg chg="add del">
          <ac:chgData name="Sudhanya" userId="5047257d-b206-48a3-9852-0bac23189a2d" providerId="ADAL" clId="{1D057282-BD5D-4F34-9C2E-4FB4FBFAAD58}" dt="2021-12-27T00:52:29.444" v="2445" actId="26606"/>
          <ac:cxnSpMkLst>
            <pc:docMk/>
            <pc:sldMk cId="3536385086" sldId="266"/>
            <ac:cxnSpMk id="81" creationId="{873F5967-4993-405D-A3E6-84DCEFF44C2A}"/>
          </ac:cxnSpMkLst>
        </pc:cxnChg>
        <pc:cxnChg chg="add del">
          <ac:chgData name="Sudhanya" userId="5047257d-b206-48a3-9852-0bac23189a2d" providerId="ADAL" clId="{1D057282-BD5D-4F34-9C2E-4FB4FBFAAD58}" dt="2021-12-27T00:52:29.444" v="2445" actId="26606"/>
          <ac:cxnSpMkLst>
            <pc:docMk/>
            <pc:sldMk cId="3536385086" sldId="266"/>
            <ac:cxnSpMk id="83" creationId="{A3A523CC-BD6C-4A0D-B9DB-1DC2CE1E22F0}"/>
          </ac:cxnSpMkLst>
        </pc:cxnChg>
        <pc:cxnChg chg="add">
          <ac:chgData name="Sudhanya" userId="5047257d-b206-48a3-9852-0bac23189a2d" providerId="ADAL" clId="{1D057282-BD5D-4F34-9C2E-4FB4FBFAAD58}" dt="2021-12-27T00:52:29.444" v="2445" actId="26606"/>
          <ac:cxnSpMkLst>
            <pc:docMk/>
            <pc:sldMk cId="3536385086" sldId="266"/>
            <ac:cxnSpMk id="139" creationId="{4436E0F2-A64B-471E-93C0-8DFE08CC57C8}"/>
          </ac:cxnSpMkLst>
        </pc:cxnChg>
        <pc:cxnChg chg="add">
          <ac:chgData name="Sudhanya" userId="5047257d-b206-48a3-9852-0bac23189a2d" providerId="ADAL" clId="{1D057282-BD5D-4F34-9C2E-4FB4FBFAAD58}" dt="2021-12-27T00:52:29.444" v="2445" actId="26606"/>
          <ac:cxnSpMkLst>
            <pc:docMk/>
            <pc:sldMk cId="3536385086" sldId="266"/>
            <ac:cxnSpMk id="141" creationId="{DC1E3AB1-2A8C-4607-9FAE-D8BDB280FE1A}"/>
          </ac:cxnSpMkLst>
        </pc:cxnChg>
        <pc:cxnChg chg="add">
          <ac:chgData name="Sudhanya" userId="5047257d-b206-48a3-9852-0bac23189a2d" providerId="ADAL" clId="{1D057282-BD5D-4F34-9C2E-4FB4FBFAAD58}" dt="2021-12-27T00:52:29.444" v="2445" actId="26606"/>
          <ac:cxnSpMkLst>
            <pc:docMk/>
            <pc:sldMk cId="3536385086" sldId="266"/>
            <ac:cxnSpMk id="143" creationId="{26D66059-832F-40B6-A35F-F56C8F38A1E7}"/>
          </ac:cxnSpMkLst>
        </pc:cxnChg>
        <pc:cxnChg chg="add">
          <ac:chgData name="Sudhanya" userId="5047257d-b206-48a3-9852-0bac23189a2d" providerId="ADAL" clId="{1D057282-BD5D-4F34-9C2E-4FB4FBFAAD58}" dt="2021-12-27T00:52:29.444" v="2445" actId="26606"/>
          <ac:cxnSpMkLst>
            <pc:docMk/>
            <pc:sldMk cId="3536385086" sldId="266"/>
            <ac:cxnSpMk id="145" creationId="{A515E2ED-7EA9-448D-83FA-54C3DF9723BD}"/>
          </ac:cxnSpMkLst>
        </pc:cxnChg>
        <pc:cxnChg chg="add">
          <ac:chgData name="Sudhanya" userId="5047257d-b206-48a3-9852-0bac23189a2d" providerId="ADAL" clId="{1D057282-BD5D-4F34-9C2E-4FB4FBFAAD58}" dt="2021-12-27T00:52:29.444" v="2445" actId="26606"/>
          <ac:cxnSpMkLst>
            <pc:docMk/>
            <pc:sldMk cId="3536385086" sldId="266"/>
            <ac:cxnSpMk id="147" creationId="{20595356-EABD-4767-AC9D-EA21FF115EC0}"/>
          </ac:cxnSpMkLst>
        </pc:cxnChg>
        <pc:cxnChg chg="add">
          <ac:chgData name="Sudhanya" userId="5047257d-b206-48a3-9852-0bac23189a2d" providerId="ADAL" clId="{1D057282-BD5D-4F34-9C2E-4FB4FBFAAD58}" dt="2021-12-27T00:52:29.444" v="2445" actId="26606"/>
          <ac:cxnSpMkLst>
            <pc:docMk/>
            <pc:sldMk cId="3536385086" sldId="266"/>
            <ac:cxnSpMk id="149" creationId="{28CD9F06-9628-469C-B788-A894E3E08281}"/>
          </ac:cxnSpMkLst>
        </pc:cxnChg>
        <pc:cxnChg chg="add">
          <ac:chgData name="Sudhanya" userId="5047257d-b206-48a3-9852-0bac23189a2d" providerId="ADAL" clId="{1D057282-BD5D-4F34-9C2E-4FB4FBFAAD58}" dt="2021-12-27T00:52:29.444" v="2445" actId="26606"/>
          <ac:cxnSpMkLst>
            <pc:docMk/>
            <pc:sldMk cId="3536385086" sldId="266"/>
            <ac:cxnSpMk id="151" creationId="{8550A431-0B61-421B-B4B7-24C0CFF0F938}"/>
          </ac:cxnSpMkLst>
        </pc:cxnChg>
        <pc:cxnChg chg="add">
          <ac:chgData name="Sudhanya" userId="5047257d-b206-48a3-9852-0bac23189a2d" providerId="ADAL" clId="{1D057282-BD5D-4F34-9C2E-4FB4FBFAAD58}" dt="2021-12-27T00:52:29.444" v="2445" actId="26606"/>
          <ac:cxnSpMkLst>
            <pc:docMk/>
            <pc:sldMk cId="3536385086" sldId="266"/>
            <ac:cxnSpMk id="157" creationId="{3A5D40F5-A8C4-4952-BCA6-4D0D14F8BFD5}"/>
          </ac:cxnSpMkLst>
        </pc:cxnChg>
      </pc:sldChg>
      <pc:sldChg chg="addSp delSp modSp new mod setBg modNotesTx">
        <pc:chgData name="Sudhanya" userId="5047257d-b206-48a3-9852-0bac23189a2d" providerId="ADAL" clId="{1D057282-BD5D-4F34-9C2E-4FB4FBFAAD58}" dt="2021-12-27T01:05:28.001" v="3278" actId="20577"/>
        <pc:sldMkLst>
          <pc:docMk/>
          <pc:sldMk cId="286539259" sldId="267"/>
        </pc:sldMkLst>
        <pc:spChg chg="mod">
          <ac:chgData name="Sudhanya" userId="5047257d-b206-48a3-9852-0bac23189a2d" providerId="ADAL" clId="{1D057282-BD5D-4F34-9C2E-4FB4FBFAAD58}" dt="2021-12-27T01:03:11.862" v="3112" actId="26606"/>
          <ac:spMkLst>
            <pc:docMk/>
            <pc:sldMk cId="286539259" sldId="267"/>
            <ac:spMk id="2" creationId="{DB8D79B2-457D-4A72-8FE2-E673587E2658}"/>
          </ac:spMkLst>
        </pc:spChg>
        <pc:spChg chg="del">
          <ac:chgData name="Sudhanya" userId="5047257d-b206-48a3-9852-0bac23189a2d" providerId="ADAL" clId="{1D057282-BD5D-4F34-9C2E-4FB4FBFAAD58}" dt="2021-12-27T01:02:06.304" v="3013"/>
          <ac:spMkLst>
            <pc:docMk/>
            <pc:sldMk cId="286539259" sldId="267"/>
            <ac:spMk id="3" creationId="{6EEEA980-F879-41C3-88E2-38E5D0833D7E}"/>
          </ac:spMkLst>
        </pc:spChg>
        <pc:spChg chg="add del">
          <ac:chgData name="Sudhanya" userId="5047257d-b206-48a3-9852-0bac23189a2d" providerId="ADAL" clId="{1D057282-BD5D-4F34-9C2E-4FB4FBFAAD58}" dt="2021-12-27T01:03:11.862" v="3112" actId="26606"/>
          <ac:spMkLst>
            <pc:docMk/>
            <pc:sldMk cId="286539259" sldId="267"/>
            <ac:spMk id="85" creationId="{052B717E-679E-41A4-B95A-8F7DFAD3FA30}"/>
          </ac:spMkLst>
        </pc:spChg>
        <pc:spChg chg="add del">
          <ac:chgData name="Sudhanya" userId="5047257d-b206-48a3-9852-0bac23189a2d" providerId="ADAL" clId="{1D057282-BD5D-4F34-9C2E-4FB4FBFAAD58}" dt="2021-12-27T01:03:11.862" v="3112" actId="26606"/>
          <ac:spMkLst>
            <pc:docMk/>
            <pc:sldMk cId="286539259" sldId="267"/>
            <ac:spMk id="87" creationId="{0B0EB278-F8C7-43AD-BCE2-A2F4D98C499D}"/>
          </ac:spMkLst>
        </pc:spChg>
        <pc:spChg chg="add">
          <ac:chgData name="Sudhanya" userId="5047257d-b206-48a3-9852-0bac23189a2d" providerId="ADAL" clId="{1D057282-BD5D-4F34-9C2E-4FB4FBFAAD58}" dt="2021-12-27T01:03:11.862" v="3112" actId="26606"/>
          <ac:spMkLst>
            <pc:docMk/>
            <pc:sldMk cId="286539259" sldId="267"/>
            <ac:spMk id="137" creationId="{22171661-0838-4942-A149-8C1B789266A2}"/>
          </ac:spMkLst>
        </pc:spChg>
        <pc:spChg chg="add mod">
          <ac:chgData name="Sudhanya" userId="5047257d-b206-48a3-9852-0bac23189a2d" providerId="ADAL" clId="{1D057282-BD5D-4F34-9C2E-4FB4FBFAAD58}" dt="2021-12-27T01:05:08.820" v="3219" actId="20577"/>
          <ac:spMkLst>
            <pc:docMk/>
            <pc:sldMk cId="286539259" sldId="267"/>
            <ac:spMk id="6150" creationId="{BAA6C2A1-25AC-47FD-A00D-720D8C73C2A2}"/>
          </ac:spMkLst>
        </pc:spChg>
        <pc:picChg chg="add mod">
          <ac:chgData name="Sudhanya" userId="5047257d-b206-48a3-9852-0bac23189a2d" providerId="ADAL" clId="{1D057282-BD5D-4F34-9C2E-4FB4FBFAAD58}" dt="2021-12-27T01:03:11.862" v="3112" actId="26606"/>
          <ac:picMkLst>
            <pc:docMk/>
            <pc:sldMk cId="286539259" sldId="267"/>
            <ac:picMk id="6146" creationId="{0552E7B6-C028-43CD-B5B0-BC8416176FF9}"/>
          </ac:picMkLst>
        </pc:picChg>
        <pc:cxnChg chg="add del">
          <ac:chgData name="Sudhanya" userId="5047257d-b206-48a3-9852-0bac23189a2d" providerId="ADAL" clId="{1D057282-BD5D-4F34-9C2E-4FB4FBFAAD58}" dt="2021-12-27T01:03:11.862" v="3112" actId="26606"/>
          <ac:cxnSpMkLst>
            <pc:docMk/>
            <pc:sldMk cId="286539259" sldId="267"/>
            <ac:cxnSpMk id="71" creationId="{4436E0F2-A64B-471E-93C0-8DFE08CC57C8}"/>
          </ac:cxnSpMkLst>
        </pc:cxnChg>
        <pc:cxnChg chg="add del">
          <ac:chgData name="Sudhanya" userId="5047257d-b206-48a3-9852-0bac23189a2d" providerId="ADAL" clId="{1D057282-BD5D-4F34-9C2E-4FB4FBFAAD58}" dt="2021-12-27T01:03:11.862" v="3112" actId="26606"/>
          <ac:cxnSpMkLst>
            <pc:docMk/>
            <pc:sldMk cId="286539259" sldId="267"/>
            <ac:cxnSpMk id="73" creationId="{DC1E3AB1-2A8C-4607-9FAE-D8BDB280FE1A}"/>
          </ac:cxnSpMkLst>
        </pc:cxnChg>
        <pc:cxnChg chg="add del">
          <ac:chgData name="Sudhanya" userId="5047257d-b206-48a3-9852-0bac23189a2d" providerId="ADAL" clId="{1D057282-BD5D-4F34-9C2E-4FB4FBFAAD58}" dt="2021-12-27T01:03:11.862" v="3112" actId="26606"/>
          <ac:cxnSpMkLst>
            <pc:docMk/>
            <pc:sldMk cId="286539259" sldId="267"/>
            <ac:cxnSpMk id="75" creationId="{26D66059-832F-40B6-A35F-F56C8F38A1E7}"/>
          </ac:cxnSpMkLst>
        </pc:cxnChg>
        <pc:cxnChg chg="add del">
          <ac:chgData name="Sudhanya" userId="5047257d-b206-48a3-9852-0bac23189a2d" providerId="ADAL" clId="{1D057282-BD5D-4F34-9C2E-4FB4FBFAAD58}" dt="2021-12-27T01:03:11.862" v="3112" actId="26606"/>
          <ac:cxnSpMkLst>
            <pc:docMk/>
            <pc:sldMk cId="286539259" sldId="267"/>
            <ac:cxnSpMk id="77" creationId="{A515E2ED-7EA9-448D-83FA-54C3DF9723BD}"/>
          </ac:cxnSpMkLst>
        </pc:cxnChg>
        <pc:cxnChg chg="add del">
          <ac:chgData name="Sudhanya" userId="5047257d-b206-48a3-9852-0bac23189a2d" providerId="ADAL" clId="{1D057282-BD5D-4F34-9C2E-4FB4FBFAAD58}" dt="2021-12-27T01:03:11.862" v="3112" actId="26606"/>
          <ac:cxnSpMkLst>
            <pc:docMk/>
            <pc:sldMk cId="286539259" sldId="267"/>
            <ac:cxnSpMk id="79" creationId="{20595356-EABD-4767-AC9D-EA21FF115EC0}"/>
          </ac:cxnSpMkLst>
        </pc:cxnChg>
        <pc:cxnChg chg="add del">
          <ac:chgData name="Sudhanya" userId="5047257d-b206-48a3-9852-0bac23189a2d" providerId="ADAL" clId="{1D057282-BD5D-4F34-9C2E-4FB4FBFAAD58}" dt="2021-12-27T01:03:11.862" v="3112" actId="26606"/>
          <ac:cxnSpMkLst>
            <pc:docMk/>
            <pc:sldMk cId="286539259" sldId="267"/>
            <ac:cxnSpMk id="81" creationId="{28CD9F06-9628-469C-B788-A894E3E08281}"/>
          </ac:cxnSpMkLst>
        </pc:cxnChg>
        <pc:cxnChg chg="add del">
          <ac:chgData name="Sudhanya" userId="5047257d-b206-48a3-9852-0bac23189a2d" providerId="ADAL" clId="{1D057282-BD5D-4F34-9C2E-4FB4FBFAAD58}" dt="2021-12-27T01:03:11.862" v="3112" actId="26606"/>
          <ac:cxnSpMkLst>
            <pc:docMk/>
            <pc:sldMk cId="286539259" sldId="267"/>
            <ac:cxnSpMk id="83" creationId="{8550A431-0B61-421B-B4B7-24C0CFF0F938}"/>
          </ac:cxnSpMkLst>
        </pc:cxnChg>
        <pc:cxnChg chg="add del">
          <ac:chgData name="Sudhanya" userId="5047257d-b206-48a3-9852-0bac23189a2d" providerId="ADAL" clId="{1D057282-BD5D-4F34-9C2E-4FB4FBFAAD58}" dt="2021-12-27T01:03:11.862" v="3112" actId="26606"/>
          <ac:cxnSpMkLst>
            <pc:docMk/>
            <pc:sldMk cId="286539259" sldId="267"/>
            <ac:cxnSpMk id="89" creationId="{50A7A0AD-25ED-4137-AA04-A0E36CAA8E4A}"/>
          </ac:cxnSpMkLst>
        </pc:cxnChg>
        <pc:cxnChg chg="add del">
          <ac:chgData name="Sudhanya" userId="5047257d-b206-48a3-9852-0bac23189a2d" providerId="ADAL" clId="{1D057282-BD5D-4F34-9C2E-4FB4FBFAAD58}" dt="2021-12-27T01:03:11.862" v="3112" actId="26606"/>
          <ac:cxnSpMkLst>
            <pc:docMk/>
            <pc:sldMk cId="286539259" sldId="267"/>
            <ac:cxnSpMk id="91" creationId="{B186F20B-6445-4368-B022-F9EABF15AE19}"/>
          </ac:cxnSpMkLst>
        </pc:cxnChg>
        <pc:cxnChg chg="add del">
          <ac:chgData name="Sudhanya" userId="5047257d-b206-48a3-9852-0bac23189a2d" providerId="ADAL" clId="{1D057282-BD5D-4F34-9C2E-4FB4FBFAAD58}" dt="2021-12-27T01:03:11.862" v="3112" actId="26606"/>
          <ac:cxnSpMkLst>
            <pc:docMk/>
            <pc:sldMk cId="286539259" sldId="267"/>
            <ac:cxnSpMk id="93" creationId="{99F97BBF-9EBF-4BEE-B39C-E6C666941D8D}"/>
          </ac:cxnSpMkLst>
        </pc:cxnChg>
        <pc:cxnChg chg="add">
          <ac:chgData name="Sudhanya" userId="5047257d-b206-48a3-9852-0bac23189a2d" providerId="ADAL" clId="{1D057282-BD5D-4F34-9C2E-4FB4FBFAAD58}" dt="2021-12-27T01:03:11.862" v="3112" actId="26606"/>
          <ac:cxnSpMkLst>
            <pc:docMk/>
            <pc:sldMk cId="286539259" sldId="267"/>
            <ac:cxnSpMk id="139" creationId="{BB04A404-AF1E-4EC9-AF7D-46C68BFCEBB6}"/>
          </ac:cxnSpMkLst>
        </pc:cxnChg>
        <pc:cxnChg chg="add">
          <ac:chgData name="Sudhanya" userId="5047257d-b206-48a3-9852-0bac23189a2d" providerId="ADAL" clId="{1D057282-BD5D-4F34-9C2E-4FB4FBFAAD58}" dt="2021-12-27T01:03:11.862" v="3112" actId="26606"/>
          <ac:cxnSpMkLst>
            <pc:docMk/>
            <pc:sldMk cId="286539259" sldId="267"/>
            <ac:cxnSpMk id="141" creationId="{B1874503-FE8B-408C-ABAF-2B72BAC29666}"/>
          </ac:cxnSpMkLst>
        </pc:cxnChg>
      </pc:sldChg>
      <pc:sldChg chg="addSp delSp modSp new mod setBg modNotesTx">
        <pc:chgData name="Sudhanya" userId="5047257d-b206-48a3-9852-0bac23189a2d" providerId="ADAL" clId="{1D057282-BD5D-4F34-9C2E-4FB4FBFAAD58}" dt="2021-12-27T01:13:41.026" v="3729" actId="20577"/>
        <pc:sldMkLst>
          <pc:docMk/>
          <pc:sldMk cId="387526324" sldId="268"/>
        </pc:sldMkLst>
        <pc:spChg chg="mod">
          <ac:chgData name="Sudhanya" userId="5047257d-b206-48a3-9852-0bac23189a2d" providerId="ADAL" clId="{1D057282-BD5D-4F34-9C2E-4FB4FBFAAD58}" dt="2021-12-27T01:10:26.370" v="3484" actId="26606"/>
          <ac:spMkLst>
            <pc:docMk/>
            <pc:sldMk cId="387526324" sldId="268"/>
            <ac:spMk id="2" creationId="{4E81DB1A-906C-49BC-B1C9-278096A41E0B}"/>
          </ac:spMkLst>
        </pc:spChg>
        <pc:spChg chg="mod ord">
          <ac:chgData name="Sudhanya" userId="5047257d-b206-48a3-9852-0bac23189a2d" providerId="ADAL" clId="{1D057282-BD5D-4F34-9C2E-4FB4FBFAAD58}" dt="2021-12-27T01:13:41.026" v="3729" actId="20577"/>
          <ac:spMkLst>
            <pc:docMk/>
            <pc:sldMk cId="387526324" sldId="268"/>
            <ac:spMk id="3" creationId="{3EB1E061-BD83-45FA-A941-C3DC53941CE9}"/>
          </ac:spMkLst>
        </pc:spChg>
        <pc:spChg chg="add del">
          <ac:chgData name="Sudhanya" userId="5047257d-b206-48a3-9852-0bac23189a2d" providerId="ADAL" clId="{1D057282-BD5D-4F34-9C2E-4FB4FBFAAD58}" dt="2021-12-27T01:10:25.930" v="3481" actId="26606"/>
          <ac:spMkLst>
            <pc:docMk/>
            <pc:sldMk cId="387526324" sldId="268"/>
            <ac:spMk id="71" creationId="{5B8092E2-D77A-4CE6-BB2D-6269784456A0}"/>
          </ac:spMkLst>
        </pc:spChg>
        <pc:spChg chg="add del">
          <ac:chgData name="Sudhanya" userId="5047257d-b206-48a3-9852-0bac23189a2d" providerId="ADAL" clId="{1D057282-BD5D-4F34-9C2E-4FB4FBFAAD58}" dt="2021-12-27T01:10:25.930" v="3481" actId="26606"/>
          <ac:spMkLst>
            <pc:docMk/>
            <pc:sldMk cId="387526324" sldId="268"/>
            <ac:spMk id="73" creationId="{D02CD835-4B0F-45D6-9B85-B049A1005789}"/>
          </ac:spMkLst>
        </pc:spChg>
        <pc:spChg chg="add del">
          <ac:chgData name="Sudhanya" userId="5047257d-b206-48a3-9852-0bac23189a2d" providerId="ADAL" clId="{1D057282-BD5D-4F34-9C2E-4FB4FBFAAD58}" dt="2021-12-27T01:10:26.354" v="3483" actId="26606"/>
          <ac:spMkLst>
            <pc:docMk/>
            <pc:sldMk cId="387526324" sldId="268"/>
            <ac:spMk id="8196" creationId="{5B8092E2-D77A-4CE6-BB2D-6269784456A0}"/>
          </ac:spMkLst>
        </pc:spChg>
        <pc:spChg chg="add del">
          <ac:chgData name="Sudhanya" userId="5047257d-b206-48a3-9852-0bac23189a2d" providerId="ADAL" clId="{1D057282-BD5D-4F34-9C2E-4FB4FBFAAD58}" dt="2021-12-27T01:10:26.354" v="3483" actId="26606"/>
          <ac:spMkLst>
            <pc:docMk/>
            <pc:sldMk cId="387526324" sldId="268"/>
            <ac:spMk id="8197" creationId="{D02CD835-4B0F-45D6-9B85-B049A1005789}"/>
          </ac:spMkLst>
        </pc:spChg>
        <pc:spChg chg="add">
          <ac:chgData name="Sudhanya" userId="5047257d-b206-48a3-9852-0bac23189a2d" providerId="ADAL" clId="{1D057282-BD5D-4F34-9C2E-4FB4FBFAAD58}" dt="2021-12-27T01:10:26.370" v="3484" actId="26606"/>
          <ac:spMkLst>
            <pc:docMk/>
            <pc:sldMk cId="387526324" sldId="268"/>
            <ac:spMk id="8203" creationId="{DD16DE02-C2C8-477C-9FD7-70A983BDEA14}"/>
          </ac:spMkLst>
        </pc:spChg>
        <pc:spChg chg="add">
          <ac:chgData name="Sudhanya" userId="5047257d-b206-48a3-9852-0bac23189a2d" providerId="ADAL" clId="{1D057282-BD5D-4F34-9C2E-4FB4FBFAAD58}" dt="2021-12-27T01:10:26.370" v="3484" actId="26606"/>
          <ac:spMkLst>
            <pc:docMk/>
            <pc:sldMk cId="387526324" sldId="268"/>
            <ac:spMk id="8204" creationId="{D13AF29F-D5EC-4489-BF8F-3B356C5972CD}"/>
          </ac:spMkLst>
        </pc:spChg>
        <pc:picChg chg="add mod">
          <ac:chgData name="Sudhanya" userId="5047257d-b206-48a3-9852-0bac23189a2d" providerId="ADAL" clId="{1D057282-BD5D-4F34-9C2E-4FB4FBFAAD58}" dt="2021-12-27T01:10:26.370" v="3484" actId="26606"/>
          <ac:picMkLst>
            <pc:docMk/>
            <pc:sldMk cId="387526324" sldId="268"/>
            <ac:picMk id="8194" creationId="{AAC1B135-B97B-4AED-89A4-62C673D8E210}"/>
          </ac:picMkLst>
        </pc:picChg>
        <pc:cxnChg chg="add del">
          <ac:chgData name="Sudhanya" userId="5047257d-b206-48a3-9852-0bac23189a2d" providerId="ADAL" clId="{1D057282-BD5D-4F34-9C2E-4FB4FBFAAD58}" dt="2021-12-27T01:10:25.930" v="3481" actId="26606"/>
          <ac:cxnSpMkLst>
            <pc:docMk/>
            <pc:sldMk cId="387526324" sldId="268"/>
            <ac:cxnSpMk id="75" creationId="{7D02BE56-7EB5-4E62-B6E2-1C49E470A964}"/>
          </ac:cxnSpMkLst>
        </pc:cxnChg>
        <pc:cxnChg chg="add del mod">
          <ac:chgData name="Sudhanya" userId="5047257d-b206-48a3-9852-0bac23189a2d" providerId="ADAL" clId="{1D057282-BD5D-4F34-9C2E-4FB4FBFAAD58}" dt="2021-12-27T01:10:25.930" v="3481" actId="26606"/>
          <ac:cxnSpMkLst>
            <pc:docMk/>
            <pc:sldMk cId="387526324" sldId="268"/>
            <ac:cxnSpMk id="77" creationId="{C4595B06-EDA5-4E45-BED4-7891E7E0CD4D}"/>
          </ac:cxnSpMkLst>
        </pc:cxnChg>
        <pc:cxnChg chg="add del">
          <ac:chgData name="Sudhanya" userId="5047257d-b206-48a3-9852-0bac23189a2d" providerId="ADAL" clId="{1D057282-BD5D-4F34-9C2E-4FB4FBFAAD58}" dt="2021-12-27T01:10:25.930" v="3481" actId="26606"/>
          <ac:cxnSpMkLst>
            <pc:docMk/>
            <pc:sldMk cId="387526324" sldId="268"/>
            <ac:cxnSpMk id="79" creationId="{59592DA5-68A4-46A6-90EA-F0304FF8EED7}"/>
          </ac:cxnSpMkLst>
        </pc:cxnChg>
        <pc:cxnChg chg="add del">
          <ac:chgData name="Sudhanya" userId="5047257d-b206-48a3-9852-0bac23189a2d" providerId="ADAL" clId="{1D057282-BD5D-4F34-9C2E-4FB4FBFAAD58}" dt="2021-12-27T01:10:25.930" v="3481" actId="26606"/>
          <ac:cxnSpMkLst>
            <pc:docMk/>
            <pc:sldMk cId="387526324" sldId="268"/>
            <ac:cxnSpMk id="81" creationId="{D79C9A5D-F572-476A-99A9-700077150BB3}"/>
          </ac:cxnSpMkLst>
        </pc:cxnChg>
        <pc:cxnChg chg="add del">
          <ac:chgData name="Sudhanya" userId="5047257d-b206-48a3-9852-0bac23189a2d" providerId="ADAL" clId="{1D057282-BD5D-4F34-9C2E-4FB4FBFAAD58}" dt="2021-12-27T01:10:26.354" v="3483" actId="26606"/>
          <ac:cxnSpMkLst>
            <pc:docMk/>
            <pc:sldMk cId="387526324" sldId="268"/>
            <ac:cxnSpMk id="83" creationId="{D79C9A5D-F572-476A-99A9-700077150BB3}"/>
          </ac:cxnSpMkLst>
        </pc:cxnChg>
        <pc:cxnChg chg="add del">
          <ac:chgData name="Sudhanya" userId="5047257d-b206-48a3-9852-0bac23189a2d" providerId="ADAL" clId="{1D057282-BD5D-4F34-9C2E-4FB4FBFAAD58}" dt="2021-12-27T01:10:26.354" v="3483" actId="26606"/>
          <ac:cxnSpMkLst>
            <pc:docMk/>
            <pc:sldMk cId="387526324" sldId="268"/>
            <ac:cxnSpMk id="85" creationId="{59592DA5-68A4-46A6-90EA-F0304FF8EED7}"/>
          </ac:cxnSpMkLst>
        </pc:cxnChg>
        <pc:cxnChg chg="add del">
          <ac:chgData name="Sudhanya" userId="5047257d-b206-48a3-9852-0bac23189a2d" providerId="ADAL" clId="{1D057282-BD5D-4F34-9C2E-4FB4FBFAAD58}" dt="2021-12-27T01:10:26.354" v="3483" actId="26606"/>
          <ac:cxnSpMkLst>
            <pc:docMk/>
            <pc:sldMk cId="387526324" sldId="268"/>
            <ac:cxnSpMk id="8198" creationId="{7971A1EC-5980-40B2-973F-0D3D6630DBE1}"/>
          </ac:cxnSpMkLst>
        </pc:cxnChg>
        <pc:cxnChg chg="add del">
          <ac:chgData name="Sudhanya" userId="5047257d-b206-48a3-9852-0bac23189a2d" providerId="ADAL" clId="{1D057282-BD5D-4F34-9C2E-4FB4FBFAAD58}" dt="2021-12-27T01:10:26.354" v="3483" actId="26606"/>
          <ac:cxnSpMkLst>
            <pc:docMk/>
            <pc:sldMk cId="387526324" sldId="268"/>
            <ac:cxnSpMk id="8199" creationId="{B0049A56-C4C2-4C0F-9F4F-D0E34391D968}"/>
          </ac:cxnSpMkLst>
        </pc:cxnChg>
        <pc:cxnChg chg="add del">
          <ac:chgData name="Sudhanya" userId="5047257d-b206-48a3-9852-0bac23189a2d" providerId="ADAL" clId="{1D057282-BD5D-4F34-9C2E-4FB4FBFAAD58}" dt="2021-12-27T01:10:26.354" v="3483" actId="26606"/>
          <ac:cxnSpMkLst>
            <pc:docMk/>
            <pc:sldMk cId="387526324" sldId="268"/>
            <ac:cxnSpMk id="8200" creationId="{7D02BE56-7EB5-4E62-B6E2-1C49E470A964}"/>
          </ac:cxnSpMkLst>
        </pc:cxnChg>
        <pc:cxnChg chg="add del">
          <ac:chgData name="Sudhanya" userId="5047257d-b206-48a3-9852-0bac23189a2d" providerId="ADAL" clId="{1D057282-BD5D-4F34-9C2E-4FB4FBFAAD58}" dt="2021-12-27T01:10:26.354" v="3483" actId="26606"/>
          <ac:cxnSpMkLst>
            <pc:docMk/>
            <pc:sldMk cId="387526324" sldId="268"/>
            <ac:cxnSpMk id="8201" creationId="{C4595B06-EDA5-4E45-BED4-7891E7E0CD4D}"/>
          </ac:cxnSpMkLst>
        </pc:cxnChg>
        <pc:cxnChg chg="add">
          <ac:chgData name="Sudhanya" userId="5047257d-b206-48a3-9852-0bac23189a2d" providerId="ADAL" clId="{1D057282-BD5D-4F34-9C2E-4FB4FBFAAD58}" dt="2021-12-27T01:10:26.370" v="3484" actId="26606"/>
          <ac:cxnSpMkLst>
            <pc:docMk/>
            <pc:sldMk cId="387526324" sldId="268"/>
            <ac:cxnSpMk id="8205" creationId="{60173A01-F891-430E-B39E-483E711B204B}"/>
          </ac:cxnSpMkLst>
        </pc:cxnChg>
        <pc:cxnChg chg="add">
          <ac:chgData name="Sudhanya" userId="5047257d-b206-48a3-9852-0bac23189a2d" providerId="ADAL" clId="{1D057282-BD5D-4F34-9C2E-4FB4FBFAAD58}" dt="2021-12-27T01:10:26.370" v="3484" actId="26606"/>
          <ac:cxnSpMkLst>
            <pc:docMk/>
            <pc:sldMk cId="387526324" sldId="268"/>
            <ac:cxnSpMk id="8206" creationId="{1E0363E9-7CD0-497E-88D7-940136490327}"/>
          </ac:cxnSpMkLst>
        </pc:cxnChg>
        <pc:cxnChg chg="add">
          <ac:chgData name="Sudhanya" userId="5047257d-b206-48a3-9852-0bac23189a2d" providerId="ADAL" clId="{1D057282-BD5D-4F34-9C2E-4FB4FBFAAD58}" dt="2021-12-27T01:10:26.370" v="3484" actId="26606"/>
          <ac:cxnSpMkLst>
            <pc:docMk/>
            <pc:sldMk cId="387526324" sldId="268"/>
            <ac:cxnSpMk id="8207" creationId="{ECCD4B14-FFCC-4CE5-BC9D-DF47AA1AD7F4}"/>
          </ac:cxnSpMkLst>
        </pc:cxnChg>
        <pc:cxnChg chg="add">
          <ac:chgData name="Sudhanya" userId="5047257d-b206-48a3-9852-0bac23189a2d" providerId="ADAL" clId="{1D057282-BD5D-4F34-9C2E-4FB4FBFAAD58}" dt="2021-12-27T01:10:26.370" v="3484" actId="26606"/>
          <ac:cxnSpMkLst>
            <pc:docMk/>
            <pc:sldMk cId="387526324" sldId="268"/>
            <ac:cxnSpMk id="8208" creationId="{15DED734-54E5-48ED-AEE6-165F24827C70}"/>
          </ac:cxnSpMkLst>
        </pc:cxnChg>
        <pc:cxnChg chg="add">
          <ac:chgData name="Sudhanya" userId="5047257d-b206-48a3-9852-0bac23189a2d" providerId="ADAL" clId="{1D057282-BD5D-4F34-9C2E-4FB4FBFAAD58}" dt="2021-12-27T01:10:26.370" v="3484" actId="26606"/>
          <ac:cxnSpMkLst>
            <pc:docMk/>
            <pc:sldMk cId="387526324" sldId="268"/>
            <ac:cxnSpMk id="8209" creationId="{34222167-616B-448F-A79B-219A4FD3DDE9}"/>
          </ac:cxnSpMkLst>
        </pc:cxnChg>
      </pc:sldChg>
      <pc:sldChg chg="addSp delSp modSp new mod setBg">
        <pc:chgData name="Sudhanya" userId="5047257d-b206-48a3-9852-0bac23189a2d" providerId="ADAL" clId="{1D057282-BD5D-4F34-9C2E-4FB4FBFAAD58}" dt="2021-12-27T01:06:59.577" v="3317" actId="14100"/>
        <pc:sldMkLst>
          <pc:docMk/>
          <pc:sldMk cId="2501554894" sldId="269"/>
        </pc:sldMkLst>
        <pc:spChg chg="mod">
          <ac:chgData name="Sudhanya" userId="5047257d-b206-48a3-9852-0bac23189a2d" providerId="ADAL" clId="{1D057282-BD5D-4F34-9C2E-4FB4FBFAAD58}" dt="2021-12-27T01:06:59.577" v="3317" actId="14100"/>
          <ac:spMkLst>
            <pc:docMk/>
            <pc:sldMk cId="2501554894" sldId="269"/>
            <ac:spMk id="2" creationId="{2626BFEF-34A6-44E6-ACE3-D1F598B2B19D}"/>
          </ac:spMkLst>
        </pc:spChg>
        <pc:spChg chg="del">
          <ac:chgData name="Sudhanya" userId="5047257d-b206-48a3-9852-0bac23189a2d" providerId="ADAL" clId="{1D057282-BD5D-4F34-9C2E-4FB4FBFAAD58}" dt="2021-12-27T01:06:34.775" v="3293"/>
          <ac:spMkLst>
            <pc:docMk/>
            <pc:sldMk cId="2501554894" sldId="269"/>
            <ac:spMk id="3" creationId="{69CBF7D0-60BA-4778-ADBB-077C7A7273D3}"/>
          </ac:spMkLst>
        </pc:spChg>
        <pc:spChg chg="add">
          <ac:chgData name="Sudhanya" userId="5047257d-b206-48a3-9852-0bac23189a2d" providerId="ADAL" clId="{1D057282-BD5D-4F34-9C2E-4FB4FBFAAD58}" dt="2021-12-27T01:06:38.842" v="3294" actId="26606"/>
          <ac:spMkLst>
            <pc:docMk/>
            <pc:sldMk cId="2501554894" sldId="269"/>
            <ac:spMk id="85" creationId="{052B717E-679E-41A4-B95A-8F7DFAD3FA30}"/>
          </ac:spMkLst>
        </pc:spChg>
        <pc:spChg chg="add">
          <ac:chgData name="Sudhanya" userId="5047257d-b206-48a3-9852-0bac23189a2d" providerId="ADAL" clId="{1D057282-BD5D-4F34-9C2E-4FB4FBFAAD58}" dt="2021-12-27T01:06:38.842" v="3294" actId="26606"/>
          <ac:spMkLst>
            <pc:docMk/>
            <pc:sldMk cId="2501554894" sldId="269"/>
            <ac:spMk id="87" creationId="{0B0EB278-F8C7-43AD-BCE2-A2F4D98C499D}"/>
          </ac:spMkLst>
        </pc:spChg>
        <pc:picChg chg="add mod">
          <ac:chgData name="Sudhanya" userId="5047257d-b206-48a3-9852-0bac23189a2d" providerId="ADAL" clId="{1D057282-BD5D-4F34-9C2E-4FB4FBFAAD58}" dt="2021-12-27T01:06:38.842" v="3294" actId="26606"/>
          <ac:picMkLst>
            <pc:docMk/>
            <pc:sldMk cId="2501554894" sldId="269"/>
            <ac:picMk id="7170" creationId="{FCD09450-0A3B-4908-BCB5-A1688B8925C6}"/>
          </ac:picMkLst>
        </pc:picChg>
        <pc:cxnChg chg="add">
          <ac:chgData name="Sudhanya" userId="5047257d-b206-48a3-9852-0bac23189a2d" providerId="ADAL" clId="{1D057282-BD5D-4F34-9C2E-4FB4FBFAAD58}" dt="2021-12-27T01:06:38.842" v="3294" actId="26606"/>
          <ac:cxnSpMkLst>
            <pc:docMk/>
            <pc:sldMk cId="2501554894" sldId="269"/>
            <ac:cxnSpMk id="71" creationId="{4436E0F2-A64B-471E-93C0-8DFE08CC57C8}"/>
          </ac:cxnSpMkLst>
        </pc:cxnChg>
        <pc:cxnChg chg="add">
          <ac:chgData name="Sudhanya" userId="5047257d-b206-48a3-9852-0bac23189a2d" providerId="ADAL" clId="{1D057282-BD5D-4F34-9C2E-4FB4FBFAAD58}" dt="2021-12-27T01:06:38.842" v="3294" actId="26606"/>
          <ac:cxnSpMkLst>
            <pc:docMk/>
            <pc:sldMk cId="2501554894" sldId="269"/>
            <ac:cxnSpMk id="73" creationId="{DC1E3AB1-2A8C-4607-9FAE-D8BDB280FE1A}"/>
          </ac:cxnSpMkLst>
        </pc:cxnChg>
        <pc:cxnChg chg="add">
          <ac:chgData name="Sudhanya" userId="5047257d-b206-48a3-9852-0bac23189a2d" providerId="ADAL" clId="{1D057282-BD5D-4F34-9C2E-4FB4FBFAAD58}" dt="2021-12-27T01:06:38.842" v="3294" actId="26606"/>
          <ac:cxnSpMkLst>
            <pc:docMk/>
            <pc:sldMk cId="2501554894" sldId="269"/>
            <ac:cxnSpMk id="75" creationId="{26D66059-832F-40B6-A35F-F56C8F38A1E7}"/>
          </ac:cxnSpMkLst>
        </pc:cxnChg>
        <pc:cxnChg chg="add">
          <ac:chgData name="Sudhanya" userId="5047257d-b206-48a3-9852-0bac23189a2d" providerId="ADAL" clId="{1D057282-BD5D-4F34-9C2E-4FB4FBFAAD58}" dt="2021-12-27T01:06:38.842" v="3294" actId="26606"/>
          <ac:cxnSpMkLst>
            <pc:docMk/>
            <pc:sldMk cId="2501554894" sldId="269"/>
            <ac:cxnSpMk id="77" creationId="{A515E2ED-7EA9-448D-83FA-54C3DF9723BD}"/>
          </ac:cxnSpMkLst>
        </pc:cxnChg>
        <pc:cxnChg chg="add">
          <ac:chgData name="Sudhanya" userId="5047257d-b206-48a3-9852-0bac23189a2d" providerId="ADAL" clId="{1D057282-BD5D-4F34-9C2E-4FB4FBFAAD58}" dt="2021-12-27T01:06:38.842" v="3294" actId="26606"/>
          <ac:cxnSpMkLst>
            <pc:docMk/>
            <pc:sldMk cId="2501554894" sldId="269"/>
            <ac:cxnSpMk id="79" creationId="{20595356-EABD-4767-AC9D-EA21FF115EC0}"/>
          </ac:cxnSpMkLst>
        </pc:cxnChg>
        <pc:cxnChg chg="add">
          <ac:chgData name="Sudhanya" userId="5047257d-b206-48a3-9852-0bac23189a2d" providerId="ADAL" clId="{1D057282-BD5D-4F34-9C2E-4FB4FBFAAD58}" dt="2021-12-27T01:06:38.842" v="3294" actId="26606"/>
          <ac:cxnSpMkLst>
            <pc:docMk/>
            <pc:sldMk cId="2501554894" sldId="269"/>
            <ac:cxnSpMk id="81" creationId="{28CD9F06-9628-469C-B788-A894E3E08281}"/>
          </ac:cxnSpMkLst>
        </pc:cxnChg>
        <pc:cxnChg chg="add">
          <ac:chgData name="Sudhanya" userId="5047257d-b206-48a3-9852-0bac23189a2d" providerId="ADAL" clId="{1D057282-BD5D-4F34-9C2E-4FB4FBFAAD58}" dt="2021-12-27T01:06:38.842" v="3294" actId="26606"/>
          <ac:cxnSpMkLst>
            <pc:docMk/>
            <pc:sldMk cId="2501554894" sldId="269"/>
            <ac:cxnSpMk id="83" creationId="{8550A431-0B61-421B-B4B7-24C0CFF0F938}"/>
          </ac:cxnSpMkLst>
        </pc:cxnChg>
        <pc:cxnChg chg="add">
          <ac:chgData name="Sudhanya" userId="5047257d-b206-48a3-9852-0bac23189a2d" providerId="ADAL" clId="{1D057282-BD5D-4F34-9C2E-4FB4FBFAAD58}" dt="2021-12-27T01:06:38.842" v="3294" actId="26606"/>
          <ac:cxnSpMkLst>
            <pc:docMk/>
            <pc:sldMk cId="2501554894" sldId="269"/>
            <ac:cxnSpMk id="89" creationId="{50A7A0AD-25ED-4137-AA04-A0E36CAA8E4A}"/>
          </ac:cxnSpMkLst>
        </pc:cxnChg>
        <pc:cxnChg chg="add">
          <ac:chgData name="Sudhanya" userId="5047257d-b206-48a3-9852-0bac23189a2d" providerId="ADAL" clId="{1D057282-BD5D-4F34-9C2E-4FB4FBFAAD58}" dt="2021-12-27T01:06:38.842" v="3294" actId="26606"/>
          <ac:cxnSpMkLst>
            <pc:docMk/>
            <pc:sldMk cId="2501554894" sldId="269"/>
            <ac:cxnSpMk id="91" creationId="{B186F20B-6445-4368-B022-F9EABF15AE19}"/>
          </ac:cxnSpMkLst>
        </pc:cxnChg>
        <pc:cxnChg chg="add">
          <ac:chgData name="Sudhanya" userId="5047257d-b206-48a3-9852-0bac23189a2d" providerId="ADAL" clId="{1D057282-BD5D-4F34-9C2E-4FB4FBFAAD58}" dt="2021-12-27T01:06:38.842" v="3294" actId="26606"/>
          <ac:cxnSpMkLst>
            <pc:docMk/>
            <pc:sldMk cId="2501554894" sldId="269"/>
            <ac:cxnSpMk id="93" creationId="{99F97BBF-9EBF-4BEE-B39C-E6C666941D8D}"/>
          </ac:cxnSpMkLst>
        </pc:cxnChg>
      </pc:sldChg>
      <pc:sldChg chg="modSp new mod modNotesTx">
        <pc:chgData name="Sudhanya" userId="5047257d-b206-48a3-9852-0bac23189a2d" providerId="ADAL" clId="{1D057282-BD5D-4F34-9C2E-4FB4FBFAAD58}" dt="2021-12-27T01:17:47.809" v="4088" actId="20577"/>
        <pc:sldMkLst>
          <pc:docMk/>
          <pc:sldMk cId="965578623" sldId="270"/>
        </pc:sldMkLst>
        <pc:spChg chg="mod">
          <ac:chgData name="Sudhanya" userId="5047257d-b206-48a3-9852-0bac23189a2d" providerId="ADAL" clId="{1D057282-BD5D-4F34-9C2E-4FB4FBFAAD58}" dt="2021-12-27T01:14:03.812" v="3746" actId="20577"/>
          <ac:spMkLst>
            <pc:docMk/>
            <pc:sldMk cId="965578623" sldId="270"/>
            <ac:spMk id="2" creationId="{46BF4282-6DAD-467D-AEF7-FA2E118DA5BD}"/>
          </ac:spMkLst>
        </pc:spChg>
        <pc:spChg chg="mod">
          <ac:chgData name="Sudhanya" userId="5047257d-b206-48a3-9852-0bac23189a2d" providerId="ADAL" clId="{1D057282-BD5D-4F34-9C2E-4FB4FBFAAD58}" dt="2021-12-27T01:16:35.403" v="3901" actId="20577"/>
          <ac:spMkLst>
            <pc:docMk/>
            <pc:sldMk cId="965578623" sldId="270"/>
            <ac:spMk id="3" creationId="{EE9C1318-56E0-42D3-919B-57495EEA09B0}"/>
          </ac:spMkLst>
        </pc:spChg>
      </pc:sldChg>
      <pc:sldChg chg="addSp delSp modSp new mod setBg modNotesTx">
        <pc:chgData name="Sudhanya" userId="5047257d-b206-48a3-9852-0bac23189a2d" providerId="ADAL" clId="{1D057282-BD5D-4F34-9C2E-4FB4FBFAAD58}" dt="2021-12-27T01:23:46.095" v="4617" actId="20577"/>
        <pc:sldMkLst>
          <pc:docMk/>
          <pc:sldMk cId="3293577837" sldId="271"/>
        </pc:sldMkLst>
        <pc:spChg chg="mod">
          <ac:chgData name="Sudhanya" userId="5047257d-b206-48a3-9852-0bac23189a2d" providerId="ADAL" clId="{1D057282-BD5D-4F34-9C2E-4FB4FBFAAD58}" dt="2021-12-27T01:18:55.485" v="4106" actId="26606"/>
          <ac:spMkLst>
            <pc:docMk/>
            <pc:sldMk cId="3293577837" sldId="271"/>
            <ac:spMk id="2" creationId="{F0BC12A3-4784-4CEF-896C-2EDA2F54FF85}"/>
          </ac:spMkLst>
        </pc:spChg>
        <pc:spChg chg="del">
          <ac:chgData name="Sudhanya" userId="5047257d-b206-48a3-9852-0bac23189a2d" providerId="ADAL" clId="{1D057282-BD5D-4F34-9C2E-4FB4FBFAAD58}" dt="2021-12-27T01:18:52.485" v="4105"/>
          <ac:spMkLst>
            <pc:docMk/>
            <pc:sldMk cId="3293577837" sldId="271"/>
            <ac:spMk id="3" creationId="{317683CB-EEA9-4238-9B25-4FE6F2CE804C}"/>
          </ac:spMkLst>
        </pc:spChg>
        <pc:spChg chg="add">
          <ac:chgData name="Sudhanya" userId="5047257d-b206-48a3-9852-0bac23189a2d" providerId="ADAL" clId="{1D057282-BD5D-4F34-9C2E-4FB4FBFAAD58}" dt="2021-12-27T01:18:55.485" v="4106" actId="26606"/>
          <ac:spMkLst>
            <pc:docMk/>
            <pc:sldMk cId="3293577837" sldId="271"/>
            <ac:spMk id="73" creationId="{15F0A9D0-BB35-4CAB-B92D-E061B9D8E3BD}"/>
          </ac:spMkLst>
        </pc:spChg>
        <pc:spChg chg="add mod">
          <ac:chgData name="Sudhanya" userId="5047257d-b206-48a3-9852-0bac23189a2d" providerId="ADAL" clId="{1D057282-BD5D-4F34-9C2E-4FB4FBFAAD58}" dt="2021-12-27T01:21:00.007" v="4225" actId="20577"/>
          <ac:spMkLst>
            <pc:docMk/>
            <pc:sldMk cId="3293577837" sldId="271"/>
            <ac:spMk id="9222" creationId="{360ED19B-98A2-4F5F-B644-8027CFED8633}"/>
          </ac:spMkLst>
        </pc:spChg>
        <pc:picChg chg="add mod">
          <ac:chgData name="Sudhanya" userId="5047257d-b206-48a3-9852-0bac23189a2d" providerId="ADAL" clId="{1D057282-BD5D-4F34-9C2E-4FB4FBFAAD58}" dt="2021-12-27T01:18:55.485" v="4106" actId="26606"/>
          <ac:picMkLst>
            <pc:docMk/>
            <pc:sldMk cId="3293577837" sldId="271"/>
            <ac:picMk id="9218" creationId="{1989E55C-B8C6-438C-B6E3-826B25BA115A}"/>
          </ac:picMkLst>
        </pc:picChg>
        <pc:cxnChg chg="add">
          <ac:chgData name="Sudhanya" userId="5047257d-b206-48a3-9852-0bac23189a2d" providerId="ADAL" clId="{1D057282-BD5D-4F34-9C2E-4FB4FBFAAD58}" dt="2021-12-27T01:18:55.485" v="4106" actId="26606"/>
          <ac:cxnSpMkLst>
            <pc:docMk/>
            <pc:sldMk cId="3293577837" sldId="271"/>
            <ac:cxnSpMk id="75" creationId="{52F5DE35-776B-4C7D-AF2E-514E68BDD2F6}"/>
          </ac:cxnSpMkLst>
        </pc:cxnChg>
        <pc:cxnChg chg="add">
          <ac:chgData name="Sudhanya" userId="5047257d-b206-48a3-9852-0bac23189a2d" providerId="ADAL" clId="{1D057282-BD5D-4F34-9C2E-4FB4FBFAAD58}" dt="2021-12-27T01:18:55.485" v="4106" actId="26606"/>
          <ac:cxnSpMkLst>
            <pc:docMk/>
            <pc:sldMk cId="3293577837" sldId="271"/>
            <ac:cxnSpMk id="77" creationId="{4A65E4E8-1272-4386-BDFE-0129D7A7E2D4}"/>
          </ac:cxnSpMkLst>
        </pc:cxnChg>
        <pc:cxnChg chg="add">
          <ac:chgData name="Sudhanya" userId="5047257d-b206-48a3-9852-0bac23189a2d" providerId="ADAL" clId="{1D057282-BD5D-4F34-9C2E-4FB4FBFAAD58}" dt="2021-12-27T01:18:55.485" v="4106" actId="26606"/>
          <ac:cxnSpMkLst>
            <pc:docMk/>
            <pc:sldMk cId="3293577837" sldId="271"/>
            <ac:cxnSpMk id="79" creationId="{A6515F51-DBC6-42B8-9C34-749F69BB6561}"/>
          </ac:cxnSpMkLst>
        </pc:cxnChg>
        <pc:cxnChg chg="add">
          <ac:chgData name="Sudhanya" userId="5047257d-b206-48a3-9852-0bac23189a2d" providerId="ADAL" clId="{1D057282-BD5D-4F34-9C2E-4FB4FBFAAD58}" dt="2021-12-27T01:18:55.485" v="4106" actId="26606"/>
          <ac:cxnSpMkLst>
            <pc:docMk/>
            <pc:sldMk cId="3293577837" sldId="271"/>
            <ac:cxnSpMk id="81" creationId="{873F5967-4993-405D-A3E6-84DCEFF44C2A}"/>
          </ac:cxnSpMkLst>
        </pc:cxnChg>
        <pc:cxnChg chg="add">
          <ac:chgData name="Sudhanya" userId="5047257d-b206-48a3-9852-0bac23189a2d" providerId="ADAL" clId="{1D057282-BD5D-4F34-9C2E-4FB4FBFAAD58}" dt="2021-12-27T01:18:55.485" v="4106" actId="26606"/>
          <ac:cxnSpMkLst>
            <pc:docMk/>
            <pc:sldMk cId="3293577837" sldId="271"/>
            <ac:cxnSpMk id="83" creationId="{A3A523CC-BD6C-4A0D-B9DB-1DC2CE1E22F0}"/>
          </ac:cxnSpMkLst>
        </pc:cxnChg>
      </pc:sldChg>
    </pc:docChg>
  </pc:docChgLst>
  <pc:docChgLst>
    <pc:chgData name="Sudhanya" userId="5047257d-b206-48a3-9852-0bac23189a2d" providerId="ADAL" clId="{08FC8A69-2443-4712-934A-D7AF7C61BE28}"/>
    <pc:docChg chg="undo custSel addSld delSld modSld">
      <pc:chgData name="Sudhanya" userId="5047257d-b206-48a3-9852-0bac23189a2d" providerId="ADAL" clId="{08FC8A69-2443-4712-934A-D7AF7C61BE28}" dt="2021-12-29T03:11:12.943" v="1571" actId="20577"/>
      <pc:docMkLst>
        <pc:docMk/>
      </pc:docMkLst>
      <pc:sldChg chg="modSp mod">
        <pc:chgData name="Sudhanya" userId="5047257d-b206-48a3-9852-0bac23189a2d" providerId="ADAL" clId="{08FC8A69-2443-4712-934A-D7AF7C61BE28}" dt="2021-12-29T00:38:18.869" v="3" actId="20577"/>
        <pc:sldMkLst>
          <pc:docMk/>
          <pc:sldMk cId="857159571" sldId="256"/>
        </pc:sldMkLst>
        <pc:spChg chg="mod">
          <ac:chgData name="Sudhanya" userId="5047257d-b206-48a3-9852-0bac23189a2d" providerId="ADAL" clId="{08FC8A69-2443-4712-934A-D7AF7C61BE28}" dt="2021-12-29T00:38:18.869" v="3" actId="20577"/>
          <ac:spMkLst>
            <pc:docMk/>
            <pc:sldMk cId="857159571" sldId="256"/>
            <ac:spMk id="2" creationId="{E69A3C19-FC5B-407D-B1DD-48A72BBAA3F7}"/>
          </ac:spMkLst>
        </pc:spChg>
      </pc:sldChg>
      <pc:sldChg chg="addSp modSp mod modNotesTx">
        <pc:chgData name="Sudhanya" userId="5047257d-b206-48a3-9852-0bac23189a2d" providerId="ADAL" clId="{08FC8A69-2443-4712-934A-D7AF7C61BE28}" dt="2021-12-29T00:50:01.192" v="399" actId="20577"/>
        <pc:sldMkLst>
          <pc:docMk/>
          <pc:sldMk cId="859854860" sldId="257"/>
        </pc:sldMkLst>
        <pc:spChg chg="mod">
          <ac:chgData name="Sudhanya" userId="5047257d-b206-48a3-9852-0bac23189a2d" providerId="ADAL" clId="{08FC8A69-2443-4712-934A-D7AF7C61BE28}" dt="2021-12-29T00:49:09.760" v="284" actId="20577"/>
          <ac:spMkLst>
            <pc:docMk/>
            <pc:sldMk cId="859854860" sldId="257"/>
            <ac:spMk id="2" creationId="{BB3E4D88-E6C6-44AF-A9B9-D7DAD02F960C}"/>
          </ac:spMkLst>
        </pc:spChg>
        <pc:spChg chg="mod">
          <ac:chgData name="Sudhanya" userId="5047257d-b206-48a3-9852-0bac23189a2d" providerId="ADAL" clId="{08FC8A69-2443-4712-934A-D7AF7C61BE28}" dt="2021-12-29T00:48:16.190" v="234"/>
          <ac:spMkLst>
            <pc:docMk/>
            <pc:sldMk cId="859854860" sldId="257"/>
            <ac:spMk id="3" creationId="{2C6F4E68-6C08-47D5-992E-541F7FEF4BA4}"/>
          </ac:spMkLst>
        </pc:spChg>
        <pc:spChg chg="add mod">
          <ac:chgData name="Sudhanya" userId="5047257d-b206-48a3-9852-0bac23189a2d" providerId="ADAL" clId="{08FC8A69-2443-4712-934A-D7AF7C61BE28}" dt="2021-12-29T00:48:52.228" v="252" actId="1035"/>
          <ac:spMkLst>
            <pc:docMk/>
            <pc:sldMk cId="859854860" sldId="257"/>
            <ac:spMk id="5" creationId="{1095EB85-358A-4078-B338-DA39926B3223}"/>
          </ac:spMkLst>
        </pc:spChg>
      </pc:sldChg>
      <pc:sldChg chg="modSp mod modNotesTx">
        <pc:chgData name="Sudhanya" userId="5047257d-b206-48a3-9852-0bac23189a2d" providerId="ADAL" clId="{08FC8A69-2443-4712-934A-D7AF7C61BE28}" dt="2021-12-29T00:39:53.176" v="213" actId="20577"/>
        <pc:sldMkLst>
          <pc:docMk/>
          <pc:sldMk cId="2825553313" sldId="260"/>
        </pc:sldMkLst>
        <pc:spChg chg="mod">
          <ac:chgData name="Sudhanya" userId="5047257d-b206-48a3-9852-0bac23189a2d" providerId="ADAL" clId="{08FC8A69-2443-4712-934A-D7AF7C61BE28}" dt="2021-12-29T00:38:27.458" v="8" actId="20577"/>
          <ac:spMkLst>
            <pc:docMk/>
            <pc:sldMk cId="2825553313" sldId="260"/>
            <ac:spMk id="2" creationId="{90219B1F-1E56-447B-8F6E-C6311F0CB791}"/>
          </ac:spMkLst>
        </pc:spChg>
        <pc:spChg chg="mod">
          <ac:chgData name="Sudhanya" userId="5047257d-b206-48a3-9852-0bac23189a2d" providerId="ADAL" clId="{08FC8A69-2443-4712-934A-D7AF7C61BE28}" dt="2021-12-29T00:38:54.799" v="58" actId="5793"/>
          <ac:spMkLst>
            <pc:docMk/>
            <pc:sldMk cId="2825553313" sldId="260"/>
            <ac:spMk id="3" creationId="{48F1450F-AAC9-4F7A-AEBF-5BC5CC6382DF}"/>
          </ac:spMkLst>
        </pc:spChg>
      </pc:sldChg>
      <pc:sldChg chg="modSp new mod modNotesTx">
        <pc:chgData name="Sudhanya" userId="5047257d-b206-48a3-9852-0bac23189a2d" providerId="ADAL" clId="{08FC8A69-2443-4712-934A-D7AF7C61BE28}" dt="2021-12-29T00:55:28.052" v="852" actId="6549"/>
        <pc:sldMkLst>
          <pc:docMk/>
          <pc:sldMk cId="2303154319" sldId="261"/>
        </pc:sldMkLst>
        <pc:spChg chg="mod">
          <ac:chgData name="Sudhanya" userId="5047257d-b206-48a3-9852-0bac23189a2d" providerId="ADAL" clId="{08FC8A69-2443-4712-934A-D7AF7C61BE28}" dt="2021-12-29T00:50:33.419" v="424" actId="20577"/>
          <ac:spMkLst>
            <pc:docMk/>
            <pc:sldMk cId="2303154319" sldId="261"/>
            <ac:spMk id="2" creationId="{73AF4706-1635-46F5-98E1-52E8AF96130E}"/>
          </ac:spMkLst>
        </pc:spChg>
        <pc:spChg chg="mod">
          <ac:chgData name="Sudhanya" userId="5047257d-b206-48a3-9852-0bac23189a2d" providerId="ADAL" clId="{08FC8A69-2443-4712-934A-D7AF7C61BE28}" dt="2021-12-29T00:55:28.052" v="852" actId="6549"/>
          <ac:spMkLst>
            <pc:docMk/>
            <pc:sldMk cId="2303154319" sldId="261"/>
            <ac:spMk id="3" creationId="{115769A8-30FF-46AA-8DF8-6BB939C56E8A}"/>
          </ac:spMkLst>
        </pc:spChg>
      </pc:sldChg>
      <pc:sldChg chg="del">
        <pc:chgData name="Sudhanya" userId="5047257d-b206-48a3-9852-0bac23189a2d" providerId="ADAL" clId="{08FC8A69-2443-4712-934A-D7AF7C61BE28}" dt="2021-12-29T00:50:18.585" v="400" actId="47"/>
        <pc:sldMkLst>
          <pc:docMk/>
          <pc:sldMk cId="3221189313" sldId="261"/>
        </pc:sldMkLst>
      </pc:sldChg>
      <pc:sldChg chg="modSp new mod modNotesTx">
        <pc:chgData name="Sudhanya" userId="5047257d-b206-48a3-9852-0bac23189a2d" providerId="ADAL" clId="{08FC8A69-2443-4712-934A-D7AF7C61BE28}" dt="2021-12-29T00:58:33.553" v="872"/>
        <pc:sldMkLst>
          <pc:docMk/>
          <pc:sldMk cId="2370393005" sldId="262"/>
        </pc:sldMkLst>
        <pc:spChg chg="mod">
          <ac:chgData name="Sudhanya" userId="5047257d-b206-48a3-9852-0bac23189a2d" providerId="ADAL" clId="{08FC8A69-2443-4712-934A-D7AF7C61BE28}" dt="2021-12-29T00:55:39.109" v="862" actId="20577"/>
          <ac:spMkLst>
            <pc:docMk/>
            <pc:sldMk cId="2370393005" sldId="262"/>
            <ac:spMk id="2" creationId="{A15C82D6-D722-4606-981D-60E3A8D161A5}"/>
          </ac:spMkLst>
        </pc:spChg>
        <pc:spChg chg="mod">
          <ac:chgData name="Sudhanya" userId="5047257d-b206-48a3-9852-0bac23189a2d" providerId="ADAL" clId="{08FC8A69-2443-4712-934A-D7AF7C61BE28}" dt="2021-12-29T00:57:51.866" v="871" actId="12"/>
          <ac:spMkLst>
            <pc:docMk/>
            <pc:sldMk cId="2370393005" sldId="262"/>
            <ac:spMk id="3" creationId="{7D574BCB-BEC4-42A9-83B8-6458A4D4C2E5}"/>
          </ac:spMkLst>
        </pc:spChg>
      </pc:sldChg>
      <pc:sldChg chg="del">
        <pc:chgData name="Sudhanya" userId="5047257d-b206-48a3-9852-0bac23189a2d" providerId="ADAL" clId="{08FC8A69-2443-4712-934A-D7AF7C61BE28}" dt="2021-12-29T00:50:18.585" v="400" actId="47"/>
        <pc:sldMkLst>
          <pc:docMk/>
          <pc:sldMk cId="3432631404" sldId="262"/>
        </pc:sldMkLst>
      </pc:sldChg>
      <pc:sldChg chg="addSp delSp modSp new mod setBg modNotesTx">
        <pc:chgData name="Sudhanya" userId="5047257d-b206-48a3-9852-0bac23189a2d" providerId="ADAL" clId="{08FC8A69-2443-4712-934A-D7AF7C61BE28}" dt="2021-12-29T01:14:27.754" v="1116" actId="20577"/>
        <pc:sldMkLst>
          <pc:docMk/>
          <pc:sldMk cId="3052481799" sldId="263"/>
        </pc:sldMkLst>
        <pc:spChg chg="mod">
          <ac:chgData name="Sudhanya" userId="5047257d-b206-48a3-9852-0bac23189a2d" providerId="ADAL" clId="{08FC8A69-2443-4712-934A-D7AF7C61BE28}" dt="2021-12-29T01:00:01.555" v="893" actId="26606"/>
          <ac:spMkLst>
            <pc:docMk/>
            <pc:sldMk cId="3052481799" sldId="263"/>
            <ac:spMk id="2" creationId="{C8F01189-157F-41E1-9726-8AA7DFE81318}"/>
          </ac:spMkLst>
        </pc:spChg>
        <pc:spChg chg="del">
          <ac:chgData name="Sudhanya" userId="5047257d-b206-48a3-9852-0bac23189a2d" providerId="ADAL" clId="{08FC8A69-2443-4712-934A-D7AF7C61BE28}" dt="2021-12-29T00:59:55.816" v="890" actId="478"/>
          <ac:spMkLst>
            <pc:docMk/>
            <pc:sldMk cId="3052481799" sldId="263"/>
            <ac:spMk id="3" creationId="{FA390701-9BC4-400B-B73F-961755B30784}"/>
          </ac:spMkLst>
        </pc:spChg>
        <pc:spChg chg="add">
          <ac:chgData name="Sudhanya" userId="5047257d-b206-48a3-9852-0bac23189a2d" providerId="ADAL" clId="{08FC8A69-2443-4712-934A-D7AF7C61BE28}" dt="2021-12-29T01:00:01.555" v="893" actId="26606"/>
          <ac:spMkLst>
            <pc:docMk/>
            <pc:sldMk cId="3052481799" sldId="263"/>
            <ac:spMk id="85" creationId="{10A34275-CD0A-499C-9600-C96742FACE6C}"/>
          </ac:spMkLst>
        </pc:spChg>
        <pc:picChg chg="add mod">
          <ac:chgData name="Sudhanya" userId="5047257d-b206-48a3-9852-0bac23189a2d" providerId="ADAL" clId="{08FC8A69-2443-4712-934A-D7AF7C61BE28}" dt="2021-12-29T01:00:01.555" v="893" actId="26606"/>
          <ac:picMkLst>
            <pc:docMk/>
            <pc:sldMk cId="3052481799" sldId="263"/>
            <ac:picMk id="1026" creationId="{BB044E76-AC90-4590-8012-9B6B379D6919}"/>
          </ac:picMkLst>
        </pc:picChg>
        <pc:cxnChg chg="add">
          <ac:chgData name="Sudhanya" userId="5047257d-b206-48a3-9852-0bac23189a2d" providerId="ADAL" clId="{08FC8A69-2443-4712-934A-D7AF7C61BE28}" dt="2021-12-29T01:00:01.555" v="893" actId="26606"/>
          <ac:cxnSpMkLst>
            <pc:docMk/>
            <pc:sldMk cId="3052481799" sldId="263"/>
            <ac:cxnSpMk id="71" creationId="{4436E0F2-A64B-471E-93C0-8DFE08CC57C8}"/>
          </ac:cxnSpMkLst>
        </pc:cxnChg>
        <pc:cxnChg chg="add">
          <ac:chgData name="Sudhanya" userId="5047257d-b206-48a3-9852-0bac23189a2d" providerId="ADAL" clId="{08FC8A69-2443-4712-934A-D7AF7C61BE28}" dt="2021-12-29T01:00:01.555" v="893" actId="26606"/>
          <ac:cxnSpMkLst>
            <pc:docMk/>
            <pc:sldMk cId="3052481799" sldId="263"/>
            <ac:cxnSpMk id="73" creationId="{DC1E3AB1-2A8C-4607-9FAE-D8BDB280FE1A}"/>
          </ac:cxnSpMkLst>
        </pc:cxnChg>
        <pc:cxnChg chg="add">
          <ac:chgData name="Sudhanya" userId="5047257d-b206-48a3-9852-0bac23189a2d" providerId="ADAL" clId="{08FC8A69-2443-4712-934A-D7AF7C61BE28}" dt="2021-12-29T01:00:01.555" v="893" actId="26606"/>
          <ac:cxnSpMkLst>
            <pc:docMk/>
            <pc:sldMk cId="3052481799" sldId="263"/>
            <ac:cxnSpMk id="75" creationId="{26D66059-832F-40B6-A35F-F56C8F38A1E7}"/>
          </ac:cxnSpMkLst>
        </pc:cxnChg>
        <pc:cxnChg chg="add">
          <ac:chgData name="Sudhanya" userId="5047257d-b206-48a3-9852-0bac23189a2d" providerId="ADAL" clId="{08FC8A69-2443-4712-934A-D7AF7C61BE28}" dt="2021-12-29T01:00:01.555" v="893" actId="26606"/>
          <ac:cxnSpMkLst>
            <pc:docMk/>
            <pc:sldMk cId="3052481799" sldId="263"/>
            <ac:cxnSpMk id="77" creationId="{A515E2ED-7EA9-448D-83FA-54C3DF9723BD}"/>
          </ac:cxnSpMkLst>
        </pc:cxnChg>
        <pc:cxnChg chg="add">
          <ac:chgData name="Sudhanya" userId="5047257d-b206-48a3-9852-0bac23189a2d" providerId="ADAL" clId="{08FC8A69-2443-4712-934A-D7AF7C61BE28}" dt="2021-12-29T01:00:01.555" v="893" actId="26606"/>
          <ac:cxnSpMkLst>
            <pc:docMk/>
            <pc:sldMk cId="3052481799" sldId="263"/>
            <ac:cxnSpMk id="79" creationId="{20595356-EABD-4767-AC9D-EA21FF115EC0}"/>
          </ac:cxnSpMkLst>
        </pc:cxnChg>
        <pc:cxnChg chg="add">
          <ac:chgData name="Sudhanya" userId="5047257d-b206-48a3-9852-0bac23189a2d" providerId="ADAL" clId="{08FC8A69-2443-4712-934A-D7AF7C61BE28}" dt="2021-12-29T01:00:01.555" v="893" actId="26606"/>
          <ac:cxnSpMkLst>
            <pc:docMk/>
            <pc:sldMk cId="3052481799" sldId="263"/>
            <ac:cxnSpMk id="81" creationId="{28CD9F06-9628-469C-B788-A894E3E08281}"/>
          </ac:cxnSpMkLst>
        </pc:cxnChg>
        <pc:cxnChg chg="add">
          <ac:chgData name="Sudhanya" userId="5047257d-b206-48a3-9852-0bac23189a2d" providerId="ADAL" clId="{08FC8A69-2443-4712-934A-D7AF7C61BE28}" dt="2021-12-29T01:00:01.555" v="893" actId="26606"/>
          <ac:cxnSpMkLst>
            <pc:docMk/>
            <pc:sldMk cId="3052481799" sldId="263"/>
            <ac:cxnSpMk id="83" creationId="{8550A431-0B61-421B-B4B7-24C0CFF0F938}"/>
          </ac:cxnSpMkLst>
        </pc:cxnChg>
        <pc:cxnChg chg="add">
          <ac:chgData name="Sudhanya" userId="5047257d-b206-48a3-9852-0bac23189a2d" providerId="ADAL" clId="{08FC8A69-2443-4712-934A-D7AF7C61BE28}" dt="2021-12-29T01:00:01.555" v="893" actId="26606"/>
          <ac:cxnSpMkLst>
            <pc:docMk/>
            <pc:sldMk cId="3052481799" sldId="263"/>
            <ac:cxnSpMk id="87" creationId="{1852546B-EF97-46E8-A930-3A0334106683}"/>
          </ac:cxnSpMkLst>
        </pc:cxnChg>
        <pc:cxnChg chg="add">
          <ac:chgData name="Sudhanya" userId="5047257d-b206-48a3-9852-0bac23189a2d" providerId="ADAL" clId="{08FC8A69-2443-4712-934A-D7AF7C61BE28}" dt="2021-12-29T01:00:01.555" v="893" actId="26606"/>
          <ac:cxnSpMkLst>
            <pc:docMk/>
            <pc:sldMk cId="3052481799" sldId="263"/>
            <ac:cxnSpMk id="89" creationId="{12801F4A-0A74-45E0-8E5A-65A65252A346}"/>
          </ac:cxnSpMkLst>
        </pc:cxnChg>
        <pc:cxnChg chg="add">
          <ac:chgData name="Sudhanya" userId="5047257d-b206-48a3-9852-0bac23189a2d" providerId="ADAL" clId="{08FC8A69-2443-4712-934A-D7AF7C61BE28}" dt="2021-12-29T01:00:01.555" v="893" actId="26606"/>
          <ac:cxnSpMkLst>
            <pc:docMk/>
            <pc:sldMk cId="3052481799" sldId="263"/>
            <ac:cxnSpMk id="91" creationId="{AD245F29-ABE7-4BB1-8164-5F4C4604B29D}"/>
          </ac:cxnSpMkLst>
        </pc:cxnChg>
        <pc:cxnChg chg="add">
          <ac:chgData name="Sudhanya" userId="5047257d-b206-48a3-9852-0bac23189a2d" providerId="ADAL" clId="{08FC8A69-2443-4712-934A-D7AF7C61BE28}" dt="2021-12-29T01:00:01.555" v="893" actId="26606"/>
          <ac:cxnSpMkLst>
            <pc:docMk/>
            <pc:sldMk cId="3052481799" sldId="263"/>
            <ac:cxnSpMk id="93" creationId="{CF00EEAF-0634-4EEB-81E5-9FBC2170F3F4}"/>
          </ac:cxnSpMkLst>
        </pc:cxnChg>
        <pc:cxnChg chg="add">
          <ac:chgData name="Sudhanya" userId="5047257d-b206-48a3-9852-0bac23189a2d" providerId="ADAL" clId="{08FC8A69-2443-4712-934A-D7AF7C61BE28}" dt="2021-12-29T01:00:01.555" v="893" actId="26606"/>
          <ac:cxnSpMkLst>
            <pc:docMk/>
            <pc:sldMk cId="3052481799" sldId="263"/>
            <ac:cxnSpMk id="95" creationId="{53E11676-332F-449D-9A03-6CE4ED25CC3C}"/>
          </ac:cxnSpMkLst>
        </pc:cxnChg>
      </pc:sldChg>
      <pc:sldChg chg="addSp delSp modSp new mod setBg modNotesTx">
        <pc:chgData name="Sudhanya" userId="5047257d-b206-48a3-9852-0bac23189a2d" providerId="ADAL" clId="{08FC8A69-2443-4712-934A-D7AF7C61BE28}" dt="2021-12-29T01:13:56.117" v="1114" actId="20577"/>
        <pc:sldMkLst>
          <pc:docMk/>
          <pc:sldMk cId="1559858716" sldId="264"/>
        </pc:sldMkLst>
        <pc:spChg chg="mod">
          <ac:chgData name="Sudhanya" userId="5047257d-b206-48a3-9852-0bac23189a2d" providerId="ADAL" clId="{08FC8A69-2443-4712-934A-D7AF7C61BE28}" dt="2021-12-29T01:07:16.655" v="1108" actId="20577"/>
          <ac:spMkLst>
            <pc:docMk/>
            <pc:sldMk cId="1559858716" sldId="264"/>
            <ac:spMk id="2" creationId="{EEE05629-C217-45CE-A3F5-358DFD4D5C54}"/>
          </ac:spMkLst>
        </pc:spChg>
        <pc:spChg chg="del">
          <ac:chgData name="Sudhanya" userId="5047257d-b206-48a3-9852-0bac23189a2d" providerId="ADAL" clId="{08FC8A69-2443-4712-934A-D7AF7C61BE28}" dt="2021-12-29T01:06:21.059" v="1087"/>
          <ac:spMkLst>
            <pc:docMk/>
            <pc:sldMk cId="1559858716" sldId="264"/>
            <ac:spMk id="3" creationId="{EFED8C7B-BC9B-4C14-AC02-39169E061666}"/>
          </ac:spMkLst>
        </pc:spChg>
        <pc:spChg chg="add">
          <ac:chgData name="Sudhanya" userId="5047257d-b206-48a3-9852-0bac23189a2d" providerId="ADAL" clId="{08FC8A69-2443-4712-934A-D7AF7C61BE28}" dt="2021-12-29T01:06:27.233" v="1088" actId="26606"/>
          <ac:spMkLst>
            <pc:docMk/>
            <pc:sldMk cId="1559858716" sldId="264"/>
            <ac:spMk id="23" creationId="{10A34275-CD0A-499C-9600-C96742FACE6C}"/>
          </ac:spMkLst>
        </pc:spChg>
        <pc:graphicFrameChg chg="add mod">
          <ac:chgData name="Sudhanya" userId="5047257d-b206-48a3-9852-0bac23189a2d" providerId="ADAL" clId="{08FC8A69-2443-4712-934A-D7AF7C61BE28}" dt="2021-12-29T01:06:27.233" v="1088" actId="26606"/>
          <ac:graphicFrameMkLst>
            <pc:docMk/>
            <pc:sldMk cId="1559858716" sldId="264"/>
            <ac:graphicFrameMk id="4" creationId="{823B9466-A8D5-4D95-855B-385EBB0DBEB8}"/>
          </ac:graphicFrameMkLst>
        </pc:graphicFrameChg>
        <pc:cxnChg chg="add">
          <ac:chgData name="Sudhanya" userId="5047257d-b206-48a3-9852-0bac23189a2d" providerId="ADAL" clId="{08FC8A69-2443-4712-934A-D7AF7C61BE28}" dt="2021-12-29T01:06:27.233" v="1088" actId="26606"/>
          <ac:cxnSpMkLst>
            <pc:docMk/>
            <pc:sldMk cId="1559858716" sldId="264"/>
            <ac:cxnSpMk id="9" creationId="{4436E0F2-A64B-471E-93C0-8DFE08CC57C8}"/>
          </ac:cxnSpMkLst>
        </pc:cxnChg>
        <pc:cxnChg chg="add">
          <ac:chgData name="Sudhanya" userId="5047257d-b206-48a3-9852-0bac23189a2d" providerId="ADAL" clId="{08FC8A69-2443-4712-934A-D7AF7C61BE28}" dt="2021-12-29T01:06:27.233" v="1088" actId="26606"/>
          <ac:cxnSpMkLst>
            <pc:docMk/>
            <pc:sldMk cId="1559858716" sldId="264"/>
            <ac:cxnSpMk id="11" creationId="{DC1E3AB1-2A8C-4607-9FAE-D8BDB280FE1A}"/>
          </ac:cxnSpMkLst>
        </pc:cxnChg>
        <pc:cxnChg chg="add">
          <ac:chgData name="Sudhanya" userId="5047257d-b206-48a3-9852-0bac23189a2d" providerId="ADAL" clId="{08FC8A69-2443-4712-934A-D7AF7C61BE28}" dt="2021-12-29T01:06:27.233" v="1088" actId="26606"/>
          <ac:cxnSpMkLst>
            <pc:docMk/>
            <pc:sldMk cId="1559858716" sldId="264"/>
            <ac:cxnSpMk id="13" creationId="{26D66059-832F-40B6-A35F-F56C8F38A1E7}"/>
          </ac:cxnSpMkLst>
        </pc:cxnChg>
        <pc:cxnChg chg="add">
          <ac:chgData name="Sudhanya" userId="5047257d-b206-48a3-9852-0bac23189a2d" providerId="ADAL" clId="{08FC8A69-2443-4712-934A-D7AF7C61BE28}" dt="2021-12-29T01:06:27.233" v="1088" actId="26606"/>
          <ac:cxnSpMkLst>
            <pc:docMk/>
            <pc:sldMk cId="1559858716" sldId="264"/>
            <ac:cxnSpMk id="15" creationId="{A515E2ED-7EA9-448D-83FA-54C3DF9723BD}"/>
          </ac:cxnSpMkLst>
        </pc:cxnChg>
        <pc:cxnChg chg="add">
          <ac:chgData name="Sudhanya" userId="5047257d-b206-48a3-9852-0bac23189a2d" providerId="ADAL" clId="{08FC8A69-2443-4712-934A-D7AF7C61BE28}" dt="2021-12-29T01:06:27.233" v="1088" actId="26606"/>
          <ac:cxnSpMkLst>
            <pc:docMk/>
            <pc:sldMk cId="1559858716" sldId="264"/>
            <ac:cxnSpMk id="17" creationId="{20595356-EABD-4767-AC9D-EA21FF115EC0}"/>
          </ac:cxnSpMkLst>
        </pc:cxnChg>
        <pc:cxnChg chg="add">
          <ac:chgData name="Sudhanya" userId="5047257d-b206-48a3-9852-0bac23189a2d" providerId="ADAL" clId="{08FC8A69-2443-4712-934A-D7AF7C61BE28}" dt="2021-12-29T01:06:27.233" v="1088" actId="26606"/>
          <ac:cxnSpMkLst>
            <pc:docMk/>
            <pc:sldMk cId="1559858716" sldId="264"/>
            <ac:cxnSpMk id="19" creationId="{28CD9F06-9628-469C-B788-A894E3E08281}"/>
          </ac:cxnSpMkLst>
        </pc:cxnChg>
        <pc:cxnChg chg="add">
          <ac:chgData name="Sudhanya" userId="5047257d-b206-48a3-9852-0bac23189a2d" providerId="ADAL" clId="{08FC8A69-2443-4712-934A-D7AF7C61BE28}" dt="2021-12-29T01:06:27.233" v="1088" actId="26606"/>
          <ac:cxnSpMkLst>
            <pc:docMk/>
            <pc:sldMk cId="1559858716" sldId="264"/>
            <ac:cxnSpMk id="21" creationId="{8550A431-0B61-421B-B4B7-24C0CFF0F938}"/>
          </ac:cxnSpMkLst>
        </pc:cxnChg>
        <pc:cxnChg chg="add">
          <ac:chgData name="Sudhanya" userId="5047257d-b206-48a3-9852-0bac23189a2d" providerId="ADAL" clId="{08FC8A69-2443-4712-934A-D7AF7C61BE28}" dt="2021-12-29T01:06:27.233" v="1088" actId="26606"/>
          <ac:cxnSpMkLst>
            <pc:docMk/>
            <pc:sldMk cId="1559858716" sldId="264"/>
            <ac:cxnSpMk id="25" creationId="{1852546B-EF97-46E8-A930-3A0334106683}"/>
          </ac:cxnSpMkLst>
        </pc:cxnChg>
        <pc:cxnChg chg="add">
          <ac:chgData name="Sudhanya" userId="5047257d-b206-48a3-9852-0bac23189a2d" providerId="ADAL" clId="{08FC8A69-2443-4712-934A-D7AF7C61BE28}" dt="2021-12-29T01:06:27.233" v="1088" actId="26606"/>
          <ac:cxnSpMkLst>
            <pc:docMk/>
            <pc:sldMk cId="1559858716" sldId="264"/>
            <ac:cxnSpMk id="27" creationId="{12801F4A-0A74-45E0-8E5A-65A65252A346}"/>
          </ac:cxnSpMkLst>
        </pc:cxnChg>
        <pc:cxnChg chg="add">
          <ac:chgData name="Sudhanya" userId="5047257d-b206-48a3-9852-0bac23189a2d" providerId="ADAL" clId="{08FC8A69-2443-4712-934A-D7AF7C61BE28}" dt="2021-12-29T01:06:27.233" v="1088" actId="26606"/>
          <ac:cxnSpMkLst>
            <pc:docMk/>
            <pc:sldMk cId="1559858716" sldId="264"/>
            <ac:cxnSpMk id="29" creationId="{AD245F29-ABE7-4BB1-8164-5F4C4604B29D}"/>
          </ac:cxnSpMkLst>
        </pc:cxnChg>
        <pc:cxnChg chg="add">
          <ac:chgData name="Sudhanya" userId="5047257d-b206-48a3-9852-0bac23189a2d" providerId="ADAL" clId="{08FC8A69-2443-4712-934A-D7AF7C61BE28}" dt="2021-12-29T01:06:27.233" v="1088" actId="26606"/>
          <ac:cxnSpMkLst>
            <pc:docMk/>
            <pc:sldMk cId="1559858716" sldId="264"/>
            <ac:cxnSpMk id="31" creationId="{CF00EEAF-0634-4EEB-81E5-9FBC2170F3F4}"/>
          </ac:cxnSpMkLst>
        </pc:cxnChg>
        <pc:cxnChg chg="add">
          <ac:chgData name="Sudhanya" userId="5047257d-b206-48a3-9852-0bac23189a2d" providerId="ADAL" clId="{08FC8A69-2443-4712-934A-D7AF7C61BE28}" dt="2021-12-29T01:06:27.233" v="1088" actId="26606"/>
          <ac:cxnSpMkLst>
            <pc:docMk/>
            <pc:sldMk cId="1559858716" sldId="264"/>
            <ac:cxnSpMk id="33" creationId="{53E11676-332F-449D-9A03-6CE4ED25CC3C}"/>
          </ac:cxnSpMkLst>
        </pc:cxnChg>
      </pc:sldChg>
      <pc:sldChg chg="del">
        <pc:chgData name="Sudhanya" userId="5047257d-b206-48a3-9852-0bac23189a2d" providerId="ADAL" clId="{08FC8A69-2443-4712-934A-D7AF7C61BE28}" dt="2021-12-29T00:50:18.585" v="400" actId="47"/>
        <pc:sldMkLst>
          <pc:docMk/>
          <pc:sldMk cId="3764648306" sldId="264"/>
        </pc:sldMkLst>
      </pc:sldChg>
      <pc:sldChg chg="del">
        <pc:chgData name="Sudhanya" userId="5047257d-b206-48a3-9852-0bac23189a2d" providerId="ADAL" clId="{08FC8A69-2443-4712-934A-D7AF7C61BE28}" dt="2021-12-29T00:50:18.585" v="400" actId="47"/>
        <pc:sldMkLst>
          <pc:docMk/>
          <pc:sldMk cId="761315233" sldId="265"/>
        </pc:sldMkLst>
      </pc:sldChg>
      <pc:sldChg chg="addSp delSp modSp new mod setBg">
        <pc:chgData name="Sudhanya" userId="5047257d-b206-48a3-9852-0bac23189a2d" providerId="ADAL" clId="{08FC8A69-2443-4712-934A-D7AF7C61BE28}" dt="2021-12-29T01:16:13.682" v="1137" actId="20577"/>
        <pc:sldMkLst>
          <pc:docMk/>
          <pc:sldMk cId="909375544" sldId="265"/>
        </pc:sldMkLst>
        <pc:spChg chg="mod">
          <ac:chgData name="Sudhanya" userId="5047257d-b206-48a3-9852-0bac23189a2d" providerId="ADAL" clId="{08FC8A69-2443-4712-934A-D7AF7C61BE28}" dt="2021-12-29T01:16:13.682" v="1137" actId="20577"/>
          <ac:spMkLst>
            <pc:docMk/>
            <pc:sldMk cId="909375544" sldId="265"/>
            <ac:spMk id="2" creationId="{684BC8A7-6837-49FF-A52E-46528F761C77}"/>
          </ac:spMkLst>
        </pc:spChg>
        <pc:spChg chg="del">
          <ac:chgData name="Sudhanya" userId="5047257d-b206-48a3-9852-0bac23189a2d" providerId="ADAL" clId="{08FC8A69-2443-4712-934A-D7AF7C61BE28}" dt="2021-12-29T01:15:58.185" v="1118" actId="478"/>
          <ac:spMkLst>
            <pc:docMk/>
            <pc:sldMk cId="909375544" sldId="265"/>
            <ac:spMk id="3" creationId="{51D7F44E-BD95-4F62-A26F-D1646BE4CA2E}"/>
          </ac:spMkLst>
        </pc:spChg>
        <pc:spChg chg="add">
          <ac:chgData name="Sudhanya" userId="5047257d-b206-48a3-9852-0bac23189a2d" providerId="ADAL" clId="{08FC8A69-2443-4712-934A-D7AF7C61BE28}" dt="2021-12-29T01:16:04.336" v="1120" actId="26606"/>
          <ac:spMkLst>
            <pc:docMk/>
            <pc:sldMk cId="909375544" sldId="265"/>
            <ac:spMk id="85" creationId="{10A34275-CD0A-499C-9600-C96742FACE6C}"/>
          </ac:spMkLst>
        </pc:spChg>
        <pc:picChg chg="add mod">
          <ac:chgData name="Sudhanya" userId="5047257d-b206-48a3-9852-0bac23189a2d" providerId="ADAL" clId="{08FC8A69-2443-4712-934A-D7AF7C61BE28}" dt="2021-12-29T01:16:04.336" v="1120" actId="26606"/>
          <ac:picMkLst>
            <pc:docMk/>
            <pc:sldMk cId="909375544" sldId="265"/>
            <ac:picMk id="3074" creationId="{FE96B57E-B54F-44D1-9134-051E3F84CD3A}"/>
          </ac:picMkLst>
        </pc:picChg>
        <pc:cxnChg chg="add">
          <ac:chgData name="Sudhanya" userId="5047257d-b206-48a3-9852-0bac23189a2d" providerId="ADAL" clId="{08FC8A69-2443-4712-934A-D7AF7C61BE28}" dt="2021-12-29T01:16:04.336" v="1120" actId="26606"/>
          <ac:cxnSpMkLst>
            <pc:docMk/>
            <pc:sldMk cId="909375544" sldId="265"/>
            <ac:cxnSpMk id="71" creationId="{4436E0F2-A64B-471E-93C0-8DFE08CC57C8}"/>
          </ac:cxnSpMkLst>
        </pc:cxnChg>
        <pc:cxnChg chg="add">
          <ac:chgData name="Sudhanya" userId="5047257d-b206-48a3-9852-0bac23189a2d" providerId="ADAL" clId="{08FC8A69-2443-4712-934A-D7AF7C61BE28}" dt="2021-12-29T01:16:04.336" v="1120" actId="26606"/>
          <ac:cxnSpMkLst>
            <pc:docMk/>
            <pc:sldMk cId="909375544" sldId="265"/>
            <ac:cxnSpMk id="73" creationId="{DC1E3AB1-2A8C-4607-9FAE-D8BDB280FE1A}"/>
          </ac:cxnSpMkLst>
        </pc:cxnChg>
        <pc:cxnChg chg="add">
          <ac:chgData name="Sudhanya" userId="5047257d-b206-48a3-9852-0bac23189a2d" providerId="ADAL" clId="{08FC8A69-2443-4712-934A-D7AF7C61BE28}" dt="2021-12-29T01:16:04.336" v="1120" actId="26606"/>
          <ac:cxnSpMkLst>
            <pc:docMk/>
            <pc:sldMk cId="909375544" sldId="265"/>
            <ac:cxnSpMk id="75" creationId="{26D66059-832F-40B6-A35F-F56C8F38A1E7}"/>
          </ac:cxnSpMkLst>
        </pc:cxnChg>
        <pc:cxnChg chg="add">
          <ac:chgData name="Sudhanya" userId="5047257d-b206-48a3-9852-0bac23189a2d" providerId="ADAL" clId="{08FC8A69-2443-4712-934A-D7AF7C61BE28}" dt="2021-12-29T01:16:04.336" v="1120" actId="26606"/>
          <ac:cxnSpMkLst>
            <pc:docMk/>
            <pc:sldMk cId="909375544" sldId="265"/>
            <ac:cxnSpMk id="77" creationId="{A515E2ED-7EA9-448D-83FA-54C3DF9723BD}"/>
          </ac:cxnSpMkLst>
        </pc:cxnChg>
        <pc:cxnChg chg="add">
          <ac:chgData name="Sudhanya" userId="5047257d-b206-48a3-9852-0bac23189a2d" providerId="ADAL" clId="{08FC8A69-2443-4712-934A-D7AF7C61BE28}" dt="2021-12-29T01:16:04.336" v="1120" actId="26606"/>
          <ac:cxnSpMkLst>
            <pc:docMk/>
            <pc:sldMk cId="909375544" sldId="265"/>
            <ac:cxnSpMk id="79" creationId="{20595356-EABD-4767-AC9D-EA21FF115EC0}"/>
          </ac:cxnSpMkLst>
        </pc:cxnChg>
        <pc:cxnChg chg="add">
          <ac:chgData name="Sudhanya" userId="5047257d-b206-48a3-9852-0bac23189a2d" providerId="ADAL" clId="{08FC8A69-2443-4712-934A-D7AF7C61BE28}" dt="2021-12-29T01:16:04.336" v="1120" actId="26606"/>
          <ac:cxnSpMkLst>
            <pc:docMk/>
            <pc:sldMk cId="909375544" sldId="265"/>
            <ac:cxnSpMk id="81" creationId="{28CD9F06-9628-469C-B788-A894E3E08281}"/>
          </ac:cxnSpMkLst>
        </pc:cxnChg>
        <pc:cxnChg chg="add">
          <ac:chgData name="Sudhanya" userId="5047257d-b206-48a3-9852-0bac23189a2d" providerId="ADAL" clId="{08FC8A69-2443-4712-934A-D7AF7C61BE28}" dt="2021-12-29T01:16:04.336" v="1120" actId="26606"/>
          <ac:cxnSpMkLst>
            <pc:docMk/>
            <pc:sldMk cId="909375544" sldId="265"/>
            <ac:cxnSpMk id="83" creationId="{8550A431-0B61-421B-B4B7-24C0CFF0F938}"/>
          </ac:cxnSpMkLst>
        </pc:cxnChg>
        <pc:cxnChg chg="add">
          <ac:chgData name="Sudhanya" userId="5047257d-b206-48a3-9852-0bac23189a2d" providerId="ADAL" clId="{08FC8A69-2443-4712-934A-D7AF7C61BE28}" dt="2021-12-29T01:16:04.336" v="1120" actId="26606"/>
          <ac:cxnSpMkLst>
            <pc:docMk/>
            <pc:sldMk cId="909375544" sldId="265"/>
            <ac:cxnSpMk id="87" creationId="{1852546B-EF97-46E8-A930-3A0334106683}"/>
          </ac:cxnSpMkLst>
        </pc:cxnChg>
        <pc:cxnChg chg="add">
          <ac:chgData name="Sudhanya" userId="5047257d-b206-48a3-9852-0bac23189a2d" providerId="ADAL" clId="{08FC8A69-2443-4712-934A-D7AF7C61BE28}" dt="2021-12-29T01:16:04.336" v="1120" actId="26606"/>
          <ac:cxnSpMkLst>
            <pc:docMk/>
            <pc:sldMk cId="909375544" sldId="265"/>
            <ac:cxnSpMk id="89" creationId="{12801F4A-0A74-45E0-8E5A-65A65252A346}"/>
          </ac:cxnSpMkLst>
        </pc:cxnChg>
        <pc:cxnChg chg="add">
          <ac:chgData name="Sudhanya" userId="5047257d-b206-48a3-9852-0bac23189a2d" providerId="ADAL" clId="{08FC8A69-2443-4712-934A-D7AF7C61BE28}" dt="2021-12-29T01:16:04.336" v="1120" actId="26606"/>
          <ac:cxnSpMkLst>
            <pc:docMk/>
            <pc:sldMk cId="909375544" sldId="265"/>
            <ac:cxnSpMk id="91" creationId="{AD245F29-ABE7-4BB1-8164-5F4C4604B29D}"/>
          </ac:cxnSpMkLst>
        </pc:cxnChg>
        <pc:cxnChg chg="add">
          <ac:chgData name="Sudhanya" userId="5047257d-b206-48a3-9852-0bac23189a2d" providerId="ADAL" clId="{08FC8A69-2443-4712-934A-D7AF7C61BE28}" dt="2021-12-29T01:16:04.336" v="1120" actId="26606"/>
          <ac:cxnSpMkLst>
            <pc:docMk/>
            <pc:sldMk cId="909375544" sldId="265"/>
            <ac:cxnSpMk id="93" creationId="{CF00EEAF-0634-4EEB-81E5-9FBC2170F3F4}"/>
          </ac:cxnSpMkLst>
        </pc:cxnChg>
        <pc:cxnChg chg="add">
          <ac:chgData name="Sudhanya" userId="5047257d-b206-48a3-9852-0bac23189a2d" providerId="ADAL" clId="{08FC8A69-2443-4712-934A-D7AF7C61BE28}" dt="2021-12-29T01:16:04.336" v="1120" actId="26606"/>
          <ac:cxnSpMkLst>
            <pc:docMk/>
            <pc:sldMk cId="909375544" sldId="265"/>
            <ac:cxnSpMk id="95" creationId="{53E11676-332F-449D-9A03-6CE4ED25CC3C}"/>
          </ac:cxnSpMkLst>
        </pc:cxnChg>
      </pc:sldChg>
      <pc:sldChg chg="modSp new mod modNotesTx">
        <pc:chgData name="Sudhanya" userId="5047257d-b206-48a3-9852-0bac23189a2d" providerId="ADAL" clId="{08FC8A69-2443-4712-934A-D7AF7C61BE28}" dt="2021-12-29T01:27:25.501" v="1168" actId="113"/>
        <pc:sldMkLst>
          <pc:docMk/>
          <pc:sldMk cId="3471031728" sldId="266"/>
        </pc:sldMkLst>
        <pc:spChg chg="mod">
          <ac:chgData name="Sudhanya" userId="5047257d-b206-48a3-9852-0bac23189a2d" providerId="ADAL" clId="{08FC8A69-2443-4712-934A-D7AF7C61BE28}" dt="2021-12-29T01:16:43.260" v="1142" actId="20577"/>
          <ac:spMkLst>
            <pc:docMk/>
            <pc:sldMk cId="3471031728" sldId="266"/>
            <ac:spMk id="2" creationId="{0C56D3C0-F9F6-4EB9-BD93-B74883B28F98}"/>
          </ac:spMkLst>
        </pc:spChg>
        <pc:spChg chg="mod">
          <ac:chgData name="Sudhanya" userId="5047257d-b206-48a3-9852-0bac23189a2d" providerId="ADAL" clId="{08FC8A69-2443-4712-934A-D7AF7C61BE28}" dt="2021-12-29T01:27:25.501" v="1168" actId="113"/>
          <ac:spMkLst>
            <pc:docMk/>
            <pc:sldMk cId="3471031728" sldId="266"/>
            <ac:spMk id="3" creationId="{FFC191A1-20D2-46B4-9324-DAB692F4B65C}"/>
          </ac:spMkLst>
        </pc:spChg>
      </pc:sldChg>
      <pc:sldChg chg="addSp delSp modSp new mod modNotesTx">
        <pc:chgData name="Sudhanya" userId="5047257d-b206-48a3-9852-0bac23189a2d" providerId="ADAL" clId="{08FC8A69-2443-4712-934A-D7AF7C61BE28}" dt="2021-12-29T01:38:13.971" v="1252" actId="12"/>
        <pc:sldMkLst>
          <pc:docMk/>
          <pc:sldMk cId="3522608148" sldId="267"/>
        </pc:sldMkLst>
        <pc:spChg chg="mod">
          <ac:chgData name="Sudhanya" userId="5047257d-b206-48a3-9852-0bac23189a2d" providerId="ADAL" clId="{08FC8A69-2443-4712-934A-D7AF7C61BE28}" dt="2021-12-29T01:31:46.019" v="1234" actId="20577"/>
          <ac:spMkLst>
            <pc:docMk/>
            <pc:sldMk cId="3522608148" sldId="267"/>
            <ac:spMk id="2" creationId="{F9353666-3615-44C5-9379-8F42937A94B2}"/>
          </ac:spMkLst>
        </pc:spChg>
        <pc:spChg chg="del mod">
          <ac:chgData name="Sudhanya" userId="5047257d-b206-48a3-9852-0bac23189a2d" providerId="ADAL" clId="{08FC8A69-2443-4712-934A-D7AF7C61BE28}" dt="2021-12-29T01:37:55.230" v="1244" actId="478"/>
          <ac:spMkLst>
            <pc:docMk/>
            <pc:sldMk cId="3522608148" sldId="267"/>
            <ac:spMk id="3" creationId="{CF58ABDC-17D4-4DFD-B299-2C0521C604EB}"/>
          </ac:spMkLst>
        </pc:spChg>
        <pc:spChg chg="add del">
          <ac:chgData name="Sudhanya" userId="5047257d-b206-48a3-9852-0bac23189a2d" providerId="ADAL" clId="{08FC8A69-2443-4712-934A-D7AF7C61BE28}" dt="2021-12-29T01:37:46.964" v="1242" actId="22"/>
          <ac:spMkLst>
            <pc:docMk/>
            <pc:sldMk cId="3522608148" sldId="267"/>
            <ac:spMk id="5" creationId="{27D91FC9-8957-4EEF-9BF1-6C9BDCE1124B}"/>
          </ac:spMkLst>
        </pc:spChg>
        <pc:spChg chg="add mod">
          <ac:chgData name="Sudhanya" userId="5047257d-b206-48a3-9852-0bac23189a2d" providerId="ADAL" clId="{08FC8A69-2443-4712-934A-D7AF7C61BE28}" dt="2021-12-29T01:38:13.971" v="1252" actId="12"/>
          <ac:spMkLst>
            <pc:docMk/>
            <pc:sldMk cId="3522608148" sldId="267"/>
            <ac:spMk id="7" creationId="{3F7F66FC-77B8-4246-AF54-CAF2C72A9E39}"/>
          </ac:spMkLst>
        </pc:spChg>
      </pc:sldChg>
      <pc:sldChg chg="modSp new mod modNotesTx">
        <pc:chgData name="Sudhanya" userId="5047257d-b206-48a3-9852-0bac23189a2d" providerId="ADAL" clId="{08FC8A69-2443-4712-934A-D7AF7C61BE28}" dt="2021-12-29T02:04:47.430" v="1417" actId="20577"/>
        <pc:sldMkLst>
          <pc:docMk/>
          <pc:sldMk cId="952059839" sldId="268"/>
        </pc:sldMkLst>
        <pc:spChg chg="mod">
          <ac:chgData name="Sudhanya" userId="5047257d-b206-48a3-9852-0bac23189a2d" providerId="ADAL" clId="{08FC8A69-2443-4712-934A-D7AF7C61BE28}" dt="2021-12-29T01:56:33.879" v="1384" actId="20577"/>
          <ac:spMkLst>
            <pc:docMk/>
            <pc:sldMk cId="952059839" sldId="268"/>
            <ac:spMk id="2" creationId="{AE75C674-3535-4441-BC33-262B71CFA1DE}"/>
          </ac:spMkLst>
        </pc:spChg>
        <pc:spChg chg="mod">
          <ac:chgData name="Sudhanya" userId="5047257d-b206-48a3-9852-0bac23189a2d" providerId="ADAL" clId="{08FC8A69-2443-4712-934A-D7AF7C61BE28}" dt="2021-12-29T01:57:03.906" v="1413" actId="20577"/>
          <ac:spMkLst>
            <pc:docMk/>
            <pc:sldMk cId="952059839" sldId="268"/>
            <ac:spMk id="3" creationId="{8F076CD8-89B0-4086-9B35-035E20CE025F}"/>
          </ac:spMkLst>
        </pc:spChg>
      </pc:sldChg>
      <pc:sldChg chg="new del">
        <pc:chgData name="Sudhanya" userId="5047257d-b206-48a3-9852-0bac23189a2d" providerId="ADAL" clId="{08FC8A69-2443-4712-934A-D7AF7C61BE28}" dt="2021-12-29T01:43:16.975" v="1254" actId="47"/>
        <pc:sldMkLst>
          <pc:docMk/>
          <pc:sldMk cId="1570004151" sldId="268"/>
        </pc:sldMkLst>
      </pc:sldChg>
      <pc:sldChg chg="modSp new mod modNotesTx">
        <pc:chgData name="Sudhanya" userId="5047257d-b206-48a3-9852-0bac23189a2d" providerId="ADAL" clId="{08FC8A69-2443-4712-934A-D7AF7C61BE28}" dt="2021-12-29T02:12:39.967" v="1447" actId="20577"/>
        <pc:sldMkLst>
          <pc:docMk/>
          <pc:sldMk cId="3170028352" sldId="269"/>
        </pc:sldMkLst>
        <pc:spChg chg="mod">
          <ac:chgData name="Sudhanya" userId="5047257d-b206-48a3-9852-0bac23189a2d" providerId="ADAL" clId="{08FC8A69-2443-4712-934A-D7AF7C61BE28}" dt="2021-12-29T02:05:54.158" v="1423" actId="20577"/>
          <ac:spMkLst>
            <pc:docMk/>
            <pc:sldMk cId="3170028352" sldId="269"/>
            <ac:spMk id="2" creationId="{7B6021DC-D5C7-4695-A9C3-E368043AA982}"/>
          </ac:spMkLst>
        </pc:spChg>
        <pc:spChg chg="mod">
          <ac:chgData name="Sudhanya" userId="5047257d-b206-48a3-9852-0bac23189a2d" providerId="ADAL" clId="{08FC8A69-2443-4712-934A-D7AF7C61BE28}" dt="2021-12-29T02:08:35.704" v="1429" actId="20577"/>
          <ac:spMkLst>
            <pc:docMk/>
            <pc:sldMk cId="3170028352" sldId="269"/>
            <ac:spMk id="3" creationId="{1F9C5C2B-6EAA-4A4A-87C1-D42A674C60EC}"/>
          </ac:spMkLst>
        </pc:spChg>
      </pc:sldChg>
      <pc:sldChg chg="modSp new mod modNotesTx">
        <pc:chgData name="Sudhanya" userId="5047257d-b206-48a3-9852-0bac23189a2d" providerId="ADAL" clId="{08FC8A69-2443-4712-934A-D7AF7C61BE28}" dt="2021-12-29T02:37:16.154" v="1507" actId="108"/>
        <pc:sldMkLst>
          <pc:docMk/>
          <pc:sldMk cId="4051369489" sldId="270"/>
        </pc:sldMkLst>
        <pc:spChg chg="mod">
          <ac:chgData name="Sudhanya" userId="5047257d-b206-48a3-9852-0bac23189a2d" providerId="ADAL" clId="{08FC8A69-2443-4712-934A-D7AF7C61BE28}" dt="2021-12-29T02:13:00.783" v="1472" actId="20577"/>
          <ac:spMkLst>
            <pc:docMk/>
            <pc:sldMk cId="4051369489" sldId="270"/>
            <ac:spMk id="2" creationId="{65128D2D-30AA-489B-BB86-C65B13808E2B}"/>
          </ac:spMkLst>
        </pc:spChg>
        <pc:spChg chg="mod">
          <ac:chgData name="Sudhanya" userId="5047257d-b206-48a3-9852-0bac23189a2d" providerId="ADAL" clId="{08FC8A69-2443-4712-934A-D7AF7C61BE28}" dt="2021-12-29T02:37:16.154" v="1507" actId="108"/>
          <ac:spMkLst>
            <pc:docMk/>
            <pc:sldMk cId="4051369489" sldId="270"/>
            <ac:spMk id="3" creationId="{C0A0B8E9-C22D-4264-AFFC-1D24AB9C1322}"/>
          </ac:spMkLst>
        </pc:spChg>
      </pc:sldChg>
      <pc:sldChg chg="modSp new mod">
        <pc:chgData name="Sudhanya" userId="5047257d-b206-48a3-9852-0bac23189a2d" providerId="ADAL" clId="{08FC8A69-2443-4712-934A-D7AF7C61BE28}" dt="2021-12-29T02:38:01.653" v="1529" actId="15"/>
        <pc:sldMkLst>
          <pc:docMk/>
          <pc:sldMk cId="2237694931" sldId="271"/>
        </pc:sldMkLst>
        <pc:spChg chg="mod">
          <ac:chgData name="Sudhanya" userId="5047257d-b206-48a3-9852-0bac23189a2d" providerId="ADAL" clId="{08FC8A69-2443-4712-934A-D7AF7C61BE28}" dt="2021-12-29T02:27:09.552" v="1503" actId="20577"/>
          <ac:spMkLst>
            <pc:docMk/>
            <pc:sldMk cId="2237694931" sldId="271"/>
            <ac:spMk id="2" creationId="{20050CD8-A28B-4EF0-8D2E-72762FE2391B}"/>
          </ac:spMkLst>
        </pc:spChg>
        <pc:spChg chg="mod">
          <ac:chgData name="Sudhanya" userId="5047257d-b206-48a3-9852-0bac23189a2d" providerId="ADAL" clId="{08FC8A69-2443-4712-934A-D7AF7C61BE28}" dt="2021-12-29T02:38:01.653" v="1529" actId="15"/>
          <ac:spMkLst>
            <pc:docMk/>
            <pc:sldMk cId="2237694931" sldId="271"/>
            <ac:spMk id="3" creationId="{760A07C9-825A-48BF-B7D5-056099CD75E0}"/>
          </ac:spMkLst>
        </pc:spChg>
      </pc:sldChg>
      <pc:sldChg chg="del">
        <pc:chgData name="Sudhanya" userId="5047257d-b206-48a3-9852-0bac23189a2d" providerId="ADAL" clId="{08FC8A69-2443-4712-934A-D7AF7C61BE28}" dt="2021-12-29T00:50:18.585" v="400" actId="47"/>
        <pc:sldMkLst>
          <pc:docMk/>
          <pc:sldMk cId="3293577837" sldId="271"/>
        </pc:sldMkLst>
      </pc:sldChg>
      <pc:sldChg chg="addSp delSp modSp new mod setBg">
        <pc:chgData name="Sudhanya" userId="5047257d-b206-48a3-9852-0bac23189a2d" providerId="ADAL" clId="{08FC8A69-2443-4712-934A-D7AF7C61BE28}" dt="2021-12-29T02:52:15.205" v="1541" actId="26606"/>
        <pc:sldMkLst>
          <pc:docMk/>
          <pc:sldMk cId="2577101072" sldId="272"/>
        </pc:sldMkLst>
        <pc:spChg chg="mod">
          <ac:chgData name="Sudhanya" userId="5047257d-b206-48a3-9852-0bac23189a2d" providerId="ADAL" clId="{08FC8A69-2443-4712-934A-D7AF7C61BE28}" dt="2021-12-29T02:52:15.205" v="1541" actId="26606"/>
          <ac:spMkLst>
            <pc:docMk/>
            <pc:sldMk cId="2577101072" sldId="272"/>
            <ac:spMk id="2" creationId="{B5C04CE0-CF64-45B7-B7AB-47ECB01A8CB6}"/>
          </ac:spMkLst>
        </pc:spChg>
        <pc:spChg chg="del">
          <ac:chgData name="Sudhanya" userId="5047257d-b206-48a3-9852-0bac23189a2d" providerId="ADAL" clId="{08FC8A69-2443-4712-934A-D7AF7C61BE28}" dt="2021-12-29T02:52:11.468" v="1539" actId="478"/>
          <ac:spMkLst>
            <pc:docMk/>
            <pc:sldMk cId="2577101072" sldId="272"/>
            <ac:spMk id="3" creationId="{5C16CFC5-F973-40B4-B7FE-38A2EC80CBF0}"/>
          </ac:spMkLst>
        </pc:spChg>
        <pc:spChg chg="add">
          <ac:chgData name="Sudhanya" userId="5047257d-b206-48a3-9852-0bac23189a2d" providerId="ADAL" clId="{08FC8A69-2443-4712-934A-D7AF7C61BE28}" dt="2021-12-29T02:52:15.205" v="1541" actId="26606"/>
          <ac:spMkLst>
            <pc:docMk/>
            <pc:sldMk cId="2577101072" sldId="272"/>
            <ac:spMk id="85" creationId="{10A34275-CD0A-499C-9600-C96742FACE6C}"/>
          </ac:spMkLst>
        </pc:spChg>
        <pc:picChg chg="add mod">
          <ac:chgData name="Sudhanya" userId="5047257d-b206-48a3-9852-0bac23189a2d" providerId="ADAL" clId="{08FC8A69-2443-4712-934A-D7AF7C61BE28}" dt="2021-12-29T02:52:15.205" v="1541" actId="26606"/>
          <ac:picMkLst>
            <pc:docMk/>
            <pc:sldMk cId="2577101072" sldId="272"/>
            <ac:picMk id="4098" creationId="{8CD4D774-CF2A-4A07-842A-3850802D55D1}"/>
          </ac:picMkLst>
        </pc:picChg>
        <pc:cxnChg chg="add">
          <ac:chgData name="Sudhanya" userId="5047257d-b206-48a3-9852-0bac23189a2d" providerId="ADAL" clId="{08FC8A69-2443-4712-934A-D7AF7C61BE28}" dt="2021-12-29T02:52:15.205" v="1541" actId="26606"/>
          <ac:cxnSpMkLst>
            <pc:docMk/>
            <pc:sldMk cId="2577101072" sldId="272"/>
            <ac:cxnSpMk id="71" creationId="{4436E0F2-A64B-471E-93C0-8DFE08CC57C8}"/>
          </ac:cxnSpMkLst>
        </pc:cxnChg>
        <pc:cxnChg chg="add">
          <ac:chgData name="Sudhanya" userId="5047257d-b206-48a3-9852-0bac23189a2d" providerId="ADAL" clId="{08FC8A69-2443-4712-934A-D7AF7C61BE28}" dt="2021-12-29T02:52:15.205" v="1541" actId="26606"/>
          <ac:cxnSpMkLst>
            <pc:docMk/>
            <pc:sldMk cId="2577101072" sldId="272"/>
            <ac:cxnSpMk id="73" creationId="{DC1E3AB1-2A8C-4607-9FAE-D8BDB280FE1A}"/>
          </ac:cxnSpMkLst>
        </pc:cxnChg>
        <pc:cxnChg chg="add">
          <ac:chgData name="Sudhanya" userId="5047257d-b206-48a3-9852-0bac23189a2d" providerId="ADAL" clId="{08FC8A69-2443-4712-934A-D7AF7C61BE28}" dt="2021-12-29T02:52:15.205" v="1541" actId="26606"/>
          <ac:cxnSpMkLst>
            <pc:docMk/>
            <pc:sldMk cId="2577101072" sldId="272"/>
            <ac:cxnSpMk id="75" creationId="{26D66059-832F-40B6-A35F-F56C8F38A1E7}"/>
          </ac:cxnSpMkLst>
        </pc:cxnChg>
        <pc:cxnChg chg="add">
          <ac:chgData name="Sudhanya" userId="5047257d-b206-48a3-9852-0bac23189a2d" providerId="ADAL" clId="{08FC8A69-2443-4712-934A-D7AF7C61BE28}" dt="2021-12-29T02:52:15.205" v="1541" actId="26606"/>
          <ac:cxnSpMkLst>
            <pc:docMk/>
            <pc:sldMk cId="2577101072" sldId="272"/>
            <ac:cxnSpMk id="77" creationId="{A515E2ED-7EA9-448D-83FA-54C3DF9723BD}"/>
          </ac:cxnSpMkLst>
        </pc:cxnChg>
        <pc:cxnChg chg="add">
          <ac:chgData name="Sudhanya" userId="5047257d-b206-48a3-9852-0bac23189a2d" providerId="ADAL" clId="{08FC8A69-2443-4712-934A-D7AF7C61BE28}" dt="2021-12-29T02:52:15.205" v="1541" actId="26606"/>
          <ac:cxnSpMkLst>
            <pc:docMk/>
            <pc:sldMk cId="2577101072" sldId="272"/>
            <ac:cxnSpMk id="79" creationId="{20595356-EABD-4767-AC9D-EA21FF115EC0}"/>
          </ac:cxnSpMkLst>
        </pc:cxnChg>
        <pc:cxnChg chg="add">
          <ac:chgData name="Sudhanya" userId="5047257d-b206-48a3-9852-0bac23189a2d" providerId="ADAL" clId="{08FC8A69-2443-4712-934A-D7AF7C61BE28}" dt="2021-12-29T02:52:15.205" v="1541" actId="26606"/>
          <ac:cxnSpMkLst>
            <pc:docMk/>
            <pc:sldMk cId="2577101072" sldId="272"/>
            <ac:cxnSpMk id="81" creationId="{28CD9F06-9628-469C-B788-A894E3E08281}"/>
          </ac:cxnSpMkLst>
        </pc:cxnChg>
        <pc:cxnChg chg="add">
          <ac:chgData name="Sudhanya" userId="5047257d-b206-48a3-9852-0bac23189a2d" providerId="ADAL" clId="{08FC8A69-2443-4712-934A-D7AF7C61BE28}" dt="2021-12-29T02:52:15.205" v="1541" actId="26606"/>
          <ac:cxnSpMkLst>
            <pc:docMk/>
            <pc:sldMk cId="2577101072" sldId="272"/>
            <ac:cxnSpMk id="83" creationId="{8550A431-0B61-421B-B4B7-24C0CFF0F938}"/>
          </ac:cxnSpMkLst>
        </pc:cxnChg>
        <pc:cxnChg chg="add">
          <ac:chgData name="Sudhanya" userId="5047257d-b206-48a3-9852-0bac23189a2d" providerId="ADAL" clId="{08FC8A69-2443-4712-934A-D7AF7C61BE28}" dt="2021-12-29T02:52:15.205" v="1541" actId="26606"/>
          <ac:cxnSpMkLst>
            <pc:docMk/>
            <pc:sldMk cId="2577101072" sldId="272"/>
            <ac:cxnSpMk id="87" creationId="{1852546B-EF97-46E8-A930-3A0334106683}"/>
          </ac:cxnSpMkLst>
        </pc:cxnChg>
        <pc:cxnChg chg="add">
          <ac:chgData name="Sudhanya" userId="5047257d-b206-48a3-9852-0bac23189a2d" providerId="ADAL" clId="{08FC8A69-2443-4712-934A-D7AF7C61BE28}" dt="2021-12-29T02:52:15.205" v="1541" actId="26606"/>
          <ac:cxnSpMkLst>
            <pc:docMk/>
            <pc:sldMk cId="2577101072" sldId="272"/>
            <ac:cxnSpMk id="89" creationId="{12801F4A-0A74-45E0-8E5A-65A65252A346}"/>
          </ac:cxnSpMkLst>
        </pc:cxnChg>
        <pc:cxnChg chg="add">
          <ac:chgData name="Sudhanya" userId="5047257d-b206-48a3-9852-0bac23189a2d" providerId="ADAL" clId="{08FC8A69-2443-4712-934A-D7AF7C61BE28}" dt="2021-12-29T02:52:15.205" v="1541" actId="26606"/>
          <ac:cxnSpMkLst>
            <pc:docMk/>
            <pc:sldMk cId="2577101072" sldId="272"/>
            <ac:cxnSpMk id="91" creationId="{AD245F29-ABE7-4BB1-8164-5F4C4604B29D}"/>
          </ac:cxnSpMkLst>
        </pc:cxnChg>
        <pc:cxnChg chg="add">
          <ac:chgData name="Sudhanya" userId="5047257d-b206-48a3-9852-0bac23189a2d" providerId="ADAL" clId="{08FC8A69-2443-4712-934A-D7AF7C61BE28}" dt="2021-12-29T02:52:15.205" v="1541" actId="26606"/>
          <ac:cxnSpMkLst>
            <pc:docMk/>
            <pc:sldMk cId="2577101072" sldId="272"/>
            <ac:cxnSpMk id="93" creationId="{CF00EEAF-0634-4EEB-81E5-9FBC2170F3F4}"/>
          </ac:cxnSpMkLst>
        </pc:cxnChg>
        <pc:cxnChg chg="add">
          <ac:chgData name="Sudhanya" userId="5047257d-b206-48a3-9852-0bac23189a2d" providerId="ADAL" clId="{08FC8A69-2443-4712-934A-D7AF7C61BE28}" dt="2021-12-29T02:52:15.205" v="1541" actId="26606"/>
          <ac:cxnSpMkLst>
            <pc:docMk/>
            <pc:sldMk cId="2577101072" sldId="272"/>
            <ac:cxnSpMk id="95" creationId="{53E11676-332F-449D-9A03-6CE4ED25CC3C}"/>
          </ac:cxnSpMkLst>
        </pc:cxnChg>
      </pc:sldChg>
      <pc:sldChg chg="addSp delSp modSp new mod">
        <pc:chgData name="Sudhanya" userId="5047257d-b206-48a3-9852-0bac23189a2d" providerId="ADAL" clId="{08FC8A69-2443-4712-934A-D7AF7C61BE28}" dt="2021-12-29T03:11:12.943" v="1571" actId="20577"/>
        <pc:sldMkLst>
          <pc:docMk/>
          <pc:sldMk cId="179077139" sldId="273"/>
        </pc:sldMkLst>
        <pc:spChg chg="mod">
          <ac:chgData name="Sudhanya" userId="5047257d-b206-48a3-9852-0bac23189a2d" providerId="ADAL" clId="{08FC8A69-2443-4712-934A-D7AF7C61BE28}" dt="2021-12-29T03:11:12.943" v="1571" actId="20577"/>
          <ac:spMkLst>
            <pc:docMk/>
            <pc:sldMk cId="179077139" sldId="273"/>
            <ac:spMk id="2" creationId="{7F8890B5-5623-45F2-BA3C-9EF29C5942B7}"/>
          </ac:spMkLst>
        </pc:spChg>
        <pc:spChg chg="mod">
          <ac:chgData name="Sudhanya" userId="5047257d-b206-48a3-9852-0bac23189a2d" providerId="ADAL" clId="{08FC8A69-2443-4712-934A-D7AF7C61BE28}" dt="2021-12-29T02:54:17.732" v="1561"/>
          <ac:spMkLst>
            <pc:docMk/>
            <pc:sldMk cId="179077139" sldId="273"/>
            <ac:spMk id="3" creationId="{3199DEA8-EC16-4F78-B448-0CFFF64105BC}"/>
          </ac:spMkLst>
        </pc:spChg>
        <pc:spChg chg="add del">
          <ac:chgData name="Sudhanya" userId="5047257d-b206-48a3-9852-0bac23189a2d" providerId="ADAL" clId="{08FC8A69-2443-4712-934A-D7AF7C61BE28}" dt="2021-12-29T02:53:39.556" v="1546"/>
          <ac:spMkLst>
            <pc:docMk/>
            <pc:sldMk cId="179077139" sldId="273"/>
            <ac:spMk id="4" creationId="{DD19674F-010F-41FB-920E-29D6C4A34C5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A0681-B039-44AB-8AD4-7A505F5DFE3A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66AE1-0D65-45FB-BB10-95A1E2057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415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36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84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71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20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60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9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40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63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37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3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01" r:id="rId4"/>
    <p:sldLayoutId id="2147483702" r:id="rId5"/>
    <p:sldLayoutId id="2147483707" r:id="rId6"/>
    <p:sldLayoutId id="2147483703" r:id="rId7"/>
    <p:sldLayoutId id="2147483704" r:id="rId8"/>
    <p:sldLayoutId id="2147483705" r:id="rId9"/>
    <p:sldLayoutId id="2147483706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operator-overloading-c/" TargetMode="External"/><Relationship Id="rId2" Type="http://schemas.openxmlformats.org/officeDocument/2006/relationships/hyperlink" Target="https://www.geeksforgeeks.org/destructors-c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31323" y="-5553"/>
            <a:ext cx="8860678" cy="687330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229836 w 5905812"/>
              <a:gd name="connsiteY0" fmla="*/ 0 h 6888661"/>
              <a:gd name="connsiteX1" fmla="*/ 5905812 w 5905812"/>
              <a:gd name="connsiteY1" fmla="*/ 11953 h 6888661"/>
              <a:gd name="connsiteX2" fmla="*/ 5905812 w 5905812"/>
              <a:gd name="connsiteY2" fmla="*/ 6869951 h 6888661"/>
              <a:gd name="connsiteX3" fmla="*/ 0 w 5905812"/>
              <a:gd name="connsiteY3" fmla="*/ 6888661 h 6888661"/>
              <a:gd name="connsiteX4" fmla="*/ 1229836 w 5905812"/>
              <a:gd name="connsiteY4" fmla="*/ 0 h 6888661"/>
              <a:gd name="connsiteX0" fmla="*/ 1156550 w 5832526"/>
              <a:gd name="connsiteY0" fmla="*/ 0 h 6883466"/>
              <a:gd name="connsiteX1" fmla="*/ 5832526 w 5832526"/>
              <a:gd name="connsiteY1" fmla="*/ 11953 h 6883466"/>
              <a:gd name="connsiteX2" fmla="*/ 5832526 w 5832526"/>
              <a:gd name="connsiteY2" fmla="*/ 6869951 h 6883466"/>
              <a:gd name="connsiteX3" fmla="*/ 0 w 5832526"/>
              <a:gd name="connsiteY3" fmla="*/ 6883466 h 6883466"/>
              <a:gd name="connsiteX4" fmla="*/ 1156550 w 5832526"/>
              <a:gd name="connsiteY4" fmla="*/ 0 h 6883466"/>
              <a:gd name="connsiteX0" fmla="*/ 1104130 w 5780106"/>
              <a:gd name="connsiteY0" fmla="*/ 0 h 6873306"/>
              <a:gd name="connsiteX1" fmla="*/ 5780106 w 5780106"/>
              <a:gd name="connsiteY1" fmla="*/ 11953 h 6873306"/>
              <a:gd name="connsiteX2" fmla="*/ 5780106 w 5780106"/>
              <a:gd name="connsiteY2" fmla="*/ 6869951 h 6873306"/>
              <a:gd name="connsiteX3" fmla="*/ 0 w 5780106"/>
              <a:gd name="connsiteY3" fmla="*/ 6873306 h 6873306"/>
              <a:gd name="connsiteX4" fmla="*/ 1104130 w 5780106"/>
              <a:gd name="connsiteY4" fmla="*/ 0 h 6873306"/>
              <a:gd name="connsiteX0" fmla="*/ 1064815 w 5740791"/>
              <a:gd name="connsiteY0" fmla="*/ 0 h 6869951"/>
              <a:gd name="connsiteX1" fmla="*/ 5740791 w 5740791"/>
              <a:gd name="connsiteY1" fmla="*/ 11953 h 6869951"/>
              <a:gd name="connsiteX2" fmla="*/ 5740791 w 5740791"/>
              <a:gd name="connsiteY2" fmla="*/ 6869951 h 6869951"/>
              <a:gd name="connsiteX3" fmla="*/ 0 w 5740791"/>
              <a:gd name="connsiteY3" fmla="*/ 6863146 h 6869951"/>
              <a:gd name="connsiteX4" fmla="*/ 1064815 w 5740791"/>
              <a:gd name="connsiteY4" fmla="*/ 0 h 6869951"/>
              <a:gd name="connsiteX0" fmla="*/ 1038605 w 5714581"/>
              <a:gd name="connsiteY0" fmla="*/ 0 h 6873306"/>
              <a:gd name="connsiteX1" fmla="*/ 5714581 w 5714581"/>
              <a:gd name="connsiteY1" fmla="*/ 11953 h 6873306"/>
              <a:gd name="connsiteX2" fmla="*/ 5714581 w 5714581"/>
              <a:gd name="connsiteY2" fmla="*/ 6869951 h 6873306"/>
              <a:gd name="connsiteX3" fmla="*/ 0 w 5714581"/>
              <a:gd name="connsiteY3" fmla="*/ 6873306 h 6873306"/>
              <a:gd name="connsiteX4" fmla="*/ 1038605 w 5714581"/>
              <a:gd name="connsiteY4" fmla="*/ 0 h 6873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4581" h="6873306">
                <a:moveTo>
                  <a:pt x="1038605" y="0"/>
                </a:moveTo>
                <a:lnTo>
                  <a:pt x="5714581" y="11953"/>
                </a:lnTo>
                <a:lnTo>
                  <a:pt x="5714581" y="6869951"/>
                </a:lnTo>
                <a:lnTo>
                  <a:pt x="0" y="6873306"/>
                </a:lnTo>
                <a:lnTo>
                  <a:pt x="1038605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54C6B1-A558-4481-B4F4-257F69FC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4" y="675167"/>
            <a:ext cx="3971261" cy="8454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pointers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B88C47-7795-42BE-BB93-FF768A9C9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3026" y="533400"/>
            <a:ext cx="5883964" cy="5771481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fontAlgn="base">
              <a:lnSpc>
                <a:spcPct val="90000"/>
              </a:lnSpc>
            </a:pPr>
            <a:r>
              <a:rPr lang="en-US" sz="2200" b="0" i="0" dirty="0">
                <a:effectLst/>
              </a:rPr>
              <a:t>In function </a:t>
            </a:r>
            <a:r>
              <a:rPr lang="en-US" sz="2200" b="0" i="1" dirty="0">
                <a:effectLst/>
              </a:rPr>
              <a:t>fun</a:t>
            </a:r>
            <a:r>
              <a:rPr lang="en-US" sz="2200" b="0" i="0" dirty="0">
                <a:effectLst/>
              </a:rPr>
              <a:t>, it creates a pointer that is pointing to the </a:t>
            </a:r>
            <a:r>
              <a:rPr lang="en-US" sz="2200" b="0" i="1" dirty="0">
                <a:effectLst/>
              </a:rPr>
              <a:t>Point</a:t>
            </a:r>
            <a:r>
              <a:rPr lang="en-US" sz="2200" b="0" i="0" dirty="0">
                <a:effectLst/>
              </a:rPr>
              <a:t> object. The object </a:t>
            </a:r>
            <a:r>
              <a:rPr lang="en-US" sz="2200" b="0" i="1" dirty="0">
                <a:effectLst/>
              </a:rPr>
              <a:t> Point </a:t>
            </a:r>
            <a:r>
              <a:rPr lang="en-US" sz="2200" b="0" i="0" dirty="0">
                <a:effectLst/>
              </a:rPr>
              <a:t> contains two integers, </a:t>
            </a:r>
            <a:r>
              <a:rPr lang="en-US" sz="2200" b="0" i="1" dirty="0">
                <a:effectLst/>
              </a:rPr>
              <a:t>x</a:t>
            </a:r>
            <a:r>
              <a:rPr lang="en-US" sz="2200" b="0" i="0" dirty="0">
                <a:effectLst/>
              </a:rPr>
              <a:t> and </a:t>
            </a:r>
            <a:r>
              <a:rPr lang="en-US" sz="2200" b="0" i="1" dirty="0">
                <a:effectLst/>
              </a:rPr>
              <a:t>y</a:t>
            </a:r>
            <a:r>
              <a:rPr lang="en-US" sz="2200" b="0" i="0" dirty="0">
                <a:effectLst/>
              </a:rPr>
              <a:t>. </a:t>
            </a:r>
          </a:p>
          <a:p>
            <a:pPr fontAlgn="base">
              <a:lnSpc>
                <a:spcPct val="90000"/>
              </a:lnSpc>
            </a:pPr>
            <a:r>
              <a:rPr lang="en-US" sz="2200" b="0" i="0" dirty="0">
                <a:effectLst/>
              </a:rPr>
              <a:t>When the function </a:t>
            </a:r>
            <a:r>
              <a:rPr lang="en-US" sz="2200" b="0" i="1" dirty="0">
                <a:effectLst/>
              </a:rPr>
              <a:t>fun</a:t>
            </a:r>
            <a:r>
              <a:rPr lang="en-US" sz="2200" b="0" i="0" dirty="0">
                <a:effectLst/>
              </a:rPr>
              <a:t> ends, p will be destroyed as it is a local variable. But, the memory it consumed won’t be deallocated because we forgot to use </a:t>
            </a:r>
            <a:r>
              <a:rPr lang="en-US" sz="2200" b="0" i="1" dirty="0">
                <a:effectLst/>
              </a:rPr>
              <a:t>delete p;</a:t>
            </a:r>
            <a:r>
              <a:rPr lang="en-US" sz="2200" b="0" i="0" dirty="0">
                <a:effectLst/>
              </a:rPr>
              <a:t> at the end of the function.</a:t>
            </a:r>
          </a:p>
          <a:p>
            <a:pPr fontAlgn="base">
              <a:lnSpc>
                <a:spcPct val="90000"/>
              </a:lnSpc>
            </a:pPr>
            <a:r>
              <a:rPr lang="en-US" sz="2200" b="0" i="0" dirty="0">
                <a:effectLst/>
              </a:rPr>
              <a:t>That means the memory won’t be free to be used by other resources. But, we don’t need the variable anymore, but we need the memory.</a:t>
            </a:r>
          </a:p>
          <a:p>
            <a:pPr fontAlgn="base">
              <a:lnSpc>
                <a:spcPct val="90000"/>
              </a:lnSpc>
            </a:pPr>
            <a:r>
              <a:rPr lang="en-US" sz="2200" b="0" i="0" dirty="0">
                <a:effectLst/>
              </a:rPr>
              <a:t>In function </a:t>
            </a:r>
            <a:r>
              <a:rPr lang="en-US" sz="2200" b="0" i="1" dirty="0">
                <a:effectLst/>
              </a:rPr>
              <a:t>main</a:t>
            </a:r>
            <a:r>
              <a:rPr lang="en-US" sz="2200" b="0" i="0" dirty="0">
                <a:effectLst/>
              </a:rPr>
              <a:t>, </a:t>
            </a:r>
            <a:r>
              <a:rPr lang="en-US" sz="2200" b="0" i="1" dirty="0">
                <a:effectLst/>
              </a:rPr>
              <a:t>fun</a:t>
            </a:r>
            <a:r>
              <a:rPr lang="en-US" sz="2200" b="0" i="0" dirty="0">
                <a:effectLst/>
              </a:rPr>
              <a:t> is called in an infinite loop. That means it’ll keep creating </a:t>
            </a:r>
            <a:r>
              <a:rPr lang="en-US" sz="2200" b="0" i="1" dirty="0">
                <a:effectLst/>
              </a:rPr>
              <a:t>p</a:t>
            </a:r>
            <a:r>
              <a:rPr lang="en-US" sz="2200" b="0" i="0" dirty="0">
                <a:effectLst/>
              </a:rPr>
              <a:t>. It’ll allocate more and more memory but won’t free them as we didn’t deallocate it. The memory that’s wasted can’t be used again. Which is a memory leak. The entire </a:t>
            </a:r>
            <a:r>
              <a:rPr lang="en-US" sz="2200" b="0" i="1" dirty="0">
                <a:effectLst/>
              </a:rPr>
              <a:t>heap</a:t>
            </a:r>
            <a:r>
              <a:rPr lang="en-US" sz="2200" b="0" i="0" dirty="0">
                <a:effectLst/>
              </a:rPr>
              <a:t> memory may become useless for this reason. C++11 comes up with a solution to this problem, </a:t>
            </a:r>
            <a:r>
              <a:rPr lang="en-US" sz="2200" b="0" i="0" u="sng" dirty="0">
                <a:effectLst/>
              </a:rPr>
              <a:t>Smart Pointer</a:t>
            </a:r>
            <a:r>
              <a:rPr lang="en-US" sz="2200" b="0" i="0" dirty="0">
                <a:effectLst/>
              </a:rPr>
              <a:t>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4894729"/>
            <a:ext cx="4206239" cy="196787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A364443-B44B-44C9-B8C4-AED23CB6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91373" y="0"/>
            <a:ext cx="463526" cy="691388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67A8601-5822-438F-8EE2-4E5606099D34}"/>
              </a:ext>
            </a:extLst>
          </p:cNvPr>
          <p:cNvSpPr txBox="1"/>
          <p:nvPr/>
        </p:nvSpPr>
        <p:spPr>
          <a:xfrm>
            <a:off x="215757" y="2183017"/>
            <a:ext cx="462861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005032"/>
                </a:solidFill>
                <a:latin typeface="Courier New" panose="02070309020205020404" pitchFamily="49" charset="0"/>
              </a:rPr>
              <a:t>Point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0000C0"/>
                </a:solidFill>
                <a:latin typeface="Courier New" panose="02070309020205020404" pitchFamily="49" charset="0"/>
              </a:rPr>
              <a:t>x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I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0000C0"/>
                </a:solidFill>
                <a:latin typeface="Courier New" panose="02070309020205020404" pitchFamily="49" charset="0"/>
              </a:rPr>
              <a:t>y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fun()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en-IN" dirty="0">
                <a:solidFill>
                  <a:srgbClr val="005032"/>
                </a:solidFill>
                <a:latin typeface="Courier New" panose="02070309020205020404" pitchFamily="49" charset="0"/>
              </a:rPr>
              <a:t>   </a:t>
            </a:r>
            <a:r>
              <a:rPr lang="en-IN" sz="1800" dirty="0">
                <a:solidFill>
                  <a:srgbClr val="005032"/>
                </a:solidFill>
                <a:latin typeface="Courier New" panose="02070309020205020404" pitchFamily="49" charset="0"/>
              </a:rPr>
              <a:t>Point</a:t>
            </a:r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* p = </a:t>
            </a:r>
            <a:r>
              <a:rPr lang="en-I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005032"/>
                </a:solidFill>
                <a:latin typeface="Courier New" panose="02070309020205020404" pitchFamily="49" charset="0"/>
              </a:rPr>
              <a:t>Point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IN" sz="1800" dirty="0">
              <a:latin typeface="Courier New" panose="020703090202050204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en-IN" dirty="0">
                <a:solidFill>
                  <a:srgbClr val="3F7F5F"/>
                </a:solidFill>
                <a:latin typeface="Courier New" panose="02070309020205020404" pitchFamily="49" charset="0"/>
              </a:rPr>
              <a:t>   </a:t>
            </a:r>
            <a:r>
              <a:rPr lang="en-IN" sz="1800" dirty="0">
                <a:solidFill>
                  <a:srgbClr val="3F7F5F"/>
                </a:solidFill>
                <a:latin typeface="Courier New" panose="02070309020205020404" pitchFamily="49" charset="0"/>
              </a:rPr>
              <a:t>// Infinite Loop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   while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(1) {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fun();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}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2415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FB10-85C6-4779-90A2-DC3F33340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pointer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678E3-9B18-4EDB-AA56-6012BECCD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A </a:t>
            </a: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Smart Pointer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is a wrapper class over a pointer with an operator like * and -&gt; overloaded. </a:t>
            </a:r>
          </a:p>
          <a:p>
            <a:pPr algn="l" fontAlgn="base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 objects of the smart pointer class look like normal pointers. But, unlike </a:t>
            </a: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Normal Pointers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it can deallocate and free destroyed object memory.</a:t>
            </a:r>
          </a:p>
          <a:p>
            <a:pPr algn="l" fontAlgn="base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 idea is to take a class with a pointer, </a:t>
            </a:r>
            <a:r>
              <a:rPr lang="en-US" b="0" i="0" u="sng" dirty="0">
                <a:solidFill>
                  <a:srgbClr val="273239"/>
                </a:solidFill>
                <a:effectLst/>
                <a:latin typeface="urw-din"/>
                <a:hlinkClick r:id="rId2"/>
              </a:rPr>
              <a:t>destructor 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and </a:t>
            </a:r>
            <a:r>
              <a:rPr lang="en-US" b="0" i="0" u="sng" dirty="0">
                <a:solidFill>
                  <a:srgbClr val="273239"/>
                </a:solidFill>
                <a:effectLst/>
                <a:latin typeface="urw-din"/>
                <a:hlinkClick r:id="rId3"/>
              </a:rPr>
              <a:t>overloaded operators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like * and -&gt;. Since the destructor is automatically called when an object goes out of scope, the dynamically allocated memory would automatically be deleted (or reference count can be decremented)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0374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5F0A9D0-BB35-4CAB-B92D-E061B9D8E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2F5DE35-776B-4C7D-AF2E-514E68BDD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0"/>
            <a:ext cx="698360" cy="57024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A65E4E8-1272-4386-BDFE-0129D7A7E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9642143" y="0"/>
            <a:ext cx="2549857" cy="20744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6515F51-DBC6-42B8-9C34-749F69BB6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7737" y="0"/>
            <a:ext cx="1294263" cy="599136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BBFBDA5-8ED6-4466-A3A1-0E820E42E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638174"/>
            <a:ext cx="10529048" cy="1476375"/>
          </a:xfrm>
        </p:spPr>
        <p:txBody>
          <a:bodyPr>
            <a:normAutofit/>
          </a:bodyPr>
          <a:lstStyle/>
          <a:p>
            <a:r>
              <a:rPr lang="en-IN" dirty="0" err="1"/>
              <a:t>unique_ptr</a:t>
            </a:r>
            <a:endParaRPr lang="en-IN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73F5967-4993-405D-A3E6-84DCEFF44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2403086" cy="103723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442D7-BCF8-4099-8B8E-8AFDC655A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3" y="2114549"/>
            <a:ext cx="4632341" cy="4190331"/>
          </a:xfrm>
        </p:spPr>
        <p:txBody>
          <a:bodyPr>
            <a:normAutofit/>
          </a:bodyPr>
          <a:lstStyle/>
          <a:p>
            <a:r>
              <a:rPr lang="en-US" dirty="0"/>
              <a:t>Allows exactly one owner of the underlying pointer. Use as the default choice for choice unless you know for certain that you require a </a:t>
            </a:r>
            <a:r>
              <a:rPr lang="en-US" dirty="0" err="1"/>
              <a:t>shared_ptr</a:t>
            </a:r>
            <a:r>
              <a:rPr lang="en-US" dirty="0"/>
              <a:t>. Can be moved to a new owner, but not copied or shared. </a:t>
            </a:r>
            <a:endParaRPr lang="en-IN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3A523CC-BD6C-4A0D-B9DB-1DC2CE1E2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807758" y="5501473"/>
            <a:ext cx="5455709" cy="135652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Lightbox">
            <a:extLst>
              <a:ext uri="{FF2B5EF4-FFF2-40B4-BE49-F238E27FC236}">
                <a16:creationId xmlns:a16="http://schemas.microsoft.com/office/drawing/2014/main" id="{8B50CBA8-16A3-4D3A-A0CA-9C1EF3E1B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48437" y="1656992"/>
            <a:ext cx="5110163" cy="298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413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5F0A9D0-BB35-4CAB-B92D-E061B9D8E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2F5DE35-776B-4C7D-AF2E-514E68BDD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0"/>
            <a:ext cx="698360" cy="57024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A65E4E8-1272-4386-BDFE-0129D7A7E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9642143" y="0"/>
            <a:ext cx="2549857" cy="20744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6515F51-DBC6-42B8-9C34-749F69BB6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7737" y="0"/>
            <a:ext cx="1294263" cy="599136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4F5907C-D264-480F-B236-870A551DE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638174"/>
            <a:ext cx="10529048" cy="1476375"/>
          </a:xfrm>
        </p:spPr>
        <p:txBody>
          <a:bodyPr>
            <a:normAutofit/>
          </a:bodyPr>
          <a:lstStyle/>
          <a:p>
            <a:r>
              <a:rPr lang="en-IN" dirty="0" err="1"/>
              <a:t>shared_ptr</a:t>
            </a:r>
            <a:endParaRPr lang="en-IN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73F5967-4993-405D-A3E6-84DCEFF44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2403086" cy="103723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1793F-C6DE-40E5-AEDD-E570B216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3" y="2114549"/>
            <a:ext cx="10315858" cy="1476375"/>
          </a:xfrm>
        </p:spPr>
        <p:txBody>
          <a:bodyPr>
            <a:normAutofit/>
          </a:bodyPr>
          <a:lstStyle/>
          <a:p>
            <a:pPr fontAlgn="base"/>
            <a:r>
              <a:rPr lang="en-US" b="0" i="0" dirty="0">
                <a:effectLst/>
                <a:latin typeface="urw-din"/>
              </a:rPr>
              <a:t>By using </a:t>
            </a:r>
            <a:r>
              <a:rPr lang="en-US" b="0" i="1" dirty="0" err="1">
                <a:effectLst/>
                <a:latin typeface="urw-din"/>
              </a:rPr>
              <a:t>shared_ptr</a:t>
            </a:r>
            <a:r>
              <a:rPr lang="en-US" b="0" i="0" dirty="0">
                <a:effectLst/>
                <a:latin typeface="urw-din"/>
              </a:rPr>
              <a:t> more than one pointer can point to this one object at a time and it’ll maintain a </a:t>
            </a:r>
            <a:r>
              <a:rPr lang="en-US" b="1" i="0" dirty="0">
                <a:effectLst/>
                <a:latin typeface="urw-din"/>
              </a:rPr>
              <a:t>Reference Counter</a:t>
            </a:r>
            <a:r>
              <a:rPr lang="en-US" b="0" i="0" dirty="0">
                <a:effectLst/>
                <a:latin typeface="urw-din"/>
              </a:rPr>
              <a:t> using </a:t>
            </a:r>
            <a:r>
              <a:rPr lang="en-US" b="1" i="1" dirty="0" err="1">
                <a:effectLst/>
                <a:latin typeface="urw-din"/>
              </a:rPr>
              <a:t>use_count</a:t>
            </a:r>
            <a:r>
              <a:rPr lang="en-US" b="1" i="1" dirty="0">
                <a:effectLst/>
                <a:latin typeface="urw-din"/>
              </a:rPr>
              <a:t>()</a:t>
            </a:r>
            <a:r>
              <a:rPr lang="en-US" b="1" i="0" dirty="0">
                <a:effectLst/>
                <a:latin typeface="urw-din"/>
              </a:rPr>
              <a:t> method.</a:t>
            </a:r>
            <a:r>
              <a:rPr lang="en-US" b="0" i="0" dirty="0">
                <a:effectLst/>
                <a:latin typeface="urw-din"/>
              </a:rPr>
              <a:t> </a:t>
            </a:r>
            <a:br>
              <a:rPr lang="en-US" dirty="0"/>
            </a:br>
            <a:endParaRPr lang="en-IN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3A523CC-BD6C-4A0D-B9DB-1DC2CE1E2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807758" y="5501473"/>
            <a:ext cx="5455709" cy="135652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Lightbox">
            <a:extLst>
              <a:ext uri="{FF2B5EF4-FFF2-40B4-BE49-F238E27FC236}">
                <a16:creationId xmlns:a16="http://schemas.microsoft.com/office/drawing/2014/main" id="{BB4BD912-5171-4FB6-A37D-2A18FF53A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0294" y="3449021"/>
            <a:ext cx="8698412" cy="3842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072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831A7-E94D-4801-AE49-F62A383A4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weak_ptr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C7952-17FB-4709-81A6-2C62AD8EA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It’s much more similar to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shared_ptr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except it’ll not maintain a 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Reference Counter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. In this case, a pointer will not have a stronghold on the object. The reason is if suppose pointers are holding the object and requesting for other objects then they may form a 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Deadlock.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1555904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LightSeedRightStep">
      <a:dk1>
        <a:srgbClr val="000000"/>
      </a:dk1>
      <a:lt1>
        <a:srgbClr val="FFFFFF"/>
      </a:lt1>
      <a:dk2>
        <a:srgbClr val="242E41"/>
      </a:dk2>
      <a:lt2>
        <a:srgbClr val="E8E3E2"/>
      </a:lt2>
      <a:accent1>
        <a:srgbClr val="7BA9B8"/>
      </a:accent1>
      <a:accent2>
        <a:srgbClr val="7F93BA"/>
      </a:accent2>
      <a:accent3>
        <a:srgbClr val="9A96C6"/>
      </a:accent3>
      <a:accent4>
        <a:srgbClr val="9C7FBA"/>
      </a:accent4>
      <a:accent5>
        <a:srgbClr val="C093C5"/>
      </a:accent5>
      <a:accent6>
        <a:srgbClr val="BA7FA7"/>
      </a:accent6>
      <a:hlink>
        <a:srgbClr val="AB7564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3594</TotalTime>
  <Words>452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Courier New</vt:lpstr>
      <vt:lpstr>Univers Condensed Light</vt:lpstr>
      <vt:lpstr>urw-din</vt:lpstr>
      <vt:lpstr>Walbaum Display Light</vt:lpstr>
      <vt:lpstr>AngleLinesVTI</vt:lpstr>
      <vt:lpstr>pointers</vt:lpstr>
      <vt:lpstr>Smart pointer</vt:lpstr>
      <vt:lpstr>unique_ptr</vt:lpstr>
      <vt:lpstr>shared_ptr</vt:lpstr>
      <vt:lpstr>weak_ptr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C++</dc:title>
  <dc:creator>Sudhanya</dc:creator>
  <cp:lastModifiedBy>Sudhanya</cp:lastModifiedBy>
  <cp:revision>1</cp:revision>
  <cp:lastPrinted>2022-01-17T02:31:04Z</cp:lastPrinted>
  <dcterms:created xsi:type="dcterms:W3CDTF">2021-12-26T23:56:59Z</dcterms:created>
  <dcterms:modified xsi:type="dcterms:W3CDTF">2022-03-23T02:03:27Z</dcterms:modified>
</cp:coreProperties>
</file>