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3" r:id="rId12"/>
    <p:sldId id="266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20274-B810-42D1-8376-20C8F1EFD705}" v="7" dt="2022-03-16T05:53:30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nash Tauro" userId="1c86c752-522c-4df6-aac1-86dc1571f469" providerId="ADAL" clId="{A0420274-B810-42D1-8376-20C8F1EFD705}"/>
    <pc:docChg chg="undo redo custSel addSld delSld modSld sldOrd addSection delSection">
      <pc:chgData name="Avinash Tauro" userId="1c86c752-522c-4df6-aac1-86dc1571f469" providerId="ADAL" clId="{A0420274-B810-42D1-8376-20C8F1EFD705}" dt="2022-03-16T05:53:30.853" v="2481" actId="20577"/>
      <pc:docMkLst>
        <pc:docMk/>
      </pc:docMkLst>
      <pc:sldChg chg="addSp modSp mod setBg addAnim setClrOvrMap">
        <pc:chgData name="Avinash Tauro" userId="1c86c752-522c-4df6-aac1-86dc1571f469" providerId="ADAL" clId="{A0420274-B810-42D1-8376-20C8F1EFD705}" dt="2022-03-16T03:39:40.930" v="2426"/>
        <pc:sldMkLst>
          <pc:docMk/>
          <pc:sldMk cId="281199077" sldId="256"/>
        </pc:sldMkLst>
        <pc:spChg chg="mod">
          <ac:chgData name="Avinash Tauro" userId="1c86c752-522c-4df6-aac1-86dc1571f469" providerId="ADAL" clId="{A0420274-B810-42D1-8376-20C8F1EFD705}" dt="2022-03-16T03:39:40.927" v="2424" actId="26606"/>
          <ac:spMkLst>
            <pc:docMk/>
            <pc:sldMk cId="281199077" sldId="256"/>
            <ac:spMk id="2" creationId="{A612ED02-8404-4E0A-A5BF-26BB56E63F96}"/>
          </ac:spMkLst>
        </pc:spChg>
        <pc:spChg chg="mod">
          <ac:chgData name="Avinash Tauro" userId="1c86c752-522c-4df6-aac1-86dc1571f469" providerId="ADAL" clId="{A0420274-B810-42D1-8376-20C8F1EFD705}" dt="2022-03-16T03:39:40.927" v="2424" actId="26606"/>
          <ac:spMkLst>
            <pc:docMk/>
            <pc:sldMk cId="281199077" sldId="256"/>
            <ac:spMk id="3" creationId="{F294924E-6158-40E4-A456-C035C955AA10}"/>
          </ac:spMkLst>
        </pc:spChg>
        <pc:spChg chg="add">
          <ac:chgData name="Avinash Tauro" userId="1c86c752-522c-4df6-aac1-86dc1571f469" providerId="ADAL" clId="{A0420274-B810-42D1-8376-20C8F1EFD705}" dt="2022-03-16T03:39:40.927" v="2424" actId="26606"/>
          <ac:spMkLst>
            <pc:docMk/>
            <pc:sldMk cId="281199077" sldId="256"/>
            <ac:spMk id="9" creationId="{71B2258F-86CA-4D4D-8270-BC05FCDEBFB3}"/>
          </ac:spMkLst>
        </pc:spChg>
        <pc:picChg chg="add">
          <ac:chgData name="Avinash Tauro" userId="1c86c752-522c-4df6-aac1-86dc1571f469" providerId="ADAL" clId="{A0420274-B810-42D1-8376-20C8F1EFD705}" dt="2022-03-16T03:39:40.927" v="2424" actId="26606"/>
          <ac:picMkLst>
            <pc:docMk/>
            <pc:sldMk cId="281199077" sldId="256"/>
            <ac:picMk id="5" creationId="{BD824E6A-60D2-5A28-39E9-77CF8D4635F1}"/>
          </ac:picMkLst>
        </pc:picChg>
      </pc:sldChg>
      <pc:sldChg chg="addSp delSp modSp mod setBg setClrOvrMap">
        <pc:chgData name="Avinash Tauro" userId="1c86c752-522c-4df6-aac1-86dc1571f469" providerId="ADAL" clId="{A0420274-B810-42D1-8376-20C8F1EFD705}" dt="2022-03-16T05:53:30.853" v="2481" actId="20577"/>
        <pc:sldMkLst>
          <pc:docMk/>
          <pc:sldMk cId="4155877208" sldId="258"/>
        </pc:sldMkLst>
        <pc:spChg chg="mod">
          <ac:chgData name="Avinash Tauro" userId="1c86c752-522c-4df6-aac1-86dc1571f469" providerId="ADAL" clId="{A0420274-B810-42D1-8376-20C8F1EFD705}" dt="2022-03-16T03:37:01.703" v="2385" actId="26606"/>
          <ac:spMkLst>
            <pc:docMk/>
            <pc:sldMk cId="4155877208" sldId="258"/>
            <ac:spMk id="2" creationId="{B15C2115-72DC-463C-85C0-23A0D650B571}"/>
          </ac:spMkLst>
        </pc:spChg>
        <pc:spChg chg="del mod">
          <ac:chgData name="Avinash Tauro" userId="1c86c752-522c-4df6-aac1-86dc1571f469" providerId="ADAL" clId="{A0420274-B810-42D1-8376-20C8F1EFD705}" dt="2022-03-16T03:37:01.703" v="2385" actId="26606"/>
          <ac:spMkLst>
            <pc:docMk/>
            <pc:sldMk cId="4155877208" sldId="258"/>
            <ac:spMk id="3" creationId="{58677CE1-E938-46F0-A126-ACDFE8CF850A}"/>
          </ac:spMkLst>
        </pc:spChg>
        <pc:spChg chg="add del">
          <ac:chgData name="Avinash Tauro" userId="1c86c752-522c-4df6-aac1-86dc1571f469" providerId="ADAL" clId="{A0420274-B810-42D1-8376-20C8F1EFD705}" dt="2022-03-16T03:37:01.689" v="2384" actId="26606"/>
          <ac:spMkLst>
            <pc:docMk/>
            <pc:sldMk cId="4155877208" sldId="258"/>
            <ac:spMk id="9" creationId="{C5E6CFF1-2F42-4E10-9A97-F116F46F53FE}"/>
          </ac:spMkLst>
        </pc:spChg>
        <pc:graphicFrameChg chg="add mod">
          <ac:chgData name="Avinash Tauro" userId="1c86c752-522c-4df6-aac1-86dc1571f469" providerId="ADAL" clId="{A0420274-B810-42D1-8376-20C8F1EFD705}" dt="2022-03-16T05:53:30.853" v="2481" actId="20577"/>
          <ac:graphicFrameMkLst>
            <pc:docMk/>
            <pc:sldMk cId="4155877208" sldId="258"/>
            <ac:graphicFrameMk id="13" creationId="{794A859A-9A4D-8FA0-2FD9-6B45CD3B2694}"/>
          </ac:graphicFrameMkLst>
        </pc:graphicFrameChg>
        <pc:picChg chg="add del">
          <ac:chgData name="Avinash Tauro" userId="1c86c752-522c-4df6-aac1-86dc1571f469" providerId="ADAL" clId="{A0420274-B810-42D1-8376-20C8F1EFD705}" dt="2022-03-16T03:37:01.689" v="2384" actId="26606"/>
          <ac:picMkLst>
            <pc:docMk/>
            <pc:sldMk cId="4155877208" sldId="258"/>
            <ac:picMk id="5" creationId="{02373F44-1EB4-FE31-8C4C-A9F8637EBAF5}"/>
          </ac:picMkLst>
        </pc:picChg>
        <pc:cxnChg chg="add del">
          <ac:chgData name="Avinash Tauro" userId="1c86c752-522c-4df6-aac1-86dc1571f469" providerId="ADAL" clId="{A0420274-B810-42D1-8376-20C8F1EFD705}" dt="2022-03-16T03:37:01.689" v="2384" actId="26606"/>
          <ac:cxnSpMkLst>
            <pc:docMk/>
            <pc:sldMk cId="4155877208" sldId="258"/>
            <ac:cxnSpMk id="11" creationId="{67182200-4859-4C8D-BCBB-55B245C28BA3}"/>
          </ac:cxnSpMkLst>
        </pc:cxnChg>
      </pc:sldChg>
      <pc:sldChg chg="addSp delSp modSp mod setBg modNotes">
        <pc:chgData name="Avinash Tauro" userId="1c86c752-522c-4df6-aac1-86dc1571f469" providerId="ADAL" clId="{A0420274-B810-42D1-8376-20C8F1EFD705}" dt="2022-03-16T03:37:17.961" v="2388" actId="26606"/>
        <pc:sldMkLst>
          <pc:docMk/>
          <pc:sldMk cId="2961540678" sldId="259"/>
        </pc:sldMkLst>
        <pc:spChg chg="mod">
          <ac:chgData name="Avinash Tauro" userId="1c86c752-522c-4df6-aac1-86dc1571f469" providerId="ADAL" clId="{A0420274-B810-42D1-8376-20C8F1EFD705}" dt="2022-03-16T03:37:17.961" v="2388" actId="26606"/>
          <ac:spMkLst>
            <pc:docMk/>
            <pc:sldMk cId="2961540678" sldId="259"/>
            <ac:spMk id="2" creationId="{7CA46F3C-8157-4AEB-95BC-209C894BFA1D}"/>
          </ac:spMkLst>
        </pc:spChg>
        <pc:spChg chg="add del mod">
          <ac:chgData name="Avinash Tauro" userId="1c86c752-522c-4df6-aac1-86dc1571f469" providerId="ADAL" clId="{A0420274-B810-42D1-8376-20C8F1EFD705}" dt="2022-03-16T03:37:17.961" v="2388" actId="26606"/>
          <ac:spMkLst>
            <pc:docMk/>
            <pc:sldMk cId="2961540678" sldId="259"/>
            <ac:spMk id="3" creationId="{E480F966-E322-4052-88BA-9229831B5190}"/>
          </ac:spMkLst>
        </pc:spChg>
        <pc:spChg chg="add">
          <ac:chgData name="Avinash Tauro" userId="1c86c752-522c-4df6-aac1-86dc1571f469" providerId="ADAL" clId="{A0420274-B810-42D1-8376-20C8F1EFD705}" dt="2022-03-16T03:37:17.961" v="2388" actId="26606"/>
          <ac:spMkLst>
            <pc:docMk/>
            <pc:sldMk cId="2961540678" sldId="259"/>
            <ac:spMk id="8" creationId="{827B839B-9ADE-406B-8590-F1CAEDED45A1}"/>
          </ac:spMkLst>
        </pc:spChg>
        <pc:spChg chg="add">
          <ac:chgData name="Avinash Tauro" userId="1c86c752-522c-4df6-aac1-86dc1571f469" providerId="ADAL" clId="{A0420274-B810-42D1-8376-20C8F1EFD705}" dt="2022-03-16T03:37:17.961" v="2388" actId="26606"/>
          <ac:spMkLst>
            <pc:docMk/>
            <pc:sldMk cId="2961540678" sldId="259"/>
            <ac:spMk id="10" creationId="{CFE45BF0-46DB-408C-B5F7-7B11716805D4}"/>
          </ac:spMkLst>
        </pc:spChg>
        <pc:spChg chg="add">
          <ac:chgData name="Avinash Tauro" userId="1c86c752-522c-4df6-aac1-86dc1571f469" providerId="ADAL" clId="{A0420274-B810-42D1-8376-20C8F1EFD705}" dt="2022-03-16T03:37:17.961" v="2388" actId="26606"/>
          <ac:spMkLst>
            <pc:docMk/>
            <pc:sldMk cId="2961540678" sldId="259"/>
            <ac:spMk id="12" creationId="{2AEBC8F2-97B1-41B4-93F1-2D289E197FBA}"/>
          </ac:spMkLst>
        </pc:spChg>
        <pc:spChg chg="add">
          <ac:chgData name="Avinash Tauro" userId="1c86c752-522c-4df6-aac1-86dc1571f469" providerId="ADAL" clId="{A0420274-B810-42D1-8376-20C8F1EFD705}" dt="2022-03-16T03:37:17.961" v="2388" actId="26606"/>
          <ac:spMkLst>
            <pc:docMk/>
            <pc:sldMk cId="2961540678" sldId="259"/>
            <ac:spMk id="14" creationId="{472E3A19-F5D5-48FC-BB9C-48C2F68F598B}"/>
          </ac:spMkLst>
        </pc:spChg>
        <pc:spChg chg="add">
          <ac:chgData name="Avinash Tauro" userId="1c86c752-522c-4df6-aac1-86dc1571f469" providerId="ADAL" clId="{A0420274-B810-42D1-8376-20C8F1EFD705}" dt="2022-03-16T03:37:17.961" v="2388" actId="26606"/>
          <ac:spMkLst>
            <pc:docMk/>
            <pc:sldMk cId="2961540678" sldId="259"/>
            <ac:spMk id="16" creationId="{7A62E32F-BB65-43A8-8EB5-92346890E549}"/>
          </ac:spMkLst>
        </pc:spChg>
        <pc:spChg chg="add">
          <ac:chgData name="Avinash Tauro" userId="1c86c752-522c-4df6-aac1-86dc1571f469" providerId="ADAL" clId="{A0420274-B810-42D1-8376-20C8F1EFD705}" dt="2022-03-16T03:37:17.961" v="2388" actId="26606"/>
          <ac:spMkLst>
            <pc:docMk/>
            <pc:sldMk cId="2961540678" sldId="259"/>
            <ac:spMk id="18" creationId="{14E91B64-9FCC-451E-AFB4-A827D6329367}"/>
          </ac:spMkLst>
        </pc:spChg>
        <pc:graphicFrameChg chg="add del">
          <ac:chgData name="Avinash Tauro" userId="1c86c752-522c-4df6-aac1-86dc1571f469" providerId="ADAL" clId="{A0420274-B810-42D1-8376-20C8F1EFD705}" dt="2022-03-16T03:37:16.612" v="2387" actId="26606"/>
          <ac:graphicFrameMkLst>
            <pc:docMk/>
            <pc:sldMk cId="2961540678" sldId="259"/>
            <ac:graphicFrameMk id="5" creationId="{7A029278-07F4-3670-9E6E-75B7BC0DA317}"/>
          </ac:graphicFrameMkLst>
        </pc:graphicFrameChg>
        <pc:picChg chg="add del">
          <ac:chgData name="Avinash Tauro" userId="1c86c752-522c-4df6-aac1-86dc1571f469" providerId="ADAL" clId="{A0420274-B810-42D1-8376-20C8F1EFD705}" dt="2022-03-16T03:37:16.612" v="2387" actId="26606"/>
          <ac:picMkLst>
            <pc:docMk/>
            <pc:sldMk cId="2961540678" sldId="259"/>
            <ac:picMk id="6" creationId="{7884873B-79E3-3078-41EB-17F47F3BCB4D}"/>
          </ac:picMkLst>
        </pc:picChg>
      </pc:sldChg>
      <pc:sldChg chg="addSp modSp new mod setBg">
        <pc:chgData name="Avinash Tauro" userId="1c86c752-522c-4df6-aac1-86dc1571f469" providerId="ADAL" clId="{A0420274-B810-42D1-8376-20C8F1EFD705}" dt="2022-03-16T03:37:21.577" v="2389" actId="26606"/>
        <pc:sldMkLst>
          <pc:docMk/>
          <pc:sldMk cId="3204363922" sldId="260"/>
        </pc:sldMkLst>
        <pc:spChg chg="mod">
          <ac:chgData name="Avinash Tauro" userId="1c86c752-522c-4df6-aac1-86dc1571f469" providerId="ADAL" clId="{A0420274-B810-42D1-8376-20C8F1EFD705}" dt="2022-03-16T03:37:21.577" v="2389" actId="26606"/>
          <ac:spMkLst>
            <pc:docMk/>
            <pc:sldMk cId="3204363922" sldId="260"/>
            <ac:spMk id="2" creationId="{97DF0155-E462-4606-9755-A4DE2FC25C13}"/>
          </ac:spMkLst>
        </pc:spChg>
        <pc:spChg chg="mod">
          <ac:chgData name="Avinash Tauro" userId="1c86c752-522c-4df6-aac1-86dc1571f469" providerId="ADAL" clId="{A0420274-B810-42D1-8376-20C8F1EFD705}" dt="2022-03-16T03:37:21.577" v="2389" actId="26606"/>
          <ac:spMkLst>
            <pc:docMk/>
            <pc:sldMk cId="3204363922" sldId="260"/>
            <ac:spMk id="3" creationId="{EEAB11B2-ED7F-4081-927A-31C60F4A270B}"/>
          </ac:spMkLst>
        </pc:spChg>
        <pc:spChg chg="add">
          <ac:chgData name="Avinash Tauro" userId="1c86c752-522c-4df6-aac1-86dc1571f469" providerId="ADAL" clId="{A0420274-B810-42D1-8376-20C8F1EFD705}" dt="2022-03-16T03:37:21.577" v="2389" actId="26606"/>
          <ac:spMkLst>
            <pc:docMk/>
            <pc:sldMk cId="3204363922" sldId="260"/>
            <ac:spMk id="8" creationId="{827B839B-9ADE-406B-8590-F1CAEDED45A1}"/>
          </ac:spMkLst>
        </pc:spChg>
        <pc:spChg chg="add">
          <ac:chgData name="Avinash Tauro" userId="1c86c752-522c-4df6-aac1-86dc1571f469" providerId="ADAL" clId="{A0420274-B810-42D1-8376-20C8F1EFD705}" dt="2022-03-16T03:37:21.577" v="2389" actId="26606"/>
          <ac:spMkLst>
            <pc:docMk/>
            <pc:sldMk cId="3204363922" sldId="260"/>
            <ac:spMk id="10" creationId="{CFE45BF0-46DB-408C-B5F7-7B11716805D4}"/>
          </ac:spMkLst>
        </pc:spChg>
        <pc:spChg chg="add">
          <ac:chgData name="Avinash Tauro" userId="1c86c752-522c-4df6-aac1-86dc1571f469" providerId="ADAL" clId="{A0420274-B810-42D1-8376-20C8F1EFD705}" dt="2022-03-16T03:37:21.577" v="2389" actId="26606"/>
          <ac:spMkLst>
            <pc:docMk/>
            <pc:sldMk cId="3204363922" sldId="260"/>
            <ac:spMk id="12" creationId="{2AEBC8F2-97B1-41B4-93F1-2D289E197FBA}"/>
          </ac:spMkLst>
        </pc:spChg>
        <pc:spChg chg="add">
          <ac:chgData name="Avinash Tauro" userId="1c86c752-522c-4df6-aac1-86dc1571f469" providerId="ADAL" clId="{A0420274-B810-42D1-8376-20C8F1EFD705}" dt="2022-03-16T03:37:21.577" v="2389" actId="26606"/>
          <ac:spMkLst>
            <pc:docMk/>
            <pc:sldMk cId="3204363922" sldId="260"/>
            <ac:spMk id="14" creationId="{472E3A19-F5D5-48FC-BB9C-48C2F68F598B}"/>
          </ac:spMkLst>
        </pc:spChg>
        <pc:spChg chg="add">
          <ac:chgData name="Avinash Tauro" userId="1c86c752-522c-4df6-aac1-86dc1571f469" providerId="ADAL" clId="{A0420274-B810-42D1-8376-20C8F1EFD705}" dt="2022-03-16T03:37:21.577" v="2389" actId="26606"/>
          <ac:spMkLst>
            <pc:docMk/>
            <pc:sldMk cId="3204363922" sldId="260"/>
            <ac:spMk id="16" creationId="{7A62E32F-BB65-43A8-8EB5-92346890E549}"/>
          </ac:spMkLst>
        </pc:spChg>
        <pc:spChg chg="add">
          <ac:chgData name="Avinash Tauro" userId="1c86c752-522c-4df6-aac1-86dc1571f469" providerId="ADAL" clId="{A0420274-B810-42D1-8376-20C8F1EFD705}" dt="2022-03-16T03:37:21.577" v="2389" actId="26606"/>
          <ac:spMkLst>
            <pc:docMk/>
            <pc:sldMk cId="3204363922" sldId="260"/>
            <ac:spMk id="18" creationId="{14E91B64-9FCC-451E-AFB4-A827D6329367}"/>
          </ac:spMkLst>
        </pc:spChg>
      </pc:sldChg>
      <pc:sldChg chg="addSp modSp new mod setBg">
        <pc:chgData name="Avinash Tauro" userId="1c86c752-522c-4df6-aac1-86dc1571f469" providerId="ADAL" clId="{A0420274-B810-42D1-8376-20C8F1EFD705}" dt="2022-03-16T03:37:24.006" v="2390" actId="26606"/>
        <pc:sldMkLst>
          <pc:docMk/>
          <pc:sldMk cId="1067521263" sldId="261"/>
        </pc:sldMkLst>
        <pc:spChg chg="mod">
          <ac:chgData name="Avinash Tauro" userId="1c86c752-522c-4df6-aac1-86dc1571f469" providerId="ADAL" clId="{A0420274-B810-42D1-8376-20C8F1EFD705}" dt="2022-03-16T03:37:24.006" v="2390" actId="26606"/>
          <ac:spMkLst>
            <pc:docMk/>
            <pc:sldMk cId="1067521263" sldId="261"/>
            <ac:spMk id="2" creationId="{5F54CF78-D555-4818-A958-B707B56C1D91}"/>
          </ac:spMkLst>
        </pc:spChg>
        <pc:spChg chg="mod">
          <ac:chgData name="Avinash Tauro" userId="1c86c752-522c-4df6-aac1-86dc1571f469" providerId="ADAL" clId="{A0420274-B810-42D1-8376-20C8F1EFD705}" dt="2022-03-16T03:37:24.006" v="2390" actId="26606"/>
          <ac:spMkLst>
            <pc:docMk/>
            <pc:sldMk cId="1067521263" sldId="261"/>
            <ac:spMk id="3" creationId="{E23702AB-F69F-4316-A12E-973A5ABEDC48}"/>
          </ac:spMkLst>
        </pc:spChg>
        <pc:spChg chg="add">
          <ac:chgData name="Avinash Tauro" userId="1c86c752-522c-4df6-aac1-86dc1571f469" providerId="ADAL" clId="{A0420274-B810-42D1-8376-20C8F1EFD705}" dt="2022-03-16T03:37:24.006" v="2390" actId="26606"/>
          <ac:spMkLst>
            <pc:docMk/>
            <pc:sldMk cId="1067521263" sldId="261"/>
            <ac:spMk id="8" creationId="{827B839B-9ADE-406B-8590-F1CAEDED45A1}"/>
          </ac:spMkLst>
        </pc:spChg>
        <pc:spChg chg="add">
          <ac:chgData name="Avinash Tauro" userId="1c86c752-522c-4df6-aac1-86dc1571f469" providerId="ADAL" clId="{A0420274-B810-42D1-8376-20C8F1EFD705}" dt="2022-03-16T03:37:24.006" v="2390" actId="26606"/>
          <ac:spMkLst>
            <pc:docMk/>
            <pc:sldMk cId="1067521263" sldId="261"/>
            <ac:spMk id="10" creationId="{CFE45BF0-46DB-408C-B5F7-7B11716805D4}"/>
          </ac:spMkLst>
        </pc:spChg>
        <pc:spChg chg="add">
          <ac:chgData name="Avinash Tauro" userId="1c86c752-522c-4df6-aac1-86dc1571f469" providerId="ADAL" clId="{A0420274-B810-42D1-8376-20C8F1EFD705}" dt="2022-03-16T03:37:24.006" v="2390" actId="26606"/>
          <ac:spMkLst>
            <pc:docMk/>
            <pc:sldMk cId="1067521263" sldId="261"/>
            <ac:spMk id="12" creationId="{2AEBC8F2-97B1-41B4-93F1-2D289E197FBA}"/>
          </ac:spMkLst>
        </pc:spChg>
        <pc:spChg chg="add">
          <ac:chgData name="Avinash Tauro" userId="1c86c752-522c-4df6-aac1-86dc1571f469" providerId="ADAL" clId="{A0420274-B810-42D1-8376-20C8F1EFD705}" dt="2022-03-16T03:37:24.006" v="2390" actId="26606"/>
          <ac:spMkLst>
            <pc:docMk/>
            <pc:sldMk cId="1067521263" sldId="261"/>
            <ac:spMk id="14" creationId="{472E3A19-F5D5-48FC-BB9C-48C2F68F598B}"/>
          </ac:spMkLst>
        </pc:spChg>
        <pc:spChg chg="add">
          <ac:chgData name="Avinash Tauro" userId="1c86c752-522c-4df6-aac1-86dc1571f469" providerId="ADAL" clId="{A0420274-B810-42D1-8376-20C8F1EFD705}" dt="2022-03-16T03:37:24.006" v="2390" actId="26606"/>
          <ac:spMkLst>
            <pc:docMk/>
            <pc:sldMk cId="1067521263" sldId="261"/>
            <ac:spMk id="16" creationId="{7A62E32F-BB65-43A8-8EB5-92346890E549}"/>
          </ac:spMkLst>
        </pc:spChg>
        <pc:spChg chg="add">
          <ac:chgData name="Avinash Tauro" userId="1c86c752-522c-4df6-aac1-86dc1571f469" providerId="ADAL" clId="{A0420274-B810-42D1-8376-20C8F1EFD705}" dt="2022-03-16T03:37:24.006" v="2390" actId="26606"/>
          <ac:spMkLst>
            <pc:docMk/>
            <pc:sldMk cId="1067521263" sldId="261"/>
            <ac:spMk id="18" creationId="{14E91B64-9FCC-451E-AFB4-A827D6329367}"/>
          </ac:spMkLst>
        </pc:spChg>
      </pc:sldChg>
      <pc:sldChg chg="addSp modSp new mod setBg">
        <pc:chgData name="Avinash Tauro" userId="1c86c752-522c-4df6-aac1-86dc1571f469" providerId="ADAL" clId="{A0420274-B810-42D1-8376-20C8F1EFD705}" dt="2022-03-16T03:38:53.942" v="2413" actId="26606"/>
        <pc:sldMkLst>
          <pc:docMk/>
          <pc:sldMk cId="1863990580" sldId="262"/>
        </pc:sldMkLst>
        <pc:spChg chg="mod">
          <ac:chgData name="Avinash Tauro" userId="1c86c752-522c-4df6-aac1-86dc1571f469" providerId="ADAL" clId="{A0420274-B810-42D1-8376-20C8F1EFD705}" dt="2022-03-16T03:38:53.942" v="2413" actId="26606"/>
          <ac:spMkLst>
            <pc:docMk/>
            <pc:sldMk cId="1863990580" sldId="262"/>
            <ac:spMk id="2" creationId="{944688C8-9C0F-4FDC-A116-156D602A7889}"/>
          </ac:spMkLst>
        </pc:spChg>
        <pc:spChg chg="mod">
          <ac:chgData name="Avinash Tauro" userId="1c86c752-522c-4df6-aac1-86dc1571f469" providerId="ADAL" clId="{A0420274-B810-42D1-8376-20C8F1EFD705}" dt="2022-03-16T03:38:53.942" v="2413" actId="26606"/>
          <ac:spMkLst>
            <pc:docMk/>
            <pc:sldMk cId="1863990580" sldId="262"/>
            <ac:spMk id="3" creationId="{416C9464-026D-48B5-9D57-2C4B439BCE3E}"/>
          </ac:spMkLst>
        </pc:spChg>
        <pc:spChg chg="add">
          <ac:chgData name="Avinash Tauro" userId="1c86c752-522c-4df6-aac1-86dc1571f469" providerId="ADAL" clId="{A0420274-B810-42D1-8376-20C8F1EFD705}" dt="2022-03-16T03:38:53.942" v="2413" actId="26606"/>
          <ac:spMkLst>
            <pc:docMk/>
            <pc:sldMk cId="1863990580" sldId="262"/>
            <ac:spMk id="8" creationId="{827B839B-9ADE-406B-8590-F1CAEDED45A1}"/>
          </ac:spMkLst>
        </pc:spChg>
        <pc:spChg chg="add">
          <ac:chgData name="Avinash Tauro" userId="1c86c752-522c-4df6-aac1-86dc1571f469" providerId="ADAL" clId="{A0420274-B810-42D1-8376-20C8F1EFD705}" dt="2022-03-16T03:38:53.942" v="2413" actId="26606"/>
          <ac:spMkLst>
            <pc:docMk/>
            <pc:sldMk cId="1863990580" sldId="262"/>
            <ac:spMk id="10" creationId="{CFE45BF0-46DB-408C-B5F7-7B11716805D4}"/>
          </ac:spMkLst>
        </pc:spChg>
        <pc:spChg chg="add">
          <ac:chgData name="Avinash Tauro" userId="1c86c752-522c-4df6-aac1-86dc1571f469" providerId="ADAL" clId="{A0420274-B810-42D1-8376-20C8F1EFD705}" dt="2022-03-16T03:38:53.942" v="2413" actId="26606"/>
          <ac:spMkLst>
            <pc:docMk/>
            <pc:sldMk cId="1863990580" sldId="262"/>
            <ac:spMk id="12" creationId="{2AEBC8F2-97B1-41B4-93F1-2D289E197FBA}"/>
          </ac:spMkLst>
        </pc:spChg>
        <pc:spChg chg="add">
          <ac:chgData name="Avinash Tauro" userId="1c86c752-522c-4df6-aac1-86dc1571f469" providerId="ADAL" clId="{A0420274-B810-42D1-8376-20C8F1EFD705}" dt="2022-03-16T03:38:53.942" v="2413" actId="26606"/>
          <ac:spMkLst>
            <pc:docMk/>
            <pc:sldMk cId="1863990580" sldId="262"/>
            <ac:spMk id="14" creationId="{472E3A19-F5D5-48FC-BB9C-48C2F68F598B}"/>
          </ac:spMkLst>
        </pc:spChg>
        <pc:spChg chg="add">
          <ac:chgData name="Avinash Tauro" userId="1c86c752-522c-4df6-aac1-86dc1571f469" providerId="ADAL" clId="{A0420274-B810-42D1-8376-20C8F1EFD705}" dt="2022-03-16T03:38:53.942" v="2413" actId="26606"/>
          <ac:spMkLst>
            <pc:docMk/>
            <pc:sldMk cId="1863990580" sldId="262"/>
            <ac:spMk id="16" creationId="{7A62E32F-BB65-43A8-8EB5-92346890E549}"/>
          </ac:spMkLst>
        </pc:spChg>
        <pc:spChg chg="add">
          <ac:chgData name="Avinash Tauro" userId="1c86c752-522c-4df6-aac1-86dc1571f469" providerId="ADAL" clId="{A0420274-B810-42D1-8376-20C8F1EFD705}" dt="2022-03-16T03:38:53.942" v="2413" actId="26606"/>
          <ac:spMkLst>
            <pc:docMk/>
            <pc:sldMk cId="1863990580" sldId="262"/>
            <ac:spMk id="18" creationId="{14E91B64-9FCC-451E-AFB4-A827D6329367}"/>
          </ac:spMkLst>
        </pc:spChg>
      </pc:sldChg>
      <pc:sldChg chg="addSp modSp new mod ord setBg">
        <pc:chgData name="Avinash Tauro" userId="1c86c752-522c-4df6-aac1-86dc1571f469" providerId="ADAL" clId="{A0420274-B810-42D1-8376-20C8F1EFD705}" dt="2022-03-16T03:39:08.093" v="2417" actId="26606"/>
        <pc:sldMkLst>
          <pc:docMk/>
          <pc:sldMk cId="1377618439" sldId="263"/>
        </pc:sldMkLst>
        <pc:spChg chg="mod">
          <ac:chgData name="Avinash Tauro" userId="1c86c752-522c-4df6-aac1-86dc1571f469" providerId="ADAL" clId="{A0420274-B810-42D1-8376-20C8F1EFD705}" dt="2022-03-16T03:39:08.093" v="2417" actId="26606"/>
          <ac:spMkLst>
            <pc:docMk/>
            <pc:sldMk cId="1377618439" sldId="263"/>
            <ac:spMk id="2" creationId="{EA5300C1-B954-4F04-9502-6AA199DA4363}"/>
          </ac:spMkLst>
        </pc:spChg>
        <pc:spChg chg="mod">
          <ac:chgData name="Avinash Tauro" userId="1c86c752-522c-4df6-aac1-86dc1571f469" providerId="ADAL" clId="{A0420274-B810-42D1-8376-20C8F1EFD705}" dt="2022-03-16T03:39:08.093" v="2417" actId="26606"/>
          <ac:spMkLst>
            <pc:docMk/>
            <pc:sldMk cId="1377618439" sldId="263"/>
            <ac:spMk id="3" creationId="{4FAE5BFB-B71F-41C6-A947-62D31A1AF429}"/>
          </ac:spMkLst>
        </pc:spChg>
        <pc:spChg chg="add">
          <ac:chgData name="Avinash Tauro" userId="1c86c752-522c-4df6-aac1-86dc1571f469" providerId="ADAL" clId="{A0420274-B810-42D1-8376-20C8F1EFD705}" dt="2022-03-16T03:39:08.093" v="2417" actId="26606"/>
          <ac:spMkLst>
            <pc:docMk/>
            <pc:sldMk cId="1377618439" sldId="263"/>
            <ac:spMk id="8" creationId="{827B839B-9ADE-406B-8590-F1CAEDED45A1}"/>
          </ac:spMkLst>
        </pc:spChg>
        <pc:spChg chg="add">
          <ac:chgData name="Avinash Tauro" userId="1c86c752-522c-4df6-aac1-86dc1571f469" providerId="ADAL" clId="{A0420274-B810-42D1-8376-20C8F1EFD705}" dt="2022-03-16T03:39:08.093" v="2417" actId="26606"/>
          <ac:spMkLst>
            <pc:docMk/>
            <pc:sldMk cId="1377618439" sldId="263"/>
            <ac:spMk id="10" creationId="{CFE45BF0-46DB-408C-B5F7-7B11716805D4}"/>
          </ac:spMkLst>
        </pc:spChg>
        <pc:spChg chg="add">
          <ac:chgData name="Avinash Tauro" userId="1c86c752-522c-4df6-aac1-86dc1571f469" providerId="ADAL" clId="{A0420274-B810-42D1-8376-20C8F1EFD705}" dt="2022-03-16T03:39:08.093" v="2417" actId="26606"/>
          <ac:spMkLst>
            <pc:docMk/>
            <pc:sldMk cId="1377618439" sldId="263"/>
            <ac:spMk id="12" creationId="{2AEBC8F2-97B1-41B4-93F1-2D289E197FBA}"/>
          </ac:spMkLst>
        </pc:spChg>
        <pc:spChg chg="add">
          <ac:chgData name="Avinash Tauro" userId="1c86c752-522c-4df6-aac1-86dc1571f469" providerId="ADAL" clId="{A0420274-B810-42D1-8376-20C8F1EFD705}" dt="2022-03-16T03:39:08.093" v="2417" actId="26606"/>
          <ac:spMkLst>
            <pc:docMk/>
            <pc:sldMk cId="1377618439" sldId="263"/>
            <ac:spMk id="14" creationId="{472E3A19-F5D5-48FC-BB9C-48C2F68F598B}"/>
          </ac:spMkLst>
        </pc:spChg>
        <pc:spChg chg="add">
          <ac:chgData name="Avinash Tauro" userId="1c86c752-522c-4df6-aac1-86dc1571f469" providerId="ADAL" clId="{A0420274-B810-42D1-8376-20C8F1EFD705}" dt="2022-03-16T03:39:08.093" v="2417" actId="26606"/>
          <ac:spMkLst>
            <pc:docMk/>
            <pc:sldMk cId="1377618439" sldId="263"/>
            <ac:spMk id="16" creationId="{7A62E32F-BB65-43A8-8EB5-92346890E549}"/>
          </ac:spMkLst>
        </pc:spChg>
        <pc:spChg chg="add">
          <ac:chgData name="Avinash Tauro" userId="1c86c752-522c-4df6-aac1-86dc1571f469" providerId="ADAL" clId="{A0420274-B810-42D1-8376-20C8F1EFD705}" dt="2022-03-16T03:39:08.093" v="2417" actId="26606"/>
          <ac:spMkLst>
            <pc:docMk/>
            <pc:sldMk cId="1377618439" sldId="263"/>
            <ac:spMk id="18" creationId="{14E91B64-9FCC-451E-AFB4-A827D6329367}"/>
          </ac:spMkLst>
        </pc:spChg>
      </pc:sldChg>
      <pc:sldChg chg="addSp delSp modSp new mod setBg modNotes">
        <pc:chgData name="Avinash Tauro" userId="1c86c752-522c-4df6-aac1-86dc1571f469" providerId="ADAL" clId="{A0420274-B810-42D1-8376-20C8F1EFD705}" dt="2022-03-16T03:40:18.448" v="2427" actId="20577"/>
        <pc:sldMkLst>
          <pc:docMk/>
          <pc:sldMk cId="3632741131" sldId="264"/>
        </pc:sldMkLst>
        <pc:spChg chg="mod">
          <ac:chgData name="Avinash Tauro" userId="1c86c752-522c-4df6-aac1-86dc1571f469" providerId="ADAL" clId="{A0420274-B810-42D1-8376-20C8F1EFD705}" dt="2022-03-16T03:37:34.535" v="2396" actId="26606"/>
          <ac:spMkLst>
            <pc:docMk/>
            <pc:sldMk cId="3632741131" sldId="264"/>
            <ac:spMk id="2" creationId="{092CA094-564F-4F2F-83E5-7029D47D35A2}"/>
          </ac:spMkLst>
        </pc:spChg>
        <pc:spChg chg="del mod">
          <ac:chgData name="Avinash Tauro" userId="1c86c752-522c-4df6-aac1-86dc1571f469" providerId="ADAL" clId="{A0420274-B810-42D1-8376-20C8F1EFD705}" dt="2022-03-16T03:37:39.838" v="2397" actId="26606"/>
          <ac:spMkLst>
            <pc:docMk/>
            <pc:sldMk cId="3632741131" sldId="264"/>
            <ac:spMk id="3" creationId="{880828EE-6848-426F-8CCD-F2D051018632}"/>
          </ac:spMkLst>
        </pc:spChg>
        <pc:spChg chg="add del">
          <ac:chgData name="Avinash Tauro" userId="1c86c752-522c-4df6-aac1-86dc1571f469" providerId="ADAL" clId="{A0420274-B810-42D1-8376-20C8F1EFD705}" dt="2022-03-16T03:37:32.967" v="2394" actId="26606"/>
          <ac:spMkLst>
            <pc:docMk/>
            <pc:sldMk cId="3632741131" sldId="264"/>
            <ac:spMk id="5" creationId="{C9A36457-A5F4-4103-A443-02581C09185B}"/>
          </ac:spMkLst>
        </pc:spChg>
        <pc:spChg chg="add del">
          <ac:chgData name="Avinash Tauro" userId="1c86c752-522c-4df6-aac1-86dc1571f469" providerId="ADAL" clId="{A0420274-B810-42D1-8376-20C8F1EFD705}" dt="2022-03-16T03:37:32.967" v="2394" actId="26606"/>
          <ac:spMkLst>
            <pc:docMk/>
            <pc:sldMk cId="3632741131" sldId="264"/>
            <ac:spMk id="6" creationId="{DC5FB7E8-B636-40FA-BE8D-48145C0F5C57}"/>
          </ac:spMkLst>
        </pc:spChg>
        <pc:spChg chg="add del">
          <ac:chgData name="Avinash Tauro" userId="1c86c752-522c-4df6-aac1-86dc1571f469" providerId="ADAL" clId="{A0420274-B810-42D1-8376-20C8F1EFD705}" dt="2022-03-16T03:37:32.967" v="2394" actId="26606"/>
          <ac:spMkLst>
            <pc:docMk/>
            <pc:sldMk cId="3632741131" sldId="264"/>
            <ac:spMk id="7" creationId="{142DCE2C-2863-46FA-9BE7-24365A24D9BA}"/>
          </ac:spMkLst>
        </pc:spChg>
        <pc:spChg chg="add del">
          <ac:chgData name="Avinash Tauro" userId="1c86c752-522c-4df6-aac1-86dc1571f469" providerId="ADAL" clId="{A0420274-B810-42D1-8376-20C8F1EFD705}" dt="2022-03-16T03:37:31.133" v="2392" actId="26606"/>
          <ac:spMkLst>
            <pc:docMk/>
            <pc:sldMk cId="3632741131" sldId="264"/>
            <ac:spMk id="8" creationId="{827B839B-9ADE-406B-8590-F1CAEDED45A1}"/>
          </ac:spMkLst>
        </pc:spChg>
        <pc:spChg chg="add del">
          <ac:chgData name="Avinash Tauro" userId="1c86c752-522c-4df6-aac1-86dc1571f469" providerId="ADAL" clId="{A0420274-B810-42D1-8376-20C8F1EFD705}" dt="2022-03-16T03:37:34.535" v="2396" actId="26606"/>
          <ac:spMkLst>
            <pc:docMk/>
            <pc:sldMk cId="3632741131" sldId="264"/>
            <ac:spMk id="9" creationId="{76EFD3D9-44F0-4267-BCC1-1613E79D8274}"/>
          </ac:spMkLst>
        </pc:spChg>
        <pc:spChg chg="add del">
          <ac:chgData name="Avinash Tauro" userId="1c86c752-522c-4df6-aac1-86dc1571f469" providerId="ADAL" clId="{A0420274-B810-42D1-8376-20C8F1EFD705}" dt="2022-03-16T03:37:31.133" v="2392" actId="26606"/>
          <ac:spMkLst>
            <pc:docMk/>
            <pc:sldMk cId="3632741131" sldId="264"/>
            <ac:spMk id="10" creationId="{CFE45BF0-46DB-408C-B5F7-7B11716805D4}"/>
          </ac:spMkLst>
        </pc:spChg>
        <pc:spChg chg="add del">
          <ac:chgData name="Avinash Tauro" userId="1c86c752-522c-4df6-aac1-86dc1571f469" providerId="ADAL" clId="{A0420274-B810-42D1-8376-20C8F1EFD705}" dt="2022-03-16T03:37:34.535" v="2396" actId="26606"/>
          <ac:spMkLst>
            <pc:docMk/>
            <pc:sldMk cId="3632741131" sldId="264"/>
            <ac:spMk id="11" creationId="{A779A851-95D6-41AF-937A-B0E4B7F6FA8D}"/>
          </ac:spMkLst>
        </pc:spChg>
        <pc:spChg chg="add del">
          <ac:chgData name="Avinash Tauro" userId="1c86c752-522c-4df6-aac1-86dc1571f469" providerId="ADAL" clId="{A0420274-B810-42D1-8376-20C8F1EFD705}" dt="2022-03-16T03:37:31.133" v="2392" actId="26606"/>
          <ac:spMkLst>
            <pc:docMk/>
            <pc:sldMk cId="3632741131" sldId="264"/>
            <ac:spMk id="12" creationId="{2AEBC8F2-97B1-41B4-93F1-2D289E197FBA}"/>
          </ac:spMkLst>
        </pc:spChg>
        <pc:spChg chg="add del">
          <ac:chgData name="Avinash Tauro" userId="1c86c752-522c-4df6-aac1-86dc1571f469" providerId="ADAL" clId="{A0420274-B810-42D1-8376-20C8F1EFD705}" dt="2022-03-16T03:37:34.535" v="2396" actId="26606"/>
          <ac:spMkLst>
            <pc:docMk/>
            <pc:sldMk cId="3632741131" sldId="264"/>
            <ac:spMk id="13" creationId="{953FB2E7-B6CB-429C-81EB-D9516D6D5C8D}"/>
          </ac:spMkLst>
        </pc:spChg>
        <pc:spChg chg="add del">
          <ac:chgData name="Avinash Tauro" userId="1c86c752-522c-4df6-aac1-86dc1571f469" providerId="ADAL" clId="{A0420274-B810-42D1-8376-20C8F1EFD705}" dt="2022-03-16T03:37:31.133" v="2392" actId="26606"/>
          <ac:spMkLst>
            <pc:docMk/>
            <pc:sldMk cId="3632741131" sldId="264"/>
            <ac:spMk id="14" creationId="{472E3A19-F5D5-48FC-BB9C-48C2F68F598B}"/>
          </ac:spMkLst>
        </pc:spChg>
        <pc:spChg chg="add del">
          <ac:chgData name="Avinash Tauro" userId="1c86c752-522c-4df6-aac1-86dc1571f469" providerId="ADAL" clId="{A0420274-B810-42D1-8376-20C8F1EFD705}" dt="2022-03-16T03:37:34.535" v="2396" actId="26606"/>
          <ac:spMkLst>
            <pc:docMk/>
            <pc:sldMk cId="3632741131" sldId="264"/>
            <ac:spMk id="15" creationId="{2EC40DB1-B719-4A13-9A4D-0966B4B27866}"/>
          </ac:spMkLst>
        </pc:spChg>
        <pc:spChg chg="add del">
          <ac:chgData name="Avinash Tauro" userId="1c86c752-522c-4df6-aac1-86dc1571f469" providerId="ADAL" clId="{A0420274-B810-42D1-8376-20C8F1EFD705}" dt="2022-03-16T03:37:31.133" v="2392" actId="26606"/>
          <ac:spMkLst>
            <pc:docMk/>
            <pc:sldMk cId="3632741131" sldId="264"/>
            <ac:spMk id="16" creationId="{7A62E32F-BB65-43A8-8EB5-92346890E549}"/>
          </ac:spMkLst>
        </pc:spChg>
        <pc:spChg chg="add del">
          <ac:chgData name="Avinash Tauro" userId="1c86c752-522c-4df6-aac1-86dc1571f469" providerId="ADAL" clId="{A0420274-B810-42D1-8376-20C8F1EFD705}" dt="2022-03-16T03:37:34.535" v="2396" actId="26606"/>
          <ac:spMkLst>
            <pc:docMk/>
            <pc:sldMk cId="3632741131" sldId="264"/>
            <ac:spMk id="17" creationId="{82211336-CFF3-412D-868A-6679C1004C45}"/>
          </ac:spMkLst>
        </pc:spChg>
        <pc:spChg chg="add del">
          <ac:chgData name="Avinash Tauro" userId="1c86c752-522c-4df6-aac1-86dc1571f469" providerId="ADAL" clId="{A0420274-B810-42D1-8376-20C8F1EFD705}" dt="2022-03-16T03:37:31.133" v="2392" actId="26606"/>
          <ac:spMkLst>
            <pc:docMk/>
            <pc:sldMk cId="3632741131" sldId="264"/>
            <ac:spMk id="18" creationId="{14E91B64-9FCC-451E-AFB4-A827D6329367}"/>
          </ac:spMkLst>
        </pc:spChg>
        <pc:graphicFrameChg chg="add mod">
          <ac:chgData name="Avinash Tauro" userId="1c86c752-522c-4df6-aac1-86dc1571f469" providerId="ADAL" clId="{A0420274-B810-42D1-8376-20C8F1EFD705}" dt="2022-03-16T03:40:18.448" v="2427" actId="20577"/>
          <ac:graphicFrameMkLst>
            <pc:docMk/>
            <pc:sldMk cId="3632741131" sldId="264"/>
            <ac:graphicFrameMk id="19" creationId="{57D02558-6888-9715-6A8B-69A360D7BD30}"/>
          </ac:graphicFrameMkLst>
        </pc:graphicFrameChg>
      </pc:sldChg>
      <pc:sldChg chg="addSp delSp modSp new mod setBg modClrScheme setClrOvrMap chgLayout">
        <pc:chgData name="Avinash Tauro" userId="1c86c752-522c-4df6-aac1-86dc1571f469" providerId="ADAL" clId="{A0420274-B810-42D1-8376-20C8F1EFD705}" dt="2022-03-16T03:38:42.991" v="2412" actId="404"/>
        <pc:sldMkLst>
          <pc:docMk/>
          <pc:sldMk cId="1745026501" sldId="265"/>
        </pc:sldMkLst>
        <pc:spChg chg="mod ord">
          <ac:chgData name="Avinash Tauro" userId="1c86c752-522c-4df6-aac1-86dc1571f469" providerId="ADAL" clId="{A0420274-B810-42D1-8376-20C8F1EFD705}" dt="2022-03-16T03:38:19.894" v="2410" actId="26606"/>
          <ac:spMkLst>
            <pc:docMk/>
            <pc:sldMk cId="1745026501" sldId="265"/>
            <ac:spMk id="2" creationId="{96DFFA79-A555-4D50-9EF8-78DA96FBD5E0}"/>
          </ac:spMkLst>
        </pc:spChg>
        <pc:spChg chg="del mod ord">
          <ac:chgData name="Avinash Tauro" userId="1c86c752-522c-4df6-aac1-86dc1571f469" providerId="ADAL" clId="{A0420274-B810-42D1-8376-20C8F1EFD705}" dt="2022-03-16T03:07:59.566" v="371" actId="700"/>
          <ac:spMkLst>
            <pc:docMk/>
            <pc:sldMk cId="1745026501" sldId="265"/>
            <ac:spMk id="3" creationId="{F0A4A529-3B00-435E-B9F9-2E4C4576511F}"/>
          </ac:spMkLst>
        </pc:spChg>
        <pc:spChg chg="add del mod ord">
          <ac:chgData name="Avinash Tauro" userId="1c86c752-522c-4df6-aac1-86dc1571f469" providerId="ADAL" clId="{A0420274-B810-42D1-8376-20C8F1EFD705}" dt="2022-03-16T03:38:42.991" v="2412" actId="404"/>
          <ac:spMkLst>
            <pc:docMk/>
            <pc:sldMk cId="1745026501" sldId="265"/>
            <ac:spMk id="4" creationId="{FEC7329B-9A59-4BC0-87E6-7AC7EF62071E}"/>
          </ac:spMkLst>
        </pc:spChg>
        <pc:spChg chg="add mod ord">
          <ac:chgData name="Avinash Tauro" userId="1c86c752-522c-4df6-aac1-86dc1571f469" providerId="ADAL" clId="{A0420274-B810-42D1-8376-20C8F1EFD705}" dt="2022-03-16T03:38:33.444" v="2411" actId="404"/>
          <ac:spMkLst>
            <pc:docMk/>
            <pc:sldMk cId="1745026501" sldId="265"/>
            <ac:spMk id="5" creationId="{A669F422-3FFB-40A6-8B0E-746269EEF9BB}"/>
          </ac:spMkLst>
        </pc:spChg>
        <pc:spChg chg="add del">
          <ac:chgData name="Avinash Tauro" userId="1c86c752-522c-4df6-aac1-86dc1571f469" providerId="ADAL" clId="{A0420274-B810-42D1-8376-20C8F1EFD705}" dt="2022-03-16T03:38:05.556" v="2401" actId="26606"/>
          <ac:spMkLst>
            <pc:docMk/>
            <pc:sldMk cId="1745026501" sldId="265"/>
            <ac:spMk id="7" creationId="{1E214AA7-F028-4A0D-8698-61AEC754D1BC}"/>
          </ac:spMkLst>
        </pc:spChg>
        <pc:spChg chg="add del">
          <ac:chgData name="Avinash Tauro" userId="1c86c752-522c-4df6-aac1-86dc1571f469" providerId="ADAL" clId="{A0420274-B810-42D1-8376-20C8F1EFD705}" dt="2022-03-16T03:38:02.150" v="2399" actId="26606"/>
          <ac:spMkLst>
            <pc:docMk/>
            <pc:sldMk cId="1745026501" sldId="265"/>
            <ac:spMk id="10" creationId="{E35A04CF-97D4-4FF7-B359-C546B1F62E54}"/>
          </ac:spMkLst>
        </pc:spChg>
        <pc:spChg chg="add del">
          <ac:chgData name="Avinash Tauro" userId="1c86c752-522c-4df6-aac1-86dc1571f469" providerId="ADAL" clId="{A0420274-B810-42D1-8376-20C8F1EFD705}" dt="2022-03-16T03:38:14.600" v="2407" actId="26606"/>
          <ac:spMkLst>
            <pc:docMk/>
            <pc:sldMk cId="1745026501" sldId="265"/>
            <ac:spMk id="11" creationId="{9F7D788E-2C1B-4EF4-8719-12613771FF98}"/>
          </ac:spMkLst>
        </pc:spChg>
        <pc:spChg chg="add del">
          <ac:chgData name="Avinash Tauro" userId="1c86c752-522c-4df6-aac1-86dc1571f469" providerId="ADAL" clId="{A0420274-B810-42D1-8376-20C8F1EFD705}" dt="2022-03-16T03:38:02.150" v="2399" actId="26606"/>
          <ac:spMkLst>
            <pc:docMk/>
            <pc:sldMk cId="1745026501" sldId="265"/>
            <ac:spMk id="12" creationId="{1DE7243B-5109-444B-8FAF-7437C66BC0E9}"/>
          </ac:spMkLst>
        </pc:spChg>
        <pc:spChg chg="add del">
          <ac:chgData name="Avinash Tauro" userId="1c86c752-522c-4df6-aac1-86dc1571f469" providerId="ADAL" clId="{A0420274-B810-42D1-8376-20C8F1EFD705}" dt="2022-03-16T03:38:14.600" v="2407" actId="26606"/>
          <ac:spMkLst>
            <pc:docMk/>
            <pc:sldMk cId="1745026501" sldId="265"/>
            <ac:spMk id="13" creationId="{7C54E824-C0F4-480B-BC88-689F50C45FBD}"/>
          </ac:spMkLst>
        </pc:spChg>
        <pc:spChg chg="add del">
          <ac:chgData name="Avinash Tauro" userId="1c86c752-522c-4df6-aac1-86dc1571f469" providerId="ADAL" clId="{A0420274-B810-42D1-8376-20C8F1EFD705}" dt="2022-03-16T03:38:02.150" v="2399" actId="26606"/>
          <ac:spMkLst>
            <pc:docMk/>
            <pc:sldMk cId="1745026501" sldId="265"/>
            <ac:spMk id="14" creationId="{4C5D6221-DA7B-4611-AA26-7D8E349FDE96}"/>
          </ac:spMkLst>
        </pc:spChg>
        <pc:spChg chg="add del">
          <ac:chgData name="Avinash Tauro" userId="1c86c752-522c-4df6-aac1-86dc1571f469" providerId="ADAL" clId="{A0420274-B810-42D1-8376-20C8F1EFD705}" dt="2022-03-16T03:38:14.600" v="2407" actId="26606"/>
          <ac:spMkLst>
            <pc:docMk/>
            <pc:sldMk cId="1745026501" sldId="265"/>
            <ac:spMk id="15" creationId="{58DEA6A1-FC5C-4E6E-BBBF-7E472949B394}"/>
          </ac:spMkLst>
        </pc:spChg>
        <pc:spChg chg="add del">
          <ac:chgData name="Avinash Tauro" userId="1c86c752-522c-4df6-aac1-86dc1571f469" providerId="ADAL" clId="{A0420274-B810-42D1-8376-20C8F1EFD705}" dt="2022-03-16T03:38:14.600" v="2407" actId="26606"/>
          <ac:spMkLst>
            <pc:docMk/>
            <pc:sldMk cId="1745026501" sldId="265"/>
            <ac:spMk id="16" creationId="{96AAAC3B-1954-46B7-BBAC-27DFF5B5295F}"/>
          </ac:spMkLst>
        </pc:spChg>
        <pc:spChg chg="add del">
          <ac:chgData name="Avinash Tauro" userId="1c86c752-522c-4df6-aac1-86dc1571f469" providerId="ADAL" clId="{A0420274-B810-42D1-8376-20C8F1EFD705}" dt="2022-03-16T03:38:19.086" v="2409" actId="26606"/>
          <ac:spMkLst>
            <pc:docMk/>
            <pc:sldMk cId="1745026501" sldId="265"/>
            <ac:spMk id="17" creationId="{B36F400F-DF28-43BC-8D8E-4929793B392A}"/>
          </ac:spMkLst>
        </pc:spChg>
        <pc:spChg chg="add del">
          <ac:chgData name="Avinash Tauro" userId="1c86c752-522c-4df6-aac1-86dc1571f469" providerId="ADAL" clId="{A0420274-B810-42D1-8376-20C8F1EFD705}" dt="2022-03-16T03:38:14.600" v="2407" actId="26606"/>
          <ac:spMkLst>
            <pc:docMk/>
            <pc:sldMk cId="1745026501" sldId="265"/>
            <ac:spMk id="18" creationId="{A5AD6500-BB62-4AAC-9D2F-C10DDC90CBB1}"/>
          </ac:spMkLst>
        </pc:spChg>
        <pc:spChg chg="add">
          <ac:chgData name="Avinash Tauro" userId="1c86c752-522c-4df6-aac1-86dc1571f469" providerId="ADAL" clId="{A0420274-B810-42D1-8376-20C8F1EFD705}" dt="2022-03-16T03:38:19.894" v="2410" actId="26606"/>
          <ac:spMkLst>
            <pc:docMk/>
            <pc:sldMk cId="1745026501" sldId="265"/>
            <ac:spMk id="19" creationId="{4C608BEB-860E-4094-8511-78603564A75E}"/>
          </ac:spMkLst>
        </pc:spChg>
        <pc:graphicFrameChg chg="add del">
          <ac:chgData name="Avinash Tauro" userId="1c86c752-522c-4df6-aac1-86dc1571f469" providerId="ADAL" clId="{A0420274-B810-42D1-8376-20C8F1EFD705}" dt="2022-03-16T03:38:11.178" v="2403" actId="26606"/>
          <ac:graphicFrameMkLst>
            <pc:docMk/>
            <pc:sldMk cId="1745026501" sldId="265"/>
            <ac:graphicFrameMk id="9" creationId="{04CD0099-043B-4403-C308-E7F0F5582750}"/>
          </ac:graphicFrameMkLst>
        </pc:graphicFrameChg>
        <pc:cxnChg chg="add del">
          <ac:chgData name="Avinash Tauro" userId="1c86c752-522c-4df6-aac1-86dc1571f469" providerId="ADAL" clId="{A0420274-B810-42D1-8376-20C8F1EFD705}" dt="2022-03-16T03:38:05.556" v="2401" actId="26606"/>
          <ac:cxnSpMkLst>
            <pc:docMk/>
            <pc:sldMk cId="1745026501" sldId="265"/>
            <ac:cxnSpMk id="8" creationId="{D6206FDC-2777-4D7F-AF9C-73413DA664C9}"/>
          </ac:cxnSpMkLst>
        </pc:cxnChg>
        <pc:cxnChg chg="add">
          <ac:chgData name="Avinash Tauro" userId="1c86c752-522c-4df6-aac1-86dc1571f469" providerId="ADAL" clId="{A0420274-B810-42D1-8376-20C8F1EFD705}" dt="2022-03-16T03:38:19.894" v="2410" actId="26606"/>
          <ac:cxnSpMkLst>
            <pc:docMk/>
            <pc:sldMk cId="1745026501" sldId="265"/>
            <ac:cxnSpMk id="20" creationId="{1F16A8D4-FE87-4604-88B2-394B5D1EB437}"/>
          </ac:cxnSpMkLst>
        </pc:cxnChg>
      </pc:sldChg>
      <pc:sldChg chg="addSp modSp new mod setBg">
        <pc:chgData name="Avinash Tauro" userId="1c86c752-522c-4df6-aac1-86dc1571f469" providerId="ADAL" clId="{A0420274-B810-42D1-8376-20C8F1EFD705}" dt="2022-03-16T03:41:43.865" v="2434" actId="20577"/>
        <pc:sldMkLst>
          <pc:docMk/>
          <pc:sldMk cId="3071084113" sldId="266"/>
        </pc:sldMkLst>
        <pc:spChg chg="mod">
          <ac:chgData name="Avinash Tauro" userId="1c86c752-522c-4df6-aac1-86dc1571f469" providerId="ADAL" clId="{A0420274-B810-42D1-8376-20C8F1EFD705}" dt="2022-03-16T03:39:17.739" v="2421" actId="26606"/>
          <ac:spMkLst>
            <pc:docMk/>
            <pc:sldMk cId="3071084113" sldId="266"/>
            <ac:spMk id="2" creationId="{AFE4019C-C117-49D3-92E6-A74023548F5A}"/>
          </ac:spMkLst>
        </pc:spChg>
        <pc:spChg chg="mod">
          <ac:chgData name="Avinash Tauro" userId="1c86c752-522c-4df6-aac1-86dc1571f469" providerId="ADAL" clId="{A0420274-B810-42D1-8376-20C8F1EFD705}" dt="2022-03-16T03:41:43.865" v="2434" actId="20577"/>
          <ac:spMkLst>
            <pc:docMk/>
            <pc:sldMk cId="3071084113" sldId="266"/>
            <ac:spMk id="3" creationId="{E412CB67-6F4A-4A67-B865-94E0E80FB2AB}"/>
          </ac:spMkLst>
        </pc:spChg>
        <pc:spChg chg="add">
          <ac:chgData name="Avinash Tauro" userId="1c86c752-522c-4df6-aac1-86dc1571f469" providerId="ADAL" clId="{A0420274-B810-42D1-8376-20C8F1EFD705}" dt="2022-03-16T03:39:17.739" v="2421" actId="26606"/>
          <ac:spMkLst>
            <pc:docMk/>
            <pc:sldMk cId="3071084113" sldId="266"/>
            <ac:spMk id="8" creationId="{827B839B-9ADE-406B-8590-F1CAEDED45A1}"/>
          </ac:spMkLst>
        </pc:spChg>
        <pc:spChg chg="add">
          <ac:chgData name="Avinash Tauro" userId="1c86c752-522c-4df6-aac1-86dc1571f469" providerId="ADAL" clId="{A0420274-B810-42D1-8376-20C8F1EFD705}" dt="2022-03-16T03:39:17.739" v="2421" actId="26606"/>
          <ac:spMkLst>
            <pc:docMk/>
            <pc:sldMk cId="3071084113" sldId="266"/>
            <ac:spMk id="10" creationId="{CFE45BF0-46DB-408C-B5F7-7B11716805D4}"/>
          </ac:spMkLst>
        </pc:spChg>
        <pc:spChg chg="add">
          <ac:chgData name="Avinash Tauro" userId="1c86c752-522c-4df6-aac1-86dc1571f469" providerId="ADAL" clId="{A0420274-B810-42D1-8376-20C8F1EFD705}" dt="2022-03-16T03:39:17.739" v="2421" actId="26606"/>
          <ac:spMkLst>
            <pc:docMk/>
            <pc:sldMk cId="3071084113" sldId="266"/>
            <ac:spMk id="12" creationId="{2AEBC8F2-97B1-41B4-93F1-2D289E197FBA}"/>
          </ac:spMkLst>
        </pc:spChg>
        <pc:spChg chg="add">
          <ac:chgData name="Avinash Tauro" userId="1c86c752-522c-4df6-aac1-86dc1571f469" providerId="ADAL" clId="{A0420274-B810-42D1-8376-20C8F1EFD705}" dt="2022-03-16T03:39:17.739" v="2421" actId="26606"/>
          <ac:spMkLst>
            <pc:docMk/>
            <pc:sldMk cId="3071084113" sldId="266"/>
            <ac:spMk id="14" creationId="{472E3A19-F5D5-48FC-BB9C-48C2F68F598B}"/>
          </ac:spMkLst>
        </pc:spChg>
        <pc:spChg chg="add">
          <ac:chgData name="Avinash Tauro" userId="1c86c752-522c-4df6-aac1-86dc1571f469" providerId="ADAL" clId="{A0420274-B810-42D1-8376-20C8F1EFD705}" dt="2022-03-16T03:39:17.739" v="2421" actId="26606"/>
          <ac:spMkLst>
            <pc:docMk/>
            <pc:sldMk cId="3071084113" sldId="266"/>
            <ac:spMk id="16" creationId="{7A62E32F-BB65-43A8-8EB5-92346890E549}"/>
          </ac:spMkLst>
        </pc:spChg>
        <pc:spChg chg="add">
          <ac:chgData name="Avinash Tauro" userId="1c86c752-522c-4df6-aac1-86dc1571f469" providerId="ADAL" clId="{A0420274-B810-42D1-8376-20C8F1EFD705}" dt="2022-03-16T03:39:17.739" v="2421" actId="26606"/>
          <ac:spMkLst>
            <pc:docMk/>
            <pc:sldMk cId="3071084113" sldId="266"/>
            <ac:spMk id="18" creationId="{14E91B64-9FCC-451E-AFB4-A827D6329367}"/>
          </ac:spMkLst>
        </pc:spChg>
      </pc:sldChg>
      <pc:sldChg chg="addSp delSp modSp new del mod modClrScheme chgLayout">
        <pc:chgData name="Avinash Tauro" userId="1c86c752-522c-4df6-aac1-86dc1571f469" providerId="ADAL" clId="{A0420274-B810-42D1-8376-20C8F1EFD705}" dt="2022-03-16T03:22:38.784" v="1313" actId="2696"/>
        <pc:sldMkLst>
          <pc:docMk/>
          <pc:sldMk cId="4185414644" sldId="266"/>
        </pc:sldMkLst>
        <pc:spChg chg="del mod ord">
          <ac:chgData name="Avinash Tauro" userId="1c86c752-522c-4df6-aac1-86dc1571f469" providerId="ADAL" clId="{A0420274-B810-42D1-8376-20C8F1EFD705}" dt="2022-03-16T03:16:40.811" v="987" actId="700"/>
          <ac:spMkLst>
            <pc:docMk/>
            <pc:sldMk cId="4185414644" sldId="266"/>
            <ac:spMk id="2" creationId="{9D67BCE5-7C78-458D-8193-0CC31F461660}"/>
          </ac:spMkLst>
        </pc:spChg>
        <pc:spChg chg="del mod ord">
          <ac:chgData name="Avinash Tauro" userId="1c86c752-522c-4df6-aac1-86dc1571f469" providerId="ADAL" clId="{A0420274-B810-42D1-8376-20C8F1EFD705}" dt="2022-03-16T03:16:40.811" v="987" actId="700"/>
          <ac:spMkLst>
            <pc:docMk/>
            <pc:sldMk cId="4185414644" sldId="266"/>
            <ac:spMk id="3" creationId="{904EF0F0-F07C-4F48-8178-9E44832A406E}"/>
          </ac:spMkLst>
        </pc:spChg>
        <pc:spChg chg="del">
          <ac:chgData name="Avinash Tauro" userId="1c86c752-522c-4df6-aac1-86dc1571f469" providerId="ADAL" clId="{A0420274-B810-42D1-8376-20C8F1EFD705}" dt="2022-03-16T03:16:40.811" v="987" actId="700"/>
          <ac:spMkLst>
            <pc:docMk/>
            <pc:sldMk cId="4185414644" sldId="266"/>
            <ac:spMk id="4" creationId="{F51C1689-E729-4C72-A8DF-9020BD6F25DC}"/>
          </ac:spMkLst>
        </pc:spChg>
        <pc:spChg chg="add del mod ord">
          <ac:chgData name="Avinash Tauro" userId="1c86c752-522c-4df6-aac1-86dc1571f469" providerId="ADAL" clId="{A0420274-B810-42D1-8376-20C8F1EFD705}" dt="2022-03-16T03:16:49.503" v="988" actId="700"/>
          <ac:spMkLst>
            <pc:docMk/>
            <pc:sldMk cId="4185414644" sldId="266"/>
            <ac:spMk id="5" creationId="{BC944133-35F9-4BAD-8E68-2FDFE3819045}"/>
          </ac:spMkLst>
        </pc:spChg>
        <pc:spChg chg="add del mod ord">
          <ac:chgData name="Avinash Tauro" userId="1c86c752-522c-4df6-aac1-86dc1571f469" providerId="ADAL" clId="{A0420274-B810-42D1-8376-20C8F1EFD705}" dt="2022-03-16T03:16:49.503" v="988" actId="700"/>
          <ac:spMkLst>
            <pc:docMk/>
            <pc:sldMk cId="4185414644" sldId="266"/>
            <ac:spMk id="6" creationId="{EE0D0C9D-8625-4376-8177-F82C77C6A8F2}"/>
          </ac:spMkLst>
        </pc:spChg>
        <pc:spChg chg="add mod ord">
          <ac:chgData name="Avinash Tauro" userId="1c86c752-522c-4df6-aac1-86dc1571f469" providerId="ADAL" clId="{A0420274-B810-42D1-8376-20C8F1EFD705}" dt="2022-03-16T03:16:49.503" v="988" actId="700"/>
          <ac:spMkLst>
            <pc:docMk/>
            <pc:sldMk cId="4185414644" sldId="266"/>
            <ac:spMk id="7" creationId="{1C70EDA6-A87F-4EED-908C-2E2B70C8CB5B}"/>
          </ac:spMkLst>
        </pc:spChg>
        <pc:spChg chg="add mod ord">
          <ac:chgData name="Avinash Tauro" userId="1c86c752-522c-4df6-aac1-86dc1571f469" providerId="ADAL" clId="{A0420274-B810-42D1-8376-20C8F1EFD705}" dt="2022-03-16T03:16:50.709" v="989"/>
          <ac:spMkLst>
            <pc:docMk/>
            <pc:sldMk cId="4185414644" sldId="266"/>
            <ac:spMk id="8" creationId="{D2077D08-15C1-4F67-81F6-731A3C1BB407}"/>
          </ac:spMkLst>
        </pc:spChg>
      </pc:sldChg>
      <pc:sldChg chg="new del">
        <pc:chgData name="Avinash Tauro" userId="1c86c752-522c-4df6-aac1-86dc1571f469" providerId="ADAL" clId="{A0420274-B810-42D1-8376-20C8F1EFD705}" dt="2022-03-16T03:18:07.364" v="1068" actId="680"/>
        <pc:sldMkLst>
          <pc:docMk/>
          <pc:sldMk cId="1570909774" sldId="267"/>
        </pc:sldMkLst>
      </pc:sldChg>
      <pc:sldChg chg="addSp delSp modSp new mod setBg">
        <pc:chgData name="Avinash Tauro" userId="1c86c752-522c-4df6-aac1-86dc1571f469" providerId="ADAL" clId="{A0420274-B810-42D1-8376-20C8F1EFD705}" dt="2022-03-16T03:39:00.361" v="2416" actId="26606"/>
        <pc:sldMkLst>
          <pc:docMk/>
          <pc:sldMk cId="3565462355" sldId="267"/>
        </pc:sldMkLst>
        <pc:spChg chg="mod">
          <ac:chgData name="Avinash Tauro" userId="1c86c752-522c-4df6-aac1-86dc1571f469" providerId="ADAL" clId="{A0420274-B810-42D1-8376-20C8F1EFD705}" dt="2022-03-16T03:39:00.361" v="2416" actId="26606"/>
          <ac:spMkLst>
            <pc:docMk/>
            <pc:sldMk cId="3565462355" sldId="267"/>
            <ac:spMk id="2" creationId="{57073BE5-ADB3-4FA4-9712-A54FF1A9F2FE}"/>
          </ac:spMkLst>
        </pc:spChg>
        <pc:spChg chg="del mod">
          <ac:chgData name="Avinash Tauro" userId="1c86c752-522c-4df6-aac1-86dc1571f469" providerId="ADAL" clId="{A0420274-B810-42D1-8376-20C8F1EFD705}" dt="2022-03-16T03:39:00.361" v="2416" actId="26606"/>
          <ac:spMkLst>
            <pc:docMk/>
            <pc:sldMk cId="3565462355" sldId="267"/>
            <ac:spMk id="3" creationId="{36630D69-7D3A-4A05-9DC8-D5FF32BE8928}"/>
          </ac:spMkLst>
        </pc:spChg>
        <pc:spChg chg="add del">
          <ac:chgData name="Avinash Tauro" userId="1c86c752-522c-4df6-aac1-86dc1571f469" providerId="ADAL" clId="{A0420274-B810-42D1-8376-20C8F1EFD705}" dt="2022-03-16T03:39:00.345" v="2415" actId="26606"/>
          <ac:spMkLst>
            <pc:docMk/>
            <pc:sldMk cId="3565462355" sldId="267"/>
            <ac:spMk id="8" creationId="{827B839B-9ADE-406B-8590-F1CAEDED45A1}"/>
          </ac:spMkLst>
        </pc:spChg>
        <pc:spChg chg="add">
          <ac:chgData name="Avinash Tauro" userId="1c86c752-522c-4df6-aac1-86dc1571f469" providerId="ADAL" clId="{A0420274-B810-42D1-8376-20C8F1EFD705}" dt="2022-03-16T03:39:00.361" v="2416" actId="26606"/>
          <ac:spMkLst>
            <pc:docMk/>
            <pc:sldMk cId="3565462355" sldId="267"/>
            <ac:spMk id="9" creationId="{1BE4F293-0A40-4AA3-8747-1C7D9F3EEABB}"/>
          </ac:spMkLst>
        </pc:spChg>
        <pc:spChg chg="add del">
          <ac:chgData name="Avinash Tauro" userId="1c86c752-522c-4df6-aac1-86dc1571f469" providerId="ADAL" clId="{A0420274-B810-42D1-8376-20C8F1EFD705}" dt="2022-03-16T03:39:00.345" v="2415" actId="26606"/>
          <ac:spMkLst>
            <pc:docMk/>
            <pc:sldMk cId="3565462355" sldId="267"/>
            <ac:spMk id="10" creationId="{CFE45BF0-46DB-408C-B5F7-7B11716805D4}"/>
          </ac:spMkLst>
        </pc:spChg>
        <pc:spChg chg="add del">
          <ac:chgData name="Avinash Tauro" userId="1c86c752-522c-4df6-aac1-86dc1571f469" providerId="ADAL" clId="{A0420274-B810-42D1-8376-20C8F1EFD705}" dt="2022-03-16T03:39:00.345" v="2415" actId="26606"/>
          <ac:spMkLst>
            <pc:docMk/>
            <pc:sldMk cId="3565462355" sldId="267"/>
            <ac:spMk id="12" creationId="{2AEBC8F2-97B1-41B4-93F1-2D289E197FBA}"/>
          </ac:spMkLst>
        </pc:spChg>
        <pc:spChg chg="add del">
          <ac:chgData name="Avinash Tauro" userId="1c86c752-522c-4df6-aac1-86dc1571f469" providerId="ADAL" clId="{A0420274-B810-42D1-8376-20C8F1EFD705}" dt="2022-03-16T03:39:00.345" v="2415" actId="26606"/>
          <ac:spMkLst>
            <pc:docMk/>
            <pc:sldMk cId="3565462355" sldId="267"/>
            <ac:spMk id="14" creationId="{472E3A19-F5D5-48FC-BB9C-48C2F68F598B}"/>
          </ac:spMkLst>
        </pc:spChg>
        <pc:spChg chg="add del">
          <ac:chgData name="Avinash Tauro" userId="1c86c752-522c-4df6-aac1-86dc1571f469" providerId="ADAL" clId="{A0420274-B810-42D1-8376-20C8F1EFD705}" dt="2022-03-16T03:39:00.345" v="2415" actId="26606"/>
          <ac:spMkLst>
            <pc:docMk/>
            <pc:sldMk cId="3565462355" sldId="267"/>
            <ac:spMk id="16" creationId="{7A62E32F-BB65-43A8-8EB5-92346890E549}"/>
          </ac:spMkLst>
        </pc:spChg>
        <pc:spChg chg="add del">
          <ac:chgData name="Avinash Tauro" userId="1c86c752-522c-4df6-aac1-86dc1571f469" providerId="ADAL" clId="{A0420274-B810-42D1-8376-20C8F1EFD705}" dt="2022-03-16T03:39:00.345" v="2415" actId="26606"/>
          <ac:spMkLst>
            <pc:docMk/>
            <pc:sldMk cId="3565462355" sldId="267"/>
            <ac:spMk id="18" creationId="{14E91B64-9FCC-451E-AFB4-A827D6329367}"/>
          </ac:spMkLst>
        </pc:spChg>
        <pc:grpChg chg="add">
          <ac:chgData name="Avinash Tauro" userId="1c86c752-522c-4df6-aac1-86dc1571f469" providerId="ADAL" clId="{A0420274-B810-42D1-8376-20C8F1EFD705}" dt="2022-03-16T03:39:00.361" v="2416" actId="26606"/>
          <ac:grpSpMkLst>
            <pc:docMk/>
            <pc:sldMk cId="3565462355" sldId="267"/>
            <ac:grpSpMk id="11" creationId="{5D1CC8B8-2CD1-45F6-9CED-CA310400222D}"/>
          </ac:grpSpMkLst>
        </pc:grpChg>
        <pc:graphicFrameChg chg="add">
          <ac:chgData name="Avinash Tauro" userId="1c86c752-522c-4df6-aac1-86dc1571f469" providerId="ADAL" clId="{A0420274-B810-42D1-8376-20C8F1EFD705}" dt="2022-03-16T03:39:00.361" v="2416" actId="26606"/>
          <ac:graphicFrameMkLst>
            <pc:docMk/>
            <pc:sldMk cId="3565462355" sldId="267"/>
            <ac:graphicFrameMk id="5" creationId="{155AA4DD-32BD-2309-3CD8-9852B552A55C}"/>
          </ac:graphicFrameMkLst>
        </pc:graphicFrameChg>
      </pc:sldChg>
      <pc:sldChg chg="addSp delSp modSp new mod ord setBg">
        <pc:chgData name="Avinash Tauro" userId="1c86c752-522c-4df6-aac1-86dc1571f469" providerId="ADAL" clId="{A0420274-B810-42D1-8376-20C8F1EFD705}" dt="2022-03-16T03:41:24.968" v="2429"/>
        <pc:sldMkLst>
          <pc:docMk/>
          <pc:sldMk cId="853846510" sldId="268"/>
        </pc:sldMkLst>
        <pc:spChg chg="mod">
          <ac:chgData name="Avinash Tauro" userId="1c86c752-522c-4df6-aac1-86dc1571f469" providerId="ADAL" clId="{A0420274-B810-42D1-8376-20C8F1EFD705}" dt="2022-03-16T03:39:14.687" v="2420" actId="26606"/>
          <ac:spMkLst>
            <pc:docMk/>
            <pc:sldMk cId="853846510" sldId="268"/>
            <ac:spMk id="2" creationId="{AB7447F4-6D3B-4DD0-A7F1-1FEB6A690B1F}"/>
          </ac:spMkLst>
        </pc:spChg>
        <pc:spChg chg="add del mod">
          <ac:chgData name="Avinash Tauro" userId="1c86c752-522c-4df6-aac1-86dc1571f469" providerId="ADAL" clId="{A0420274-B810-42D1-8376-20C8F1EFD705}" dt="2022-03-16T03:39:14.687" v="2420" actId="26606"/>
          <ac:spMkLst>
            <pc:docMk/>
            <pc:sldMk cId="853846510" sldId="268"/>
            <ac:spMk id="3" creationId="{BDCAAF87-14EE-489B-A598-ED132D806932}"/>
          </ac:spMkLst>
        </pc:spChg>
        <pc:spChg chg="add">
          <ac:chgData name="Avinash Tauro" userId="1c86c752-522c-4df6-aac1-86dc1571f469" providerId="ADAL" clId="{A0420274-B810-42D1-8376-20C8F1EFD705}" dt="2022-03-16T03:39:14.687" v="2420" actId="26606"/>
          <ac:spMkLst>
            <pc:docMk/>
            <pc:sldMk cId="853846510" sldId="268"/>
            <ac:spMk id="8" creationId="{827B839B-9ADE-406B-8590-F1CAEDED45A1}"/>
          </ac:spMkLst>
        </pc:spChg>
        <pc:spChg chg="add del">
          <ac:chgData name="Avinash Tauro" userId="1c86c752-522c-4df6-aac1-86dc1571f469" providerId="ADAL" clId="{A0420274-B810-42D1-8376-20C8F1EFD705}" dt="2022-03-16T03:39:14.680" v="2419" actId="26606"/>
          <ac:spMkLst>
            <pc:docMk/>
            <pc:sldMk cId="853846510" sldId="268"/>
            <ac:spMk id="9" creationId="{1BE4F293-0A40-4AA3-8747-1C7D9F3EEABB}"/>
          </ac:spMkLst>
        </pc:spChg>
        <pc:spChg chg="add">
          <ac:chgData name="Avinash Tauro" userId="1c86c752-522c-4df6-aac1-86dc1571f469" providerId="ADAL" clId="{A0420274-B810-42D1-8376-20C8F1EFD705}" dt="2022-03-16T03:39:14.687" v="2420" actId="26606"/>
          <ac:spMkLst>
            <pc:docMk/>
            <pc:sldMk cId="853846510" sldId="268"/>
            <ac:spMk id="10" creationId="{CFE45BF0-46DB-408C-B5F7-7B11716805D4}"/>
          </ac:spMkLst>
        </pc:spChg>
        <pc:spChg chg="add">
          <ac:chgData name="Avinash Tauro" userId="1c86c752-522c-4df6-aac1-86dc1571f469" providerId="ADAL" clId="{A0420274-B810-42D1-8376-20C8F1EFD705}" dt="2022-03-16T03:39:14.687" v="2420" actId="26606"/>
          <ac:spMkLst>
            <pc:docMk/>
            <pc:sldMk cId="853846510" sldId="268"/>
            <ac:spMk id="18" creationId="{14E91B64-9FCC-451E-AFB4-A827D6329367}"/>
          </ac:spMkLst>
        </pc:spChg>
        <pc:spChg chg="add">
          <ac:chgData name="Avinash Tauro" userId="1c86c752-522c-4df6-aac1-86dc1571f469" providerId="ADAL" clId="{A0420274-B810-42D1-8376-20C8F1EFD705}" dt="2022-03-16T03:39:14.687" v="2420" actId="26606"/>
          <ac:spMkLst>
            <pc:docMk/>
            <pc:sldMk cId="853846510" sldId="268"/>
            <ac:spMk id="19" creationId="{2AEBC8F2-97B1-41B4-93F1-2D289E197FBA}"/>
          </ac:spMkLst>
        </pc:spChg>
        <pc:spChg chg="add">
          <ac:chgData name="Avinash Tauro" userId="1c86c752-522c-4df6-aac1-86dc1571f469" providerId="ADAL" clId="{A0420274-B810-42D1-8376-20C8F1EFD705}" dt="2022-03-16T03:39:14.687" v="2420" actId="26606"/>
          <ac:spMkLst>
            <pc:docMk/>
            <pc:sldMk cId="853846510" sldId="268"/>
            <ac:spMk id="20" creationId="{472E3A19-F5D5-48FC-BB9C-48C2F68F598B}"/>
          </ac:spMkLst>
        </pc:spChg>
        <pc:spChg chg="add">
          <ac:chgData name="Avinash Tauro" userId="1c86c752-522c-4df6-aac1-86dc1571f469" providerId="ADAL" clId="{A0420274-B810-42D1-8376-20C8F1EFD705}" dt="2022-03-16T03:39:14.687" v="2420" actId="26606"/>
          <ac:spMkLst>
            <pc:docMk/>
            <pc:sldMk cId="853846510" sldId="268"/>
            <ac:spMk id="21" creationId="{7A62E32F-BB65-43A8-8EB5-92346890E549}"/>
          </ac:spMkLst>
        </pc:spChg>
        <pc:spChg chg="add">
          <ac:chgData name="Avinash Tauro" userId="1c86c752-522c-4df6-aac1-86dc1571f469" providerId="ADAL" clId="{A0420274-B810-42D1-8376-20C8F1EFD705}" dt="2022-03-16T03:39:14.687" v="2420" actId="26606"/>
          <ac:spMkLst>
            <pc:docMk/>
            <pc:sldMk cId="853846510" sldId="268"/>
            <ac:spMk id="22" creationId="{BDCAAF87-14EE-489B-A598-ED132D806932}"/>
          </ac:spMkLst>
        </pc:spChg>
        <pc:grpChg chg="add del">
          <ac:chgData name="Avinash Tauro" userId="1c86c752-522c-4df6-aac1-86dc1571f469" providerId="ADAL" clId="{A0420274-B810-42D1-8376-20C8F1EFD705}" dt="2022-03-16T03:39:14.680" v="2419" actId="26606"/>
          <ac:grpSpMkLst>
            <pc:docMk/>
            <pc:sldMk cId="853846510" sldId="268"/>
            <ac:grpSpMk id="11" creationId="{5D1CC8B8-2CD1-45F6-9CED-CA310400222D}"/>
          </ac:grpSpMkLst>
        </pc:grpChg>
        <pc:graphicFrameChg chg="add del">
          <ac:chgData name="Avinash Tauro" userId="1c86c752-522c-4df6-aac1-86dc1571f469" providerId="ADAL" clId="{A0420274-B810-42D1-8376-20C8F1EFD705}" dt="2022-03-16T03:39:14.680" v="2419" actId="26606"/>
          <ac:graphicFrameMkLst>
            <pc:docMk/>
            <pc:sldMk cId="853846510" sldId="268"/>
            <ac:graphicFrameMk id="5" creationId="{B91F4772-8781-8EE7-C3B5-204F805F8A09}"/>
          </ac:graphicFrameMkLst>
        </pc:graphicFrameChg>
      </pc:sldChg>
      <pc:sldChg chg="addSp modSp new mod setBg">
        <pc:chgData name="Avinash Tauro" userId="1c86c752-522c-4df6-aac1-86dc1571f469" providerId="ADAL" clId="{A0420274-B810-42D1-8376-20C8F1EFD705}" dt="2022-03-16T03:43:58.567" v="2476" actId="207"/>
        <pc:sldMkLst>
          <pc:docMk/>
          <pc:sldMk cId="4011069504" sldId="269"/>
        </pc:sldMkLst>
        <pc:spChg chg="mod">
          <ac:chgData name="Avinash Tauro" userId="1c86c752-522c-4df6-aac1-86dc1571f469" providerId="ADAL" clId="{A0420274-B810-42D1-8376-20C8F1EFD705}" dt="2022-03-16T03:39:23.026" v="2422" actId="26606"/>
          <ac:spMkLst>
            <pc:docMk/>
            <pc:sldMk cId="4011069504" sldId="269"/>
            <ac:spMk id="2" creationId="{18B00926-4E4D-4F56-AEF9-B978190A7C72}"/>
          </ac:spMkLst>
        </pc:spChg>
        <pc:spChg chg="mod">
          <ac:chgData name="Avinash Tauro" userId="1c86c752-522c-4df6-aac1-86dc1571f469" providerId="ADAL" clId="{A0420274-B810-42D1-8376-20C8F1EFD705}" dt="2022-03-16T03:43:58.567" v="2476" actId="207"/>
          <ac:spMkLst>
            <pc:docMk/>
            <pc:sldMk cId="4011069504" sldId="269"/>
            <ac:spMk id="3" creationId="{1BE739FB-E65E-4372-A058-20477AEF4358}"/>
          </ac:spMkLst>
        </pc:spChg>
        <pc:spChg chg="add">
          <ac:chgData name="Avinash Tauro" userId="1c86c752-522c-4df6-aac1-86dc1571f469" providerId="ADAL" clId="{A0420274-B810-42D1-8376-20C8F1EFD705}" dt="2022-03-16T03:39:23.026" v="2422" actId="26606"/>
          <ac:spMkLst>
            <pc:docMk/>
            <pc:sldMk cId="4011069504" sldId="269"/>
            <ac:spMk id="8" creationId="{827B839B-9ADE-406B-8590-F1CAEDED45A1}"/>
          </ac:spMkLst>
        </pc:spChg>
        <pc:spChg chg="add">
          <ac:chgData name="Avinash Tauro" userId="1c86c752-522c-4df6-aac1-86dc1571f469" providerId="ADAL" clId="{A0420274-B810-42D1-8376-20C8F1EFD705}" dt="2022-03-16T03:39:23.026" v="2422" actId="26606"/>
          <ac:spMkLst>
            <pc:docMk/>
            <pc:sldMk cId="4011069504" sldId="269"/>
            <ac:spMk id="10" creationId="{CFE45BF0-46DB-408C-B5F7-7B11716805D4}"/>
          </ac:spMkLst>
        </pc:spChg>
        <pc:spChg chg="add">
          <ac:chgData name="Avinash Tauro" userId="1c86c752-522c-4df6-aac1-86dc1571f469" providerId="ADAL" clId="{A0420274-B810-42D1-8376-20C8F1EFD705}" dt="2022-03-16T03:39:23.026" v="2422" actId="26606"/>
          <ac:spMkLst>
            <pc:docMk/>
            <pc:sldMk cId="4011069504" sldId="269"/>
            <ac:spMk id="12" creationId="{2AEBC8F2-97B1-41B4-93F1-2D289E197FBA}"/>
          </ac:spMkLst>
        </pc:spChg>
        <pc:spChg chg="add">
          <ac:chgData name="Avinash Tauro" userId="1c86c752-522c-4df6-aac1-86dc1571f469" providerId="ADAL" clId="{A0420274-B810-42D1-8376-20C8F1EFD705}" dt="2022-03-16T03:39:23.026" v="2422" actId="26606"/>
          <ac:spMkLst>
            <pc:docMk/>
            <pc:sldMk cId="4011069504" sldId="269"/>
            <ac:spMk id="14" creationId="{472E3A19-F5D5-48FC-BB9C-48C2F68F598B}"/>
          </ac:spMkLst>
        </pc:spChg>
        <pc:spChg chg="add">
          <ac:chgData name="Avinash Tauro" userId="1c86c752-522c-4df6-aac1-86dc1571f469" providerId="ADAL" clId="{A0420274-B810-42D1-8376-20C8F1EFD705}" dt="2022-03-16T03:39:23.026" v="2422" actId="26606"/>
          <ac:spMkLst>
            <pc:docMk/>
            <pc:sldMk cId="4011069504" sldId="269"/>
            <ac:spMk id="16" creationId="{7A62E32F-BB65-43A8-8EB5-92346890E549}"/>
          </ac:spMkLst>
        </pc:spChg>
        <pc:spChg chg="add">
          <ac:chgData name="Avinash Tauro" userId="1c86c752-522c-4df6-aac1-86dc1571f469" providerId="ADAL" clId="{A0420274-B810-42D1-8376-20C8F1EFD705}" dt="2022-03-16T03:39:23.026" v="2422" actId="26606"/>
          <ac:spMkLst>
            <pc:docMk/>
            <pc:sldMk cId="4011069504" sldId="269"/>
            <ac:spMk id="18" creationId="{14E91B64-9FCC-451E-AFB4-A827D6329367}"/>
          </ac:spMkLst>
        </pc:spChg>
      </pc:sldChg>
      <pc:sldChg chg="addSp modSp new mod setBg">
        <pc:chgData name="Avinash Tauro" userId="1c86c752-522c-4df6-aac1-86dc1571f469" providerId="ADAL" clId="{A0420274-B810-42D1-8376-20C8F1EFD705}" dt="2022-03-16T03:39:26.460" v="2423" actId="26606"/>
        <pc:sldMkLst>
          <pc:docMk/>
          <pc:sldMk cId="2953010649" sldId="270"/>
        </pc:sldMkLst>
        <pc:spChg chg="mod">
          <ac:chgData name="Avinash Tauro" userId="1c86c752-522c-4df6-aac1-86dc1571f469" providerId="ADAL" clId="{A0420274-B810-42D1-8376-20C8F1EFD705}" dt="2022-03-16T03:39:26.460" v="2423" actId="26606"/>
          <ac:spMkLst>
            <pc:docMk/>
            <pc:sldMk cId="2953010649" sldId="270"/>
            <ac:spMk id="2" creationId="{446AFC13-CEA9-4A41-BD8D-D925F7D67A4E}"/>
          </ac:spMkLst>
        </pc:spChg>
        <pc:spChg chg="mod">
          <ac:chgData name="Avinash Tauro" userId="1c86c752-522c-4df6-aac1-86dc1571f469" providerId="ADAL" clId="{A0420274-B810-42D1-8376-20C8F1EFD705}" dt="2022-03-16T03:39:26.460" v="2423" actId="26606"/>
          <ac:spMkLst>
            <pc:docMk/>
            <pc:sldMk cId="2953010649" sldId="270"/>
            <ac:spMk id="3" creationId="{A351108C-22A5-4B10-BFDE-33552EBB7BDF}"/>
          </ac:spMkLst>
        </pc:spChg>
        <pc:spChg chg="add">
          <ac:chgData name="Avinash Tauro" userId="1c86c752-522c-4df6-aac1-86dc1571f469" providerId="ADAL" clId="{A0420274-B810-42D1-8376-20C8F1EFD705}" dt="2022-03-16T03:39:26.460" v="2423" actId="26606"/>
          <ac:spMkLst>
            <pc:docMk/>
            <pc:sldMk cId="2953010649" sldId="270"/>
            <ac:spMk id="8" creationId="{827B839B-9ADE-406B-8590-F1CAEDED45A1}"/>
          </ac:spMkLst>
        </pc:spChg>
        <pc:spChg chg="add">
          <ac:chgData name="Avinash Tauro" userId="1c86c752-522c-4df6-aac1-86dc1571f469" providerId="ADAL" clId="{A0420274-B810-42D1-8376-20C8F1EFD705}" dt="2022-03-16T03:39:26.460" v="2423" actId="26606"/>
          <ac:spMkLst>
            <pc:docMk/>
            <pc:sldMk cId="2953010649" sldId="270"/>
            <ac:spMk id="10" creationId="{CFE45BF0-46DB-408C-B5F7-7B11716805D4}"/>
          </ac:spMkLst>
        </pc:spChg>
        <pc:spChg chg="add">
          <ac:chgData name="Avinash Tauro" userId="1c86c752-522c-4df6-aac1-86dc1571f469" providerId="ADAL" clId="{A0420274-B810-42D1-8376-20C8F1EFD705}" dt="2022-03-16T03:39:26.460" v="2423" actId="26606"/>
          <ac:spMkLst>
            <pc:docMk/>
            <pc:sldMk cId="2953010649" sldId="270"/>
            <ac:spMk id="12" creationId="{2AEBC8F2-97B1-41B4-93F1-2D289E197FBA}"/>
          </ac:spMkLst>
        </pc:spChg>
        <pc:spChg chg="add">
          <ac:chgData name="Avinash Tauro" userId="1c86c752-522c-4df6-aac1-86dc1571f469" providerId="ADAL" clId="{A0420274-B810-42D1-8376-20C8F1EFD705}" dt="2022-03-16T03:39:26.460" v="2423" actId="26606"/>
          <ac:spMkLst>
            <pc:docMk/>
            <pc:sldMk cId="2953010649" sldId="270"/>
            <ac:spMk id="14" creationId="{472E3A19-F5D5-48FC-BB9C-48C2F68F598B}"/>
          </ac:spMkLst>
        </pc:spChg>
        <pc:spChg chg="add">
          <ac:chgData name="Avinash Tauro" userId="1c86c752-522c-4df6-aac1-86dc1571f469" providerId="ADAL" clId="{A0420274-B810-42D1-8376-20C8F1EFD705}" dt="2022-03-16T03:39:26.460" v="2423" actId="26606"/>
          <ac:spMkLst>
            <pc:docMk/>
            <pc:sldMk cId="2953010649" sldId="270"/>
            <ac:spMk id="16" creationId="{7A62E32F-BB65-43A8-8EB5-92346890E549}"/>
          </ac:spMkLst>
        </pc:spChg>
        <pc:spChg chg="add">
          <ac:chgData name="Avinash Tauro" userId="1c86c752-522c-4df6-aac1-86dc1571f469" providerId="ADAL" clId="{A0420274-B810-42D1-8376-20C8F1EFD705}" dt="2022-03-16T03:39:26.460" v="2423" actId="26606"/>
          <ac:spMkLst>
            <pc:docMk/>
            <pc:sldMk cId="2953010649" sldId="270"/>
            <ac:spMk id="18" creationId="{14E91B64-9FCC-451E-AFB4-A827D632936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4E578-6734-4477-8B01-4B195654B81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35235B-8E53-48BA-810A-ED5F7884BA39}">
      <dgm:prSet/>
      <dgm:spPr/>
      <dgm:t>
        <a:bodyPr/>
        <a:lstStyle/>
        <a:p>
          <a:pPr>
            <a:defRPr cap="all"/>
          </a:pPr>
          <a:r>
            <a:rPr lang="en-US"/>
            <a:t>Good design of individual classes is crucial to good overall system design.</a:t>
          </a:r>
        </a:p>
      </dgm:t>
    </dgm:pt>
    <dgm:pt modelId="{877FADB8-FE54-4A27-920E-711E72888B2C}" type="parTrans" cxnId="{4B69E51E-5B09-4C03-8B06-D6FA49598D76}">
      <dgm:prSet/>
      <dgm:spPr/>
      <dgm:t>
        <a:bodyPr/>
        <a:lstStyle/>
        <a:p>
          <a:endParaRPr lang="en-US"/>
        </a:p>
      </dgm:t>
    </dgm:pt>
    <dgm:pt modelId="{BFB4D105-F482-4F7C-A36A-BB4747EF8AD4}" type="sibTrans" cxnId="{4B69E51E-5B09-4C03-8B06-D6FA49598D76}">
      <dgm:prSet/>
      <dgm:spPr/>
      <dgm:t>
        <a:bodyPr/>
        <a:lstStyle/>
        <a:p>
          <a:endParaRPr lang="en-US"/>
        </a:p>
      </dgm:t>
    </dgm:pt>
    <dgm:pt modelId="{1FC92B2C-092F-44B0-8CA3-D3DCCFDCBBB4}">
      <dgm:prSet/>
      <dgm:spPr/>
      <dgm:t>
        <a:bodyPr/>
        <a:lstStyle/>
        <a:p>
          <a:pPr>
            <a:defRPr cap="all"/>
          </a:pPr>
          <a:r>
            <a:rPr lang="en-US"/>
            <a:t>A well-designed class is more re-usable in different contexts, and more modifiable for future versions of software.</a:t>
          </a:r>
        </a:p>
      </dgm:t>
    </dgm:pt>
    <dgm:pt modelId="{4C10D1EB-8EB5-499D-8387-6A13C5D59357}" type="parTrans" cxnId="{FD894A6F-036E-4131-8C77-E25A0745430B}">
      <dgm:prSet/>
      <dgm:spPr/>
      <dgm:t>
        <a:bodyPr/>
        <a:lstStyle/>
        <a:p>
          <a:endParaRPr lang="en-US"/>
        </a:p>
      </dgm:t>
    </dgm:pt>
    <dgm:pt modelId="{8735DC44-FA52-4B9A-8212-A5AC33F40171}" type="sibTrans" cxnId="{FD894A6F-036E-4131-8C77-E25A0745430B}">
      <dgm:prSet/>
      <dgm:spPr/>
      <dgm:t>
        <a:bodyPr/>
        <a:lstStyle/>
        <a:p>
          <a:endParaRPr lang="en-US"/>
        </a:p>
      </dgm:t>
    </dgm:pt>
    <dgm:pt modelId="{F0053BD3-48BF-4346-BD90-D3D26B6437D2}">
      <dgm:prSet/>
      <dgm:spPr/>
      <dgm:t>
        <a:bodyPr/>
        <a:lstStyle/>
        <a:p>
          <a:pPr>
            <a:defRPr cap="all"/>
          </a:pPr>
          <a:r>
            <a:rPr lang="en-US"/>
            <a:t>Today, let us look at some general class design guidelines, as well as some tips for specific languages, like C#</a:t>
          </a:r>
        </a:p>
      </dgm:t>
    </dgm:pt>
    <dgm:pt modelId="{1AC9C490-41F9-4E17-A2B4-7F2F1F6E2CD7}" type="parTrans" cxnId="{2FE27E5A-7F35-4EDD-BDDE-45285523CF23}">
      <dgm:prSet/>
      <dgm:spPr/>
      <dgm:t>
        <a:bodyPr/>
        <a:lstStyle/>
        <a:p>
          <a:endParaRPr lang="en-US"/>
        </a:p>
      </dgm:t>
    </dgm:pt>
    <dgm:pt modelId="{9CC18491-7BE2-48FF-A30D-43A41F8410D3}" type="sibTrans" cxnId="{2FE27E5A-7F35-4EDD-BDDE-45285523CF23}">
      <dgm:prSet/>
      <dgm:spPr/>
      <dgm:t>
        <a:bodyPr/>
        <a:lstStyle/>
        <a:p>
          <a:endParaRPr lang="en-US"/>
        </a:p>
      </dgm:t>
    </dgm:pt>
    <dgm:pt modelId="{C9531EBB-C1FF-4602-91B1-A42E047F494F}" type="pres">
      <dgm:prSet presAssocID="{B884E578-6734-4477-8B01-4B195654B814}" presName="root" presStyleCnt="0">
        <dgm:presLayoutVars>
          <dgm:dir/>
          <dgm:resizeHandles val="exact"/>
        </dgm:presLayoutVars>
      </dgm:prSet>
      <dgm:spPr/>
    </dgm:pt>
    <dgm:pt modelId="{153CF177-6E19-4B41-BE37-496249798D9A}" type="pres">
      <dgm:prSet presAssocID="{1635235B-8E53-48BA-810A-ED5F7884BA39}" presName="compNode" presStyleCnt="0"/>
      <dgm:spPr/>
    </dgm:pt>
    <dgm:pt modelId="{5A17E0DF-4EE6-41E4-BE78-9D2D5B6D3424}" type="pres">
      <dgm:prSet presAssocID="{1635235B-8E53-48BA-810A-ED5F7884BA3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4ABD6BE-EB49-40B7-A4F2-B8ACC1ACC10A}" type="pres">
      <dgm:prSet presAssocID="{1635235B-8E53-48BA-810A-ED5F7884BA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29B110D-4DD9-4508-B345-99928DF28B14}" type="pres">
      <dgm:prSet presAssocID="{1635235B-8E53-48BA-810A-ED5F7884BA39}" presName="spaceRect" presStyleCnt="0"/>
      <dgm:spPr/>
    </dgm:pt>
    <dgm:pt modelId="{52DD483A-30B9-40BB-BA2B-1011D1B909C6}" type="pres">
      <dgm:prSet presAssocID="{1635235B-8E53-48BA-810A-ED5F7884BA39}" presName="textRect" presStyleLbl="revTx" presStyleIdx="0" presStyleCnt="3">
        <dgm:presLayoutVars>
          <dgm:chMax val="1"/>
          <dgm:chPref val="1"/>
        </dgm:presLayoutVars>
      </dgm:prSet>
      <dgm:spPr/>
    </dgm:pt>
    <dgm:pt modelId="{6482000E-F9B6-40DF-B847-C269F311F81A}" type="pres">
      <dgm:prSet presAssocID="{BFB4D105-F482-4F7C-A36A-BB4747EF8AD4}" presName="sibTrans" presStyleCnt="0"/>
      <dgm:spPr/>
    </dgm:pt>
    <dgm:pt modelId="{F88A9777-B2E6-444A-932B-999266AC9F07}" type="pres">
      <dgm:prSet presAssocID="{1FC92B2C-092F-44B0-8CA3-D3DCCFDCBBB4}" presName="compNode" presStyleCnt="0"/>
      <dgm:spPr/>
    </dgm:pt>
    <dgm:pt modelId="{C51F53FC-40B4-4514-AC78-9F17003B1612}" type="pres">
      <dgm:prSet presAssocID="{1FC92B2C-092F-44B0-8CA3-D3DCCFDCBBB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198742A-0366-4051-ADB9-77ABD974A8E5}" type="pres">
      <dgm:prSet presAssocID="{1FC92B2C-092F-44B0-8CA3-D3DCCFDCBB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56410BED-04C8-4E17-8E83-CB028CC4E0FC}" type="pres">
      <dgm:prSet presAssocID="{1FC92B2C-092F-44B0-8CA3-D3DCCFDCBBB4}" presName="spaceRect" presStyleCnt="0"/>
      <dgm:spPr/>
    </dgm:pt>
    <dgm:pt modelId="{20130C75-3FBD-4F24-A7DE-9BB308D093EC}" type="pres">
      <dgm:prSet presAssocID="{1FC92B2C-092F-44B0-8CA3-D3DCCFDCBBB4}" presName="textRect" presStyleLbl="revTx" presStyleIdx="1" presStyleCnt="3">
        <dgm:presLayoutVars>
          <dgm:chMax val="1"/>
          <dgm:chPref val="1"/>
        </dgm:presLayoutVars>
      </dgm:prSet>
      <dgm:spPr/>
    </dgm:pt>
    <dgm:pt modelId="{31391A83-B787-47ED-9984-A218BF795641}" type="pres">
      <dgm:prSet presAssocID="{8735DC44-FA52-4B9A-8212-A5AC33F40171}" presName="sibTrans" presStyleCnt="0"/>
      <dgm:spPr/>
    </dgm:pt>
    <dgm:pt modelId="{973E8533-701A-4788-9B5C-5F42866766CD}" type="pres">
      <dgm:prSet presAssocID="{F0053BD3-48BF-4346-BD90-D3D26B6437D2}" presName="compNode" presStyleCnt="0"/>
      <dgm:spPr/>
    </dgm:pt>
    <dgm:pt modelId="{D904516A-80EA-4BAD-B46C-319E9B75CCA0}" type="pres">
      <dgm:prSet presAssocID="{F0053BD3-48BF-4346-BD90-D3D26B6437D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0355323-0812-4D54-851C-FD6D7939F4F4}" type="pres">
      <dgm:prSet presAssocID="{F0053BD3-48BF-4346-BD90-D3D26B6437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9F7B1250-2A2C-439D-9861-1F4D85A2042C}" type="pres">
      <dgm:prSet presAssocID="{F0053BD3-48BF-4346-BD90-D3D26B6437D2}" presName="spaceRect" presStyleCnt="0"/>
      <dgm:spPr/>
    </dgm:pt>
    <dgm:pt modelId="{F3961774-164F-43F0-A8E7-3268590E12A5}" type="pres">
      <dgm:prSet presAssocID="{F0053BD3-48BF-4346-BD90-D3D26B6437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69E51E-5B09-4C03-8B06-D6FA49598D76}" srcId="{B884E578-6734-4477-8B01-4B195654B814}" destId="{1635235B-8E53-48BA-810A-ED5F7884BA39}" srcOrd="0" destOrd="0" parTransId="{877FADB8-FE54-4A27-920E-711E72888B2C}" sibTransId="{BFB4D105-F482-4F7C-A36A-BB4747EF8AD4}"/>
    <dgm:cxn modelId="{5AAFC42C-DF57-44DE-AE08-08E44140C1A6}" type="presOf" srcId="{1635235B-8E53-48BA-810A-ED5F7884BA39}" destId="{52DD483A-30B9-40BB-BA2B-1011D1B909C6}" srcOrd="0" destOrd="0" presId="urn:microsoft.com/office/officeart/2018/5/layout/IconLeafLabelList"/>
    <dgm:cxn modelId="{F657866D-58F7-47F8-AA02-20F37BC8E302}" type="presOf" srcId="{B884E578-6734-4477-8B01-4B195654B814}" destId="{C9531EBB-C1FF-4602-91B1-A42E047F494F}" srcOrd="0" destOrd="0" presId="urn:microsoft.com/office/officeart/2018/5/layout/IconLeafLabelList"/>
    <dgm:cxn modelId="{FD894A6F-036E-4131-8C77-E25A0745430B}" srcId="{B884E578-6734-4477-8B01-4B195654B814}" destId="{1FC92B2C-092F-44B0-8CA3-D3DCCFDCBBB4}" srcOrd="1" destOrd="0" parTransId="{4C10D1EB-8EB5-499D-8387-6A13C5D59357}" sibTransId="{8735DC44-FA52-4B9A-8212-A5AC33F40171}"/>
    <dgm:cxn modelId="{1A2F5C74-21DD-402E-A3F9-C5B37A562487}" type="presOf" srcId="{1FC92B2C-092F-44B0-8CA3-D3DCCFDCBBB4}" destId="{20130C75-3FBD-4F24-A7DE-9BB308D093EC}" srcOrd="0" destOrd="0" presId="urn:microsoft.com/office/officeart/2018/5/layout/IconLeafLabelList"/>
    <dgm:cxn modelId="{2FE27E5A-7F35-4EDD-BDDE-45285523CF23}" srcId="{B884E578-6734-4477-8B01-4B195654B814}" destId="{F0053BD3-48BF-4346-BD90-D3D26B6437D2}" srcOrd="2" destOrd="0" parTransId="{1AC9C490-41F9-4E17-A2B4-7F2F1F6E2CD7}" sibTransId="{9CC18491-7BE2-48FF-A30D-43A41F8410D3}"/>
    <dgm:cxn modelId="{99ADC593-4E59-45D7-9EAA-0A4A60333A2C}" type="presOf" srcId="{F0053BD3-48BF-4346-BD90-D3D26B6437D2}" destId="{F3961774-164F-43F0-A8E7-3268590E12A5}" srcOrd="0" destOrd="0" presId="urn:microsoft.com/office/officeart/2018/5/layout/IconLeafLabelList"/>
    <dgm:cxn modelId="{2E0183D3-E926-463A-887C-D3F4D0B229AC}" type="presParOf" srcId="{C9531EBB-C1FF-4602-91B1-A42E047F494F}" destId="{153CF177-6E19-4B41-BE37-496249798D9A}" srcOrd="0" destOrd="0" presId="urn:microsoft.com/office/officeart/2018/5/layout/IconLeafLabelList"/>
    <dgm:cxn modelId="{F1EBBF20-7794-46DA-8002-3C91A31AF3AA}" type="presParOf" srcId="{153CF177-6E19-4B41-BE37-496249798D9A}" destId="{5A17E0DF-4EE6-41E4-BE78-9D2D5B6D3424}" srcOrd="0" destOrd="0" presId="urn:microsoft.com/office/officeart/2018/5/layout/IconLeafLabelList"/>
    <dgm:cxn modelId="{CD83EFFE-48FB-4508-BC22-FA0D8F656139}" type="presParOf" srcId="{153CF177-6E19-4B41-BE37-496249798D9A}" destId="{84ABD6BE-EB49-40B7-A4F2-B8ACC1ACC10A}" srcOrd="1" destOrd="0" presId="urn:microsoft.com/office/officeart/2018/5/layout/IconLeafLabelList"/>
    <dgm:cxn modelId="{BEE144AD-7E15-4E6B-B251-D01C2A7DD728}" type="presParOf" srcId="{153CF177-6E19-4B41-BE37-496249798D9A}" destId="{E29B110D-4DD9-4508-B345-99928DF28B14}" srcOrd="2" destOrd="0" presId="urn:microsoft.com/office/officeart/2018/5/layout/IconLeafLabelList"/>
    <dgm:cxn modelId="{C035A87A-5B09-4F79-91CF-DEEE2B5CEFA4}" type="presParOf" srcId="{153CF177-6E19-4B41-BE37-496249798D9A}" destId="{52DD483A-30B9-40BB-BA2B-1011D1B909C6}" srcOrd="3" destOrd="0" presId="urn:microsoft.com/office/officeart/2018/5/layout/IconLeafLabelList"/>
    <dgm:cxn modelId="{BCA76C27-2D7F-4A13-BFC1-462C67A636E8}" type="presParOf" srcId="{C9531EBB-C1FF-4602-91B1-A42E047F494F}" destId="{6482000E-F9B6-40DF-B847-C269F311F81A}" srcOrd="1" destOrd="0" presId="urn:microsoft.com/office/officeart/2018/5/layout/IconLeafLabelList"/>
    <dgm:cxn modelId="{68914581-700D-4CE8-87E7-1226D874B8E9}" type="presParOf" srcId="{C9531EBB-C1FF-4602-91B1-A42E047F494F}" destId="{F88A9777-B2E6-444A-932B-999266AC9F07}" srcOrd="2" destOrd="0" presId="urn:microsoft.com/office/officeart/2018/5/layout/IconLeafLabelList"/>
    <dgm:cxn modelId="{C9CC613F-794A-400E-9F00-5C0AF333D01D}" type="presParOf" srcId="{F88A9777-B2E6-444A-932B-999266AC9F07}" destId="{C51F53FC-40B4-4514-AC78-9F17003B1612}" srcOrd="0" destOrd="0" presId="urn:microsoft.com/office/officeart/2018/5/layout/IconLeafLabelList"/>
    <dgm:cxn modelId="{B3D4E48F-F890-48C3-8807-B8C3617FD3FE}" type="presParOf" srcId="{F88A9777-B2E6-444A-932B-999266AC9F07}" destId="{9198742A-0366-4051-ADB9-77ABD974A8E5}" srcOrd="1" destOrd="0" presId="urn:microsoft.com/office/officeart/2018/5/layout/IconLeafLabelList"/>
    <dgm:cxn modelId="{366C0CA1-193D-46BA-8A36-3472616BF19D}" type="presParOf" srcId="{F88A9777-B2E6-444A-932B-999266AC9F07}" destId="{56410BED-04C8-4E17-8E83-CB028CC4E0FC}" srcOrd="2" destOrd="0" presId="urn:microsoft.com/office/officeart/2018/5/layout/IconLeafLabelList"/>
    <dgm:cxn modelId="{D4230495-69A0-42CD-BE91-A9A9A9EA0D1E}" type="presParOf" srcId="{F88A9777-B2E6-444A-932B-999266AC9F07}" destId="{20130C75-3FBD-4F24-A7DE-9BB308D093EC}" srcOrd="3" destOrd="0" presId="urn:microsoft.com/office/officeart/2018/5/layout/IconLeafLabelList"/>
    <dgm:cxn modelId="{C90D5001-4D71-4490-9C54-771A1E835DC3}" type="presParOf" srcId="{C9531EBB-C1FF-4602-91B1-A42E047F494F}" destId="{31391A83-B787-47ED-9984-A218BF795641}" srcOrd="3" destOrd="0" presId="urn:microsoft.com/office/officeart/2018/5/layout/IconLeafLabelList"/>
    <dgm:cxn modelId="{49C913BD-14F9-4900-A6B8-A5589BA93509}" type="presParOf" srcId="{C9531EBB-C1FF-4602-91B1-A42E047F494F}" destId="{973E8533-701A-4788-9B5C-5F42866766CD}" srcOrd="4" destOrd="0" presId="urn:microsoft.com/office/officeart/2018/5/layout/IconLeafLabelList"/>
    <dgm:cxn modelId="{F5CF5064-D7A0-46C9-80B4-CC96A622CBB9}" type="presParOf" srcId="{973E8533-701A-4788-9B5C-5F42866766CD}" destId="{D904516A-80EA-4BAD-B46C-319E9B75CCA0}" srcOrd="0" destOrd="0" presId="urn:microsoft.com/office/officeart/2018/5/layout/IconLeafLabelList"/>
    <dgm:cxn modelId="{02013F01-3B5D-4967-BF19-B2BFF66FE4C1}" type="presParOf" srcId="{973E8533-701A-4788-9B5C-5F42866766CD}" destId="{C0355323-0812-4D54-851C-FD6D7939F4F4}" srcOrd="1" destOrd="0" presId="urn:microsoft.com/office/officeart/2018/5/layout/IconLeafLabelList"/>
    <dgm:cxn modelId="{35E64DF9-3C92-4C80-BD8F-EC650EB9D34F}" type="presParOf" srcId="{973E8533-701A-4788-9B5C-5F42866766CD}" destId="{9F7B1250-2A2C-439D-9861-1F4D85A2042C}" srcOrd="2" destOrd="0" presId="urn:microsoft.com/office/officeart/2018/5/layout/IconLeafLabelList"/>
    <dgm:cxn modelId="{546E1F83-3FA4-4604-9E06-F50C0847702D}" type="presParOf" srcId="{973E8533-701A-4788-9B5C-5F42866766CD}" destId="{F3961774-164F-43F0-A8E7-3268590E12A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5DB426-2552-4108-BB32-7592E0660A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2C565-2FA7-4B8F-B601-4E998C0D1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patterns are typical solutions to commonly occurring problems in software design. </a:t>
          </a:r>
        </a:p>
      </dgm:t>
    </dgm:pt>
    <dgm:pt modelId="{C9B10AE3-74FE-4771-BA70-32FD0C914386}" type="parTrans" cxnId="{C7908023-5EE4-46B0-9BCF-8820CF669C33}">
      <dgm:prSet/>
      <dgm:spPr/>
      <dgm:t>
        <a:bodyPr/>
        <a:lstStyle/>
        <a:p>
          <a:endParaRPr lang="en-US"/>
        </a:p>
      </dgm:t>
    </dgm:pt>
    <dgm:pt modelId="{4DAE66BD-B6BE-4944-A1CE-1D57700A4C9C}" type="sibTrans" cxnId="{C7908023-5EE4-46B0-9BCF-8820CF669C33}">
      <dgm:prSet/>
      <dgm:spPr/>
      <dgm:t>
        <a:bodyPr/>
        <a:lstStyle/>
        <a:p>
          <a:endParaRPr lang="en-US"/>
        </a:p>
      </dgm:t>
    </dgm:pt>
    <dgm:pt modelId="{EDE23022-A2C2-437A-B3EA-6130E571B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are like pre-made blueprints that you can customize to solve a recurring design problem in your code.</a:t>
          </a:r>
        </a:p>
      </dgm:t>
    </dgm:pt>
    <dgm:pt modelId="{26FBF6DF-172A-462A-B9D4-24E7624213B4}" type="parTrans" cxnId="{38B94BE4-E962-4907-9CDE-B9D66B8842E9}">
      <dgm:prSet/>
      <dgm:spPr/>
      <dgm:t>
        <a:bodyPr/>
        <a:lstStyle/>
        <a:p>
          <a:endParaRPr lang="en-US"/>
        </a:p>
      </dgm:t>
    </dgm:pt>
    <dgm:pt modelId="{6D95AB84-E38A-411B-9D66-CBD7302CC52C}" type="sibTrans" cxnId="{38B94BE4-E962-4907-9CDE-B9D66B8842E9}">
      <dgm:prSet/>
      <dgm:spPr/>
      <dgm:t>
        <a:bodyPr/>
        <a:lstStyle/>
        <a:p>
          <a:endParaRPr lang="en-US"/>
        </a:p>
      </dgm:t>
    </dgm:pt>
    <dgm:pt modelId="{EC2884BC-D39E-4880-B737-496F5C0209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can’t just find a pattern and copy it into your program, the way you can with off-the-shelf functions or libraries.</a:t>
          </a:r>
        </a:p>
      </dgm:t>
    </dgm:pt>
    <dgm:pt modelId="{F6C70524-ECCC-42D4-BEA5-664E01602566}" type="parTrans" cxnId="{F08D208D-E7A5-4EBC-8DDF-EC3D27041E01}">
      <dgm:prSet/>
      <dgm:spPr/>
      <dgm:t>
        <a:bodyPr/>
        <a:lstStyle/>
        <a:p>
          <a:endParaRPr lang="en-US"/>
        </a:p>
      </dgm:t>
    </dgm:pt>
    <dgm:pt modelId="{5905058E-E8C8-4967-9393-0CE2078C7571}" type="sibTrans" cxnId="{F08D208D-E7A5-4EBC-8DDF-EC3D27041E01}">
      <dgm:prSet/>
      <dgm:spPr/>
      <dgm:t>
        <a:bodyPr/>
        <a:lstStyle/>
        <a:p>
          <a:endParaRPr lang="en-US"/>
        </a:p>
      </dgm:t>
    </dgm:pt>
    <dgm:pt modelId="{91BA2F19-BD65-4B0D-8B35-BC8E1E4AD3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pattern is not a specific piece of code, but a general concept for solving a particular problem.</a:t>
          </a:r>
        </a:p>
      </dgm:t>
    </dgm:pt>
    <dgm:pt modelId="{51AA5E51-7904-4913-99C4-41B1E81B8911}" type="parTrans" cxnId="{B4187C14-1DD2-428B-A8A2-968510B5B87F}">
      <dgm:prSet/>
      <dgm:spPr/>
      <dgm:t>
        <a:bodyPr/>
        <a:lstStyle/>
        <a:p>
          <a:endParaRPr lang="en-US"/>
        </a:p>
      </dgm:t>
    </dgm:pt>
    <dgm:pt modelId="{E97213EF-7B64-4E38-85A2-E40821675164}" type="sibTrans" cxnId="{B4187C14-1DD2-428B-A8A2-968510B5B87F}">
      <dgm:prSet/>
      <dgm:spPr/>
      <dgm:t>
        <a:bodyPr/>
        <a:lstStyle/>
        <a:p>
          <a:endParaRPr lang="en-US"/>
        </a:p>
      </dgm:t>
    </dgm:pt>
    <dgm:pt modelId="{124AE8B8-61A8-4426-8B4C-3FE7C41F9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follow the pattern details and implement a solution that suits the realities of your own program.</a:t>
          </a:r>
        </a:p>
      </dgm:t>
    </dgm:pt>
    <dgm:pt modelId="{DD4CC06A-E13B-41D0-A279-83CE08CC40B9}" type="parTrans" cxnId="{E1F8543A-3164-4148-979D-C02C1F4EA9F6}">
      <dgm:prSet/>
      <dgm:spPr/>
      <dgm:t>
        <a:bodyPr/>
        <a:lstStyle/>
        <a:p>
          <a:endParaRPr lang="en-US"/>
        </a:p>
      </dgm:t>
    </dgm:pt>
    <dgm:pt modelId="{430F5DF5-2C9E-4017-A8E0-DBBF9E17AEC9}" type="sibTrans" cxnId="{E1F8543A-3164-4148-979D-C02C1F4EA9F6}">
      <dgm:prSet/>
      <dgm:spPr/>
      <dgm:t>
        <a:bodyPr/>
        <a:lstStyle/>
        <a:p>
          <a:endParaRPr lang="en-US"/>
        </a:p>
      </dgm:t>
    </dgm:pt>
    <dgm:pt modelId="{02504F06-9EC3-4B8C-A193-7FE0E2ACF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Patterns are often confused with algorithms, because both concepts describe typical solutions to some known problems.</a:t>
          </a:r>
        </a:p>
      </dgm:t>
    </dgm:pt>
    <dgm:pt modelId="{C6220D1D-6689-47F8-9172-2078A1EA7A14}" type="parTrans" cxnId="{272C8668-24A1-4D29-A109-E790EB872CEC}">
      <dgm:prSet/>
      <dgm:spPr/>
      <dgm:t>
        <a:bodyPr/>
        <a:lstStyle/>
        <a:p>
          <a:endParaRPr lang="en-US"/>
        </a:p>
      </dgm:t>
    </dgm:pt>
    <dgm:pt modelId="{F7BDC26C-D0A5-4BD5-8E43-88B7B9E72064}" type="sibTrans" cxnId="{272C8668-24A1-4D29-A109-E790EB872CEC}">
      <dgm:prSet/>
      <dgm:spPr/>
      <dgm:t>
        <a:bodyPr/>
        <a:lstStyle/>
        <a:p>
          <a:endParaRPr lang="en-US"/>
        </a:p>
      </dgm:t>
    </dgm:pt>
    <dgm:pt modelId="{7525613F-9389-4381-9587-A7DD33F5C0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algorithm always defines a clear set of actions that can achieve some goal</a:t>
          </a:r>
        </a:p>
      </dgm:t>
    </dgm:pt>
    <dgm:pt modelId="{92ACC029-4CB4-4E47-9ED7-64838D0BCCFC}" type="parTrans" cxnId="{AD4343F8-29F1-44CE-B880-CE593ED6E8EF}">
      <dgm:prSet/>
      <dgm:spPr/>
      <dgm:t>
        <a:bodyPr/>
        <a:lstStyle/>
        <a:p>
          <a:endParaRPr lang="en-US"/>
        </a:p>
      </dgm:t>
    </dgm:pt>
    <dgm:pt modelId="{D7986A82-715B-4671-9ECE-DD759E3153A7}" type="sibTrans" cxnId="{AD4343F8-29F1-44CE-B880-CE593ED6E8EF}">
      <dgm:prSet/>
      <dgm:spPr/>
      <dgm:t>
        <a:bodyPr/>
        <a:lstStyle/>
        <a:p>
          <a:endParaRPr lang="en-US"/>
        </a:p>
      </dgm:t>
    </dgm:pt>
    <dgm:pt modelId="{897121F2-3E7E-4C3C-A54F-58F6212A71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pattern is a more high-level description of a solution.</a:t>
          </a:r>
        </a:p>
      </dgm:t>
    </dgm:pt>
    <dgm:pt modelId="{62AEACA3-5AD4-4817-BE19-B0499E29F29B}" type="parTrans" cxnId="{1579CE48-3DEF-45CA-8637-EDEB610DE3FD}">
      <dgm:prSet/>
      <dgm:spPr/>
      <dgm:t>
        <a:bodyPr/>
        <a:lstStyle/>
        <a:p>
          <a:endParaRPr lang="en-US"/>
        </a:p>
      </dgm:t>
    </dgm:pt>
    <dgm:pt modelId="{E9D6C59C-46EC-49F1-9F9B-9A5AAD8A6F75}" type="sibTrans" cxnId="{1579CE48-3DEF-45CA-8637-EDEB610DE3FD}">
      <dgm:prSet/>
      <dgm:spPr/>
      <dgm:t>
        <a:bodyPr/>
        <a:lstStyle/>
        <a:p>
          <a:endParaRPr lang="en-US"/>
        </a:p>
      </dgm:t>
    </dgm:pt>
    <dgm:pt modelId="{1C3EB6EF-461F-4D6F-9DAE-95920E6460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code of the same pattern applied to two different programs may be different.</a:t>
          </a:r>
        </a:p>
      </dgm:t>
    </dgm:pt>
    <dgm:pt modelId="{A2702169-8860-4FDB-BA4F-C374D9C525E4}" type="parTrans" cxnId="{71D117D7-1AA9-4903-AB7E-48AC6799E61D}">
      <dgm:prSet/>
      <dgm:spPr/>
      <dgm:t>
        <a:bodyPr/>
        <a:lstStyle/>
        <a:p>
          <a:endParaRPr lang="en-US"/>
        </a:p>
      </dgm:t>
    </dgm:pt>
    <dgm:pt modelId="{8220B2BD-02AC-47A8-99CC-7A6AAD333452}" type="sibTrans" cxnId="{71D117D7-1AA9-4903-AB7E-48AC6799E61D}">
      <dgm:prSet/>
      <dgm:spPr/>
      <dgm:t>
        <a:bodyPr/>
        <a:lstStyle/>
        <a:p>
          <a:endParaRPr lang="en-US"/>
        </a:p>
      </dgm:t>
    </dgm:pt>
    <dgm:pt modelId="{6FB36778-6BC0-477B-9109-C37078983D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analogy to an algorithm is a cooking recipe: </a:t>
          </a:r>
        </a:p>
      </dgm:t>
    </dgm:pt>
    <dgm:pt modelId="{A74BDC1B-DA57-443E-80F9-205121F8EA96}" type="parTrans" cxnId="{610E74CA-709D-42BE-AF21-2B936D05B0AD}">
      <dgm:prSet/>
      <dgm:spPr/>
      <dgm:t>
        <a:bodyPr/>
        <a:lstStyle/>
        <a:p>
          <a:endParaRPr lang="en-US"/>
        </a:p>
      </dgm:t>
    </dgm:pt>
    <dgm:pt modelId="{71AFA90D-4847-43CE-8941-0951C9E0CCA1}" type="sibTrans" cxnId="{610E74CA-709D-42BE-AF21-2B936D05B0AD}">
      <dgm:prSet/>
      <dgm:spPr/>
      <dgm:t>
        <a:bodyPr/>
        <a:lstStyle/>
        <a:p>
          <a:endParaRPr lang="en-US"/>
        </a:p>
      </dgm:t>
    </dgm:pt>
    <dgm:pt modelId="{612033B6-A843-4BA4-841A-8E94393BF8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have clear steps to achieve a goal. </a:t>
          </a:r>
        </a:p>
      </dgm:t>
    </dgm:pt>
    <dgm:pt modelId="{919DAD2E-8DE5-4456-B001-6AD8E413F9C4}" type="parTrans" cxnId="{F031E85F-BE9E-4A36-B140-82DA0E83AEF6}">
      <dgm:prSet/>
      <dgm:spPr/>
      <dgm:t>
        <a:bodyPr/>
        <a:lstStyle/>
        <a:p>
          <a:endParaRPr lang="en-US"/>
        </a:p>
      </dgm:t>
    </dgm:pt>
    <dgm:pt modelId="{6B5DE133-D04A-489E-BC48-E1344D0622AD}" type="sibTrans" cxnId="{F031E85F-BE9E-4A36-B140-82DA0E83AEF6}">
      <dgm:prSet/>
      <dgm:spPr/>
      <dgm:t>
        <a:bodyPr/>
        <a:lstStyle/>
        <a:p>
          <a:endParaRPr lang="en-US"/>
        </a:p>
      </dgm:t>
    </dgm:pt>
    <dgm:pt modelId="{90916736-4BDA-482A-8600-B1075FCA0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 the other hand, a pattern is more like a blueprint:</a:t>
          </a:r>
        </a:p>
      </dgm:t>
    </dgm:pt>
    <dgm:pt modelId="{9CC66810-ABF8-43FD-A253-CC5475AB2082}" type="parTrans" cxnId="{A856B64F-3A62-4166-A798-F3A3BB93B7E3}">
      <dgm:prSet/>
      <dgm:spPr/>
      <dgm:t>
        <a:bodyPr/>
        <a:lstStyle/>
        <a:p>
          <a:endParaRPr lang="en-US"/>
        </a:p>
      </dgm:t>
    </dgm:pt>
    <dgm:pt modelId="{359552F2-4321-4605-9EAA-279466F3109A}" type="sibTrans" cxnId="{A856B64F-3A62-4166-A798-F3A3BB93B7E3}">
      <dgm:prSet/>
      <dgm:spPr/>
      <dgm:t>
        <a:bodyPr/>
        <a:lstStyle/>
        <a:p>
          <a:endParaRPr lang="en-US"/>
        </a:p>
      </dgm:t>
    </dgm:pt>
    <dgm:pt modelId="{E5C54922-F506-46FE-9224-09A53EC00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see what the result and its features are, but the exact order of implementation is up to you.</a:t>
          </a:r>
        </a:p>
      </dgm:t>
    </dgm:pt>
    <dgm:pt modelId="{030279E2-2E4A-4A10-A785-9E04F8A77F09}" type="parTrans" cxnId="{AC216A16-03FD-4D4F-B4E9-924AFE88C2DA}">
      <dgm:prSet/>
      <dgm:spPr/>
      <dgm:t>
        <a:bodyPr/>
        <a:lstStyle/>
        <a:p>
          <a:endParaRPr lang="en-US"/>
        </a:p>
      </dgm:t>
    </dgm:pt>
    <dgm:pt modelId="{7E5D84C2-937B-4197-9D29-F53C717754DA}" type="sibTrans" cxnId="{AC216A16-03FD-4D4F-B4E9-924AFE88C2DA}">
      <dgm:prSet/>
      <dgm:spPr/>
      <dgm:t>
        <a:bodyPr/>
        <a:lstStyle/>
        <a:p>
          <a:endParaRPr lang="en-US"/>
        </a:p>
      </dgm:t>
    </dgm:pt>
    <dgm:pt modelId="{F634D69E-3F03-4EC1-9E1B-FCDEACE4E195}" type="pres">
      <dgm:prSet presAssocID="{565DB426-2552-4108-BB32-7592E0660A44}" presName="root" presStyleCnt="0">
        <dgm:presLayoutVars>
          <dgm:dir/>
          <dgm:resizeHandles val="exact"/>
        </dgm:presLayoutVars>
      </dgm:prSet>
      <dgm:spPr/>
    </dgm:pt>
    <dgm:pt modelId="{D087D3A7-B96A-4479-A3C3-1E460718951B}" type="pres">
      <dgm:prSet presAssocID="{1CC2C565-2FA7-4B8F-B601-4E998C0D15F4}" presName="compNode" presStyleCnt="0"/>
      <dgm:spPr/>
    </dgm:pt>
    <dgm:pt modelId="{772B0898-8C63-4C34-81FB-4826EAD3598E}" type="pres">
      <dgm:prSet presAssocID="{1CC2C565-2FA7-4B8F-B601-4E998C0D15F4}" presName="bgRect" presStyleLbl="bgShp" presStyleIdx="0" presStyleCnt="6"/>
      <dgm:spPr/>
    </dgm:pt>
    <dgm:pt modelId="{E48FF0CB-533D-4BAE-9EEF-0451078C7B91}" type="pres">
      <dgm:prSet presAssocID="{1CC2C565-2FA7-4B8F-B601-4E998C0D15F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268F7EA-4F80-4642-B513-C9E732C91173}" type="pres">
      <dgm:prSet presAssocID="{1CC2C565-2FA7-4B8F-B601-4E998C0D15F4}" presName="spaceRect" presStyleCnt="0"/>
      <dgm:spPr/>
    </dgm:pt>
    <dgm:pt modelId="{3E85D224-AEA7-4E3A-889D-EB3661B23B4C}" type="pres">
      <dgm:prSet presAssocID="{1CC2C565-2FA7-4B8F-B601-4E998C0D15F4}" presName="parTx" presStyleLbl="revTx" presStyleIdx="0" presStyleCnt="11">
        <dgm:presLayoutVars>
          <dgm:chMax val="0"/>
          <dgm:chPref val="0"/>
        </dgm:presLayoutVars>
      </dgm:prSet>
      <dgm:spPr/>
    </dgm:pt>
    <dgm:pt modelId="{308B58ED-B6C7-4F27-8B8A-842589464CE8}" type="pres">
      <dgm:prSet presAssocID="{1CC2C565-2FA7-4B8F-B601-4E998C0D15F4}" presName="desTx" presStyleLbl="revTx" presStyleIdx="1" presStyleCnt="11">
        <dgm:presLayoutVars/>
      </dgm:prSet>
      <dgm:spPr/>
    </dgm:pt>
    <dgm:pt modelId="{49C5AE42-20F0-439B-AA78-C08782D63027}" type="pres">
      <dgm:prSet presAssocID="{4DAE66BD-B6BE-4944-A1CE-1D57700A4C9C}" presName="sibTrans" presStyleCnt="0"/>
      <dgm:spPr/>
    </dgm:pt>
    <dgm:pt modelId="{97A26196-F61C-4237-94C6-F9814D088EBB}" type="pres">
      <dgm:prSet presAssocID="{EC2884BC-D39E-4880-B737-496F5C02093E}" presName="compNode" presStyleCnt="0"/>
      <dgm:spPr/>
    </dgm:pt>
    <dgm:pt modelId="{91BB9B30-8BA7-48F8-BE18-EB8BE44E4F53}" type="pres">
      <dgm:prSet presAssocID="{EC2884BC-D39E-4880-B737-496F5C02093E}" presName="bgRect" presStyleLbl="bgShp" presStyleIdx="1" presStyleCnt="6"/>
      <dgm:spPr/>
    </dgm:pt>
    <dgm:pt modelId="{68FA19B2-B448-44B0-9FD7-44E1D39B7EA9}" type="pres">
      <dgm:prSet presAssocID="{EC2884BC-D39E-4880-B737-496F5C02093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307F047-FB97-4DB7-8A9F-0761E5037DC0}" type="pres">
      <dgm:prSet presAssocID="{EC2884BC-D39E-4880-B737-496F5C02093E}" presName="spaceRect" presStyleCnt="0"/>
      <dgm:spPr/>
    </dgm:pt>
    <dgm:pt modelId="{6B634361-39C4-4802-ADD1-9E8F665BB8DD}" type="pres">
      <dgm:prSet presAssocID="{EC2884BC-D39E-4880-B737-496F5C02093E}" presName="parTx" presStyleLbl="revTx" presStyleIdx="2" presStyleCnt="11">
        <dgm:presLayoutVars>
          <dgm:chMax val="0"/>
          <dgm:chPref val="0"/>
        </dgm:presLayoutVars>
      </dgm:prSet>
      <dgm:spPr/>
    </dgm:pt>
    <dgm:pt modelId="{CA5F9A32-1471-4ABE-A1FC-1EDA4D4A3828}" type="pres">
      <dgm:prSet presAssocID="{5905058E-E8C8-4967-9393-0CE2078C7571}" presName="sibTrans" presStyleCnt="0"/>
      <dgm:spPr/>
    </dgm:pt>
    <dgm:pt modelId="{560097A7-7C89-4F88-80B4-BA3296CF7D65}" type="pres">
      <dgm:prSet presAssocID="{91BA2F19-BD65-4B0D-8B35-BC8E1E4AD38E}" presName="compNode" presStyleCnt="0"/>
      <dgm:spPr/>
    </dgm:pt>
    <dgm:pt modelId="{E1F06FBD-5ABC-4F77-958C-C8338629A5AD}" type="pres">
      <dgm:prSet presAssocID="{91BA2F19-BD65-4B0D-8B35-BC8E1E4AD38E}" presName="bgRect" presStyleLbl="bgShp" presStyleIdx="2" presStyleCnt="6"/>
      <dgm:spPr/>
    </dgm:pt>
    <dgm:pt modelId="{AB0C959E-FF42-40D8-BECA-994F7E3B5FF1}" type="pres">
      <dgm:prSet presAssocID="{91BA2F19-BD65-4B0D-8B35-BC8E1E4AD38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B2A6608-649C-4189-81F7-C86DCF16747C}" type="pres">
      <dgm:prSet presAssocID="{91BA2F19-BD65-4B0D-8B35-BC8E1E4AD38E}" presName="spaceRect" presStyleCnt="0"/>
      <dgm:spPr/>
    </dgm:pt>
    <dgm:pt modelId="{46F82CF0-6180-40CB-A82E-1705160361F2}" type="pres">
      <dgm:prSet presAssocID="{91BA2F19-BD65-4B0D-8B35-BC8E1E4AD38E}" presName="parTx" presStyleLbl="revTx" presStyleIdx="3" presStyleCnt="11">
        <dgm:presLayoutVars>
          <dgm:chMax val="0"/>
          <dgm:chPref val="0"/>
        </dgm:presLayoutVars>
      </dgm:prSet>
      <dgm:spPr/>
    </dgm:pt>
    <dgm:pt modelId="{0815B397-E745-49BE-9F58-4BA492C31946}" type="pres">
      <dgm:prSet presAssocID="{91BA2F19-BD65-4B0D-8B35-BC8E1E4AD38E}" presName="desTx" presStyleLbl="revTx" presStyleIdx="4" presStyleCnt="11">
        <dgm:presLayoutVars/>
      </dgm:prSet>
      <dgm:spPr/>
    </dgm:pt>
    <dgm:pt modelId="{DA03A296-62A6-496C-B6C0-2F9858821693}" type="pres">
      <dgm:prSet presAssocID="{E97213EF-7B64-4E38-85A2-E40821675164}" presName="sibTrans" presStyleCnt="0"/>
      <dgm:spPr/>
    </dgm:pt>
    <dgm:pt modelId="{3BA49418-7D7F-4E76-B282-CCE5D357879F}" type="pres">
      <dgm:prSet presAssocID="{02504F06-9EC3-4B8C-A193-7FE0E2ACF7A1}" presName="compNode" presStyleCnt="0"/>
      <dgm:spPr/>
    </dgm:pt>
    <dgm:pt modelId="{B3F5D9B4-656A-4AE3-A219-9632092BA2C1}" type="pres">
      <dgm:prSet presAssocID="{02504F06-9EC3-4B8C-A193-7FE0E2ACF7A1}" presName="bgRect" presStyleLbl="bgShp" presStyleIdx="3" presStyleCnt="6"/>
      <dgm:spPr/>
    </dgm:pt>
    <dgm:pt modelId="{51CC8949-D80D-4FEB-8091-67EEAE9FC5C6}" type="pres">
      <dgm:prSet presAssocID="{02504F06-9EC3-4B8C-A193-7FE0E2ACF7A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3CD116C-D582-4E77-8A53-7B69DD746CA4}" type="pres">
      <dgm:prSet presAssocID="{02504F06-9EC3-4B8C-A193-7FE0E2ACF7A1}" presName="spaceRect" presStyleCnt="0"/>
      <dgm:spPr/>
    </dgm:pt>
    <dgm:pt modelId="{7D3FD0F2-B8CC-49C8-B4DA-70A9011E506A}" type="pres">
      <dgm:prSet presAssocID="{02504F06-9EC3-4B8C-A193-7FE0E2ACF7A1}" presName="parTx" presStyleLbl="revTx" presStyleIdx="5" presStyleCnt="11">
        <dgm:presLayoutVars>
          <dgm:chMax val="0"/>
          <dgm:chPref val="0"/>
        </dgm:presLayoutVars>
      </dgm:prSet>
      <dgm:spPr/>
    </dgm:pt>
    <dgm:pt modelId="{AB946897-ACAF-484B-BADA-A4F64C952128}" type="pres">
      <dgm:prSet presAssocID="{02504F06-9EC3-4B8C-A193-7FE0E2ACF7A1}" presName="desTx" presStyleLbl="revTx" presStyleIdx="6" presStyleCnt="11">
        <dgm:presLayoutVars/>
      </dgm:prSet>
      <dgm:spPr/>
    </dgm:pt>
    <dgm:pt modelId="{5A4D513D-35DB-4674-A785-08C119E2FE37}" type="pres">
      <dgm:prSet presAssocID="{F7BDC26C-D0A5-4BD5-8E43-88B7B9E72064}" presName="sibTrans" presStyleCnt="0"/>
      <dgm:spPr/>
    </dgm:pt>
    <dgm:pt modelId="{CF30F0B3-8CA5-4230-A3AE-DC44F58E6347}" type="pres">
      <dgm:prSet presAssocID="{6FB36778-6BC0-477B-9109-C37078983D55}" presName="compNode" presStyleCnt="0"/>
      <dgm:spPr/>
    </dgm:pt>
    <dgm:pt modelId="{D75B8C10-AB44-4F64-84E2-8B7D91AB5226}" type="pres">
      <dgm:prSet presAssocID="{6FB36778-6BC0-477B-9109-C37078983D55}" presName="bgRect" presStyleLbl="bgShp" presStyleIdx="4" presStyleCnt="6"/>
      <dgm:spPr/>
    </dgm:pt>
    <dgm:pt modelId="{E0B4AC88-4EC4-4157-937A-F60241F3519D}" type="pres">
      <dgm:prSet presAssocID="{6FB36778-6BC0-477B-9109-C37078983D5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5F9BD5D3-5292-4BC0-ABF5-B453814A8A08}" type="pres">
      <dgm:prSet presAssocID="{6FB36778-6BC0-477B-9109-C37078983D55}" presName="spaceRect" presStyleCnt="0"/>
      <dgm:spPr/>
    </dgm:pt>
    <dgm:pt modelId="{73BE4978-147B-40CC-A7AF-2B8C58E92AEC}" type="pres">
      <dgm:prSet presAssocID="{6FB36778-6BC0-477B-9109-C37078983D55}" presName="parTx" presStyleLbl="revTx" presStyleIdx="7" presStyleCnt="11">
        <dgm:presLayoutVars>
          <dgm:chMax val="0"/>
          <dgm:chPref val="0"/>
        </dgm:presLayoutVars>
      </dgm:prSet>
      <dgm:spPr/>
    </dgm:pt>
    <dgm:pt modelId="{C9347F4E-D12E-40EA-B8EC-80076C12197F}" type="pres">
      <dgm:prSet presAssocID="{6FB36778-6BC0-477B-9109-C37078983D55}" presName="desTx" presStyleLbl="revTx" presStyleIdx="8" presStyleCnt="11">
        <dgm:presLayoutVars/>
      </dgm:prSet>
      <dgm:spPr/>
    </dgm:pt>
    <dgm:pt modelId="{D465AB55-E5F7-44FA-AF64-D20C9891AD77}" type="pres">
      <dgm:prSet presAssocID="{71AFA90D-4847-43CE-8941-0951C9E0CCA1}" presName="sibTrans" presStyleCnt="0"/>
      <dgm:spPr/>
    </dgm:pt>
    <dgm:pt modelId="{BCDD9EB1-2B2C-4C6F-8006-DF206BFF4E4C}" type="pres">
      <dgm:prSet presAssocID="{90916736-4BDA-482A-8600-B1075FCA0B02}" presName="compNode" presStyleCnt="0"/>
      <dgm:spPr/>
    </dgm:pt>
    <dgm:pt modelId="{42A2F3AC-24E5-4DB0-9E36-FF03D7C7733F}" type="pres">
      <dgm:prSet presAssocID="{90916736-4BDA-482A-8600-B1075FCA0B02}" presName="bgRect" presStyleLbl="bgShp" presStyleIdx="5" presStyleCnt="6"/>
      <dgm:spPr/>
    </dgm:pt>
    <dgm:pt modelId="{65A5C234-8D3E-440F-93D7-8BE3C03378BF}" type="pres">
      <dgm:prSet presAssocID="{90916736-4BDA-482A-8600-B1075FCA0B0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89A0053-D1E2-4CA9-A638-40FB3C7D023E}" type="pres">
      <dgm:prSet presAssocID="{90916736-4BDA-482A-8600-B1075FCA0B02}" presName="spaceRect" presStyleCnt="0"/>
      <dgm:spPr/>
    </dgm:pt>
    <dgm:pt modelId="{A90F51D4-B2B4-44B2-A3A7-EFD2B6ADC8CF}" type="pres">
      <dgm:prSet presAssocID="{90916736-4BDA-482A-8600-B1075FCA0B02}" presName="parTx" presStyleLbl="revTx" presStyleIdx="9" presStyleCnt="11">
        <dgm:presLayoutVars>
          <dgm:chMax val="0"/>
          <dgm:chPref val="0"/>
        </dgm:presLayoutVars>
      </dgm:prSet>
      <dgm:spPr/>
    </dgm:pt>
    <dgm:pt modelId="{DC16053E-5CEA-4420-98DA-10DB8F21EAC2}" type="pres">
      <dgm:prSet presAssocID="{90916736-4BDA-482A-8600-B1075FCA0B02}" presName="desTx" presStyleLbl="revTx" presStyleIdx="10" presStyleCnt="11">
        <dgm:presLayoutVars/>
      </dgm:prSet>
      <dgm:spPr/>
    </dgm:pt>
  </dgm:ptLst>
  <dgm:cxnLst>
    <dgm:cxn modelId="{21F90706-16C1-4654-8FC1-06759C1B2210}" type="presOf" srcId="{90916736-4BDA-482A-8600-B1075FCA0B02}" destId="{A90F51D4-B2B4-44B2-A3A7-EFD2B6ADC8CF}" srcOrd="0" destOrd="0" presId="urn:microsoft.com/office/officeart/2018/2/layout/IconVerticalSolidList"/>
    <dgm:cxn modelId="{B4187C14-1DD2-428B-A8A2-968510B5B87F}" srcId="{565DB426-2552-4108-BB32-7592E0660A44}" destId="{91BA2F19-BD65-4B0D-8B35-BC8E1E4AD38E}" srcOrd="2" destOrd="0" parTransId="{51AA5E51-7904-4913-99C4-41B1E81B8911}" sibTransId="{E97213EF-7B64-4E38-85A2-E40821675164}"/>
    <dgm:cxn modelId="{19B3FE15-1852-4ACE-8C70-75C9DCA4BC97}" type="presOf" srcId="{1CC2C565-2FA7-4B8F-B601-4E998C0D15F4}" destId="{3E85D224-AEA7-4E3A-889D-EB3661B23B4C}" srcOrd="0" destOrd="0" presId="urn:microsoft.com/office/officeart/2018/2/layout/IconVerticalSolidList"/>
    <dgm:cxn modelId="{AC216A16-03FD-4D4F-B4E9-924AFE88C2DA}" srcId="{90916736-4BDA-482A-8600-B1075FCA0B02}" destId="{E5C54922-F506-46FE-9224-09A53EC00F92}" srcOrd="0" destOrd="0" parTransId="{030279E2-2E4A-4A10-A785-9E04F8A77F09}" sibTransId="{7E5D84C2-937B-4197-9D29-F53C717754DA}"/>
    <dgm:cxn modelId="{C7908023-5EE4-46B0-9BCF-8820CF669C33}" srcId="{565DB426-2552-4108-BB32-7592E0660A44}" destId="{1CC2C565-2FA7-4B8F-B601-4E998C0D15F4}" srcOrd="0" destOrd="0" parTransId="{C9B10AE3-74FE-4771-BA70-32FD0C914386}" sibTransId="{4DAE66BD-B6BE-4944-A1CE-1D57700A4C9C}"/>
    <dgm:cxn modelId="{E1F8543A-3164-4148-979D-C02C1F4EA9F6}" srcId="{91BA2F19-BD65-4B0D-8B35-BC8E1E4AD38E}" destId="{124AE8B8-61A8-4426-8B4C-3FE7C41F90D6}" srcOrd="0" destOrd="0" parTransId="{DD4CC06A-E13B-41D0-A279-83CE08CC40B9}" sibTransId="{430F5DF5-2C9E-4017-A8E0-DBBF9E17AEC9}"/>
    <dgm:cxn modelId="{F031E85F-BE9E-4A36-B140-82DA0E83AEF6}" srcId="{6FB36778-6BC0-477B-9109-C37078983D55}" destId="{612033B6-A843-4BA4-841A-8E94393BF811}" srcOrd="0" destOrd="0" parTransId="{919DAD2E-8DE5-4456-B001-6AD8E413F9C4}" sibTransId="{6B5DE133-D04A-489E-BC48-E1344D0622AD}"/>
    <dgm:cxn modelId="{4380EC43-5CDB-4F4C-A951-D644AA5A8C82}" type="presOf" srcId="{E5C54922-F506-46FE-9224-09A53EC00F92}" destId="{DC16053E-5CEA-4420-98DA-10DB8F21EAC2}" srcOrd="0" destOrd="0" presId="urn:microsoft.com/office/officeart/2018/2/layout/IconVerticalSolidList"/>
    <dgm:cxn modelId="{C769AA45-D639-4395-B194-7649F91343AC}" type="presOf" srcId="{1C3EB6EF-461F-4D6F-9DAE-95920E6460B2}" destId="{AB946897-ACAF-484B-BADA-A4F64C952128}" srcOrd="0" destOrd="2" presId="urn:microsoft.com/office/officeart/2018/2/layout/IconVerticalSolidList"/>
    <dgm:cxn modelId="{81900C47-6287-41F3-B112-EF35BBC09DCB}" type="presOf" srcId="{91BA2F19-BD65-4B0D-8B35-BC8E1E4AD38E}" destId="{46F82CF0-6180-40CB-A82E-1705160361F2}" srcOrd="0" destOrd="0" presId="urn:microsoft.com/office/officeart/2018/2/layout/IconVerticalSolidList"/>
    <dgm:cxn modelId="{272C8668-24A1-4D29-A109-E790EB872CEC}" srcId="{565DB426-2552-4108-BB32-7592E0660A44}" destId="{02504F06-9EC3-4B8C-A193-7FE0E2ACF7A1}" srcOrd="3" destOrd="0" parTransId="{C6220D1D-6689-47F8-9172-2078A1EA7A14}" sibTransId="{F7BDC26C-D0A5-4BD5-8E43-88B7B9E72064}"/>
    <dgm:cxn modelId="{1579CE48-3DEF-45CA-8637-EDEB610DE3FD}" srcId="{02504F06-9EC3-4B8C-A193-7FE0E2ACF7A1}" destId="{897121F2-3E7E-4C3C-A54F-58F6212A7175}" srcOrd="1" destOrd="0" parTransId="{62AEACA3-5AD4-4817-BE19-B0499E29F29B}" sibTransId="{E9D6C59C-46EC-49F1-9F9B-9A5AAD8A6F75}"/>
    <dgm:cxn modelId="{A856B64F-3A62-4166-A798-F3A3BB93B7E3}" srcId="{565DB426-2552-4108-BB32-7592E0660A44}" destId="{90916736-4BDA-482A-8600-B1075FCA0B02}" srcOrd="5" destOrd="0" parTransId="{9CC66810-ABF8-43FD-A253-CC5475AB2082}" sibTransId="{359552F2-4321-4605-9EAA-279466F3109A}"/>
    <dgm:cxn modelId="{61D82E74-9439-455A-AE45-27142291AF66}" type="presOf" srcId="{EC2884BC-D39E-4880-B737-496F5C02093E}" destId="{6B634361-39C4-4802-ADD1-9E8F665BB8DD}" srcOrd="0" destOrd="0" presId="urn:microsoft.com/office/officeart/2018/2/layout/IconVerticalSolidList"/>
    <dgm:cxn modelId="{16058189-4169-47A4-BE29-43CBE7811D18}" type="presOf" srcId="{6FB36778-6BC0-477B-9109-C37078983D55}" destId="{73BE4978-147B-40CC-A7AF-2B8C58E92AEC}" srcOrd="0" destOrd="0" presId="urn:microsoft.com/office/officeart/2018/2/layout/IconVerticalSolidList"/>
    <dgm:cxn modelId="{F08D208D-E7A5-4EBC-8DDF-EC3D27041E01}" srcId="{565DB426-2552-4108-BB32-7592E0660A44}" destId="{EC2884BC-D39E-4880-B737-496F5C02093E}" srcOrd="1" destOrd="0" parTransId="{F6C70524-ECCC-42D4-BEA5-664E01602566}" sibTransId="{5905058E-E8C8-4967-9393-0CE2078C7571}"/>
    <dgm:cxn modelId="{D53E0D9A-ED31-4E24-98E9-72B7F588170C}" type="presOf" srcId="{EDE23022-A2C2-437A-B3EA-6130E571B8E1}" destId="{308B58ED-B6C7-4F27-8B8A-842589464CE8}" srcOrd="0" destOrd="0" presId="urn:microsoft.com/office/officeart/2018/2/layout/IconVerticalSolidList"/>
    <dgm:cxn modelId="{27612BA3-1EE7-4860-8982-A84544037024}" type="presOf" srcId="{612033B6-A843-4BA4-841A-8E94393BF811}" destId="{C9347F4E-D12E-40EA-B8EC-80076C12197F}" srcOrd="0" destOrd="0" presId="urn:microsoft.com/office/officeart/2018/2/layout/IconVerticalSolidList"/>
    <dgm:cxn modelId="{C7E6A5A4-8AA4-4C6C-9EA5-BC138097F483}" type="presOf" srcId="{124AE8B8-61A8-4426-8B4C-3FE7C41F90D6}" destId="{0815B397-E745-49BE-9F58-4BA492C31946}" srcOrd="0" destOrd="0" presId="urn:microsoft.com/office/officeart/2018/2/layout/IconVerticalSolidList"/>
    <dgm:cxn modelId="{0451DFB4-81C9-4116-90C6-54826072E246}" type="presOf" srcId="{897121F2-3E7E-4C3C-A54F-58F6212A7175}" destId="{AB946897-ACAF-484B-BADA-A4F64C952128}" srcOrd="0" destOrd="1" presId="urn:microsoft.com/office/officeart/2018/2/layout/IconVerticalSolidList"/>
    <dgm:cxn modelId="{8D3C14C1-788D-421D-AE25-4360DCF6EDC1}" type="presOf" srcId="{7525613F-9389-4381-9587-A7DD33F5C0AC}" destId="{AB946897-ACAF-484B-BADA-A4F64C952128}" srcOrd="0" destOrd="0" presId="urn:microsoft.com/office/officeart/2018/2/layout/IconVerticalSolidList"/>
    <dgm:cxn modelId="{610E74CA-709D-42BE-AF21-2B936D05B0AD}" srcId="{565DB426-2552-4108-BB32-7592E0660A44}" destId="{6FB36778-6BC0-477B-9109-C37078983D55}" srcOrd="4" destOrd="0" parTransId="{A74BDC1B-DA57-443E-80F9-205121F8EA96}" sibTransId="{71AFA90D-4847-43CE-8941-0951C9E0CCA1}"/>
    <dgm:cxn modelId="{1E4CE5CB-B40E-4BCD-A869-183CFA156F03}" type="presOf" srcId="{565DB426-2552-4108-BB32-7592E0660A44}" destId="{F634D69E-3F03-4EC1-9E1B-FCDEACE4E195}" srcOrd="0" destOrd="0" presId="urn:microsoft.com/office/officeart/2018/2/layout/IconVerticalSolidList"/>
    <dgm:cxn modelId="{71D117D7-1AA9-4903-AB7E-48AC6799E61D}" srcId="{02504F06-9EC3-4B8C-A193-7FE0E2ACF7A1}" destId="{1C3EB6EF-461F-4D6F-9DAE-95920E6460B2}" srcOrd="2" destOrd="0" parTransId="{A2702169-8860-4FDB-BA4F-C374D9C525E4}" sibTransId="{8220B2BD-02AC-47A8-99CC-7A6AAD333452}"/>
    <dgm:cxn modelId="{BCF8B8DB-3C5F-4C40-A572-10785A537126}" type="presOf" srcId="{02504F06-9EC3-4B8C-A193-7FE0E2ACF7A1}" destId="{7D3FD0F2-B8CC-49C8-B4DA-70A9011E506A}" srcOrd="0" destOrd="0" presId="urn:microsoft.com/office/officeart/2018/2/layout/IconVerticalSolidList"/>
    <dgm:cxn modelId="{38B94BE4-E962-4907-9CDE-B9D66B8842E9}" srcId="{1CC2C565-2FA7-4B8F-B601-4E998C0D15F4}" destId="{EDE23022-A2C2-437A-B3EA-6130E571B8E1}" srcOrd="0" destOrd="0" parTransId="{26FBF6DF-172A-462A-B9D4-24E7624213B4}" sibTransId="{6D95AB84-E38A-411B-9D66-CBD7302CC52C}"/>
    <dgm:cxn modelId="{AD4343F8-29F1-44CE-B880-CE593ED6E8EF}" srcId="{02504F06-9EC3-4B8C-A193-7FE0E2ACF7A1}" destId="{7525613F-9389-4381-9587-A7DD33F5C0AC}" srcOrd="0" destOrd="0" parTransId="{92ACC029-4CB4-4E47-9ED7-64838D0BCCFC}" sibTransId="{D7986A82-715B-4671-9ECE-DD759E3153A7}"/>
    <dgm:cxn modelId="{27BA8528-0AFC-4363-908A-FCC5106B0209}" type="presParOf" srcId="{F634D69E-3F03-4EC1-9E1B-FCDEACE4E195}" destId="{D087D3A7-B96A-4479-A3C3-1E460718951B}" srcOrd="0" destOrd="0" presId="urn:microsoft.com/office/officeart/2018/2/layout/IconVerticalSolidList"/>
    <dgm:cxn modelId="{8063BAA7-76FC-43B8-BB54-E9F83EF502F7}" type="presParOf" srcId="{D087D3A7-B96A-4479-A3C3-1E460718951B}" destId="{772B0898-8C63-4C34-81FB-4826EAD3598E}" srcOrd="0" destOrd="0" presId="urn:microsoft.com/office/officeart/2018/2/layout/IconVerticalSolidList"/>
    <dgm:cxn modelId="{60526625-1A6E-488C-BF44-8BCC4641C83C}" type="presParOf" srcId="{D087D3A7-B96A-4479-A3C3-1E460718951B}" destId="{E48FF0CB-533D-4BAE-9EEF-0451078C7B91}" srcOrd="1" destOrd="0" presId="urn:microsoft.com/office/officeart/2018/2/layout/IconVerticalSolidList"/>
    <dgm:cxn modelId="{41106011-537C-418F-8B0B-3D29089D73B5}" type="presParOf" srcId="{D087D3A7-B96A-4479-A3C3-1E460718951B}" destId="{7268F7EA-4F80-4642-B513-C9E732C91173}" srcOrd="2" destOrd="0" presId="urn:microsoft.com/office/officeart/2018/2/layout/IconVerticalSolidList"/>
    <dgm:cxn modelId="{C087491E-E50D-49C8-A38D-99A97E74811F}" type="presParOf" srcId="{D087D3A7-B96A-4479-A3C3-1E460718951B}" destId="{3E85D224-AEA7-4E3A-889D-EB3661B23B4C}" srcOrd="3" destOrd="0" presId="urn:microsoft.com/office/officeart/2018/2/layout/IconVerticalSolidList"/>
    <dgm:cxn modelId="{6B35EC9C-4C8C-4353-AA5E-80C45707CFC0}" type="presParOf" srcId="{D087D3A7-B96A-4479-A3C3-1E460718951B}" destId="{308B58ED-B6C7-4F27-8B8A-842589464CE8}" srcOrd="4" destOrd="0" presId="urn:microsoft.com/office/officeart/2018/2/layout/IconVerticalSolidList"/>
    <dgm:cxn modelId="{DE3C7916-F339-4FE3-B495-54A15BBA49A8}" type="presParOf" srcId="{F634D69E-3F03-4EC1-9E1B-FCDEACE4E195}" destId="{49C5AE42-20F0-439B-AA78-C08782D63027}" srcOrd="1" destOrd="0" presId="urn:microsoft.com/office/officeart/2018/2/layout/IconVerticalSolidList"/>
    <dgm:cxn modelId="{1D32F63C-54D9-4A85-96B8-AFBE72437F6A}" type="presParOf" srcId="{F634D69E-3F03-4EC1-9E1B-FCDEACE4E195}" destId="{97A26196-F61C-4237-94C6-F9814D088EBB}" srcOrd="2" destOrd="0" presId="urn:microsoft.com/office/officeart/2018/2/layout/IconVerticalSolidList"/>
    <dgm:cxn modelId="{D1AABF29-CD64-4F97-8F62-F8BD60F30294}" type="presParOf" srcId="{97A26196-F61C-4237-94C6-F9814D088EBB}" destId="{91BB9B30-8BA7-48F8-BE18-EB8BE44E4F53}" srcOrd="0" destOrd="0" presId="urn:microsoft.com/office/officeart/2018/2/layout/IconVerticalSolidList"/>
    <dgm:cxn modelId="{D8489677-E19A-4875-93F4-E4E857CD32AE}" type="presParOf" srcId="{97A26196-F61C-4237-94C6-F9814D088EBB}" destId="{68FA19B2-B448-44B0-9FD7-44E1D39B7EA9}" srcOrd="1" destOrd="0" presId="urn:microsoft.com/office/officeart/2018/2/layout/IconVerticalSolidList"/>
    <dgm:cxn modelId="{C4B585D6-0BF2-44AA-87E2-312839096B23}" type="presParOf" srcId="{97A26196-F61C-4237-94C6-F9814D088EBB}" destId="{F307F047-FB97-4DB7-8A9F-0761E5037DC0}" srcOrd="2" destOrd="0" presId="urn:microsoft.com/office/officeart/2018/2/layout/IconVerticalSolidList"/>
    <dgm:cxn modelId="{9F9D1DCA-67F3-44F8-AD73-CE85259B5E5B}" type="presParOf" srcId="{97A26196-F61C-4237-94C6-F9814D088EBB}" destId="{6B634361-39C4-4802-ADD1-9E8F665BB8DD}" srcOrd="3" destOrd="0" presId="urn:microsoft.com/office/officeart/2018/2/layout/IconVerticalSolidList"/>
    <dgm:cxn modelId="{1FEC39F3-96E4-4593-9BCF-315D868B4441}" type="presParOf" srcId="{F634D69E-3F03-4EC1-9E1B-FCDEACE4E195}" destId="{CA5F9A32-1471-4ABE-A1FC-1EDA4D4A3828}" srcOrd="3" destOrd="0" presId="urn:microsoft.com/office/officeart/2018/2/layout/IconVerticalSolidList"/>
    <dgm:cxn modelId="{295FA43D-B1C3-46F2-B545-52ECF2022AF9}" type="presParOf" srcId="{F634D69E-3F03-4EC1-9E1B-FCDEACE4E195}" destId="{560097A7-7C89-4F88-80B4-BA3296CF7D65}" srcOrd="4" destOrd="0" presId="urn:microsoft.com/office/officeart/2018/2/layout/IconVerticalSolidList"/>
    <dgm:cxn modelId="{44F78CC5-7224-4683-9B25-7A5E9A595764}" type="presParOf" srcId="{560097A7-7C89-4F88-80B4-BA3296CF7D65}" destId="{E1F06FBD-5ABC-4F77-958C-C8338629A5AD}" srcOrd="0" destOrd="0" presId="urn:microsoft.com/office/officeart/2018/2/layout/IconVerticalSolidList"/>
    <dgm:cxn modelId="{0C097EA0-B3CD-481C-8E6C-44172E4B274D}" type="presParOf" srcId="{560097A7-7C89-4F88-80B4-BA3296CF7D65}" destId="{AB0C959E-FF42-40D8-BECA-994F7E3B5FF1}" srcOrd="1" destOrd="0" presId="urn:microsoft.com/office/officeart/2018/2/layout/IconVerticalSolidList"/>
    <dgm:cxn modelId="{A56D840A-DA2D-4603-AA83-5EDB021D98AA}" type="presParOf" srcId="{560097A7-7C89-4F88-80B4-BA3296CF7D65}" destId="{0B2A6608-649C-4189-81F7-C86DCF16747C}" srcOrd="2" destOrd="0" presId="urn:microsoft.com/office/officeart/2018/2/layout/IconVerticalSolidList"/>
    <dgm:cxn modelId="{856B98FD-5055-48E2-AC1B-B2FFA5FBB733}" type="presParOf" srcId="{560097A7-7C89-4F88-80B4-BA3296CF7D65}" destId="{46F82CF0-6180-40CB-A82E-1705160361F2}" srcOrd="3" destOrd="0" presId="urn:microsoft.com/office/officeart/2018/2/layout/IconVerticalSolidList"/>
    <dgm:cxn modelId="{7FD562CF-408F-4C05-9982-E40EB2EB7727}" type="presParOf" srcId="{560097A7-7C89-4F88-80B4-BA3296CF7D65}" destId="{0815B397-E745-49BE-9F58-4BA492C31946}" srcOrd="4" destOrd="0" presId="urn:microsoft.com/office/officeart/2018/2/layout/IconVerticalSolidList"/>
    <dgm:cxn modelId="{7FCA3F0E-830E-418E-B4AD-562D78ACFD87}" type="presParOf" srcId="{F634D69E-3F03-4EC1-9E1B-FCDEACE4E195}" destId="{DA03A296-62A6-496C-B6C0-2F9858821693}" srcOrd="5" destOrd="0" presId="urn:microsoft.com/office/officeart/2018/2/layout/IconVerticalSolidList"/>
    <dgm:cxn modelId="{BBA4F8B1-B976-4736-9B0F-90A62F34E9AD}" type="presParOf" srcId="{F634D69E-3F03-4EC1-9E1B-FCDEACE4E195}" destId="{3BA49418-7D7F-4E76-B282-CCE5D357879F}" srcOrd="6" destOrd="0" presId="urn:microsoft.com/office/officeart/2018/2/layout/IconVerticalSolidList"/>
    <dgm:cxn modelId="{DD8EE3A3-D65D-4D3A-83B2-ED5A76C21108}" type="presParOf" srcId="{3BA49418-7D7F-4E76-B282-CCE5D357879F}" destId="{B3F5D9B4-656A-4AE3-A219-9632092BA2C1}" srcOrd="0" destOrd="0" presId="urn:microsoft.com/office/officeart/2018/2/layout/IconVerticalSolidList"/>
    <dgm:cxn modelId="{5974A63B-886C-413C-85DF-1105C3210342}" type="presParOf" srcId="{3BA49418-7D7F-4E76-B282-CCE5D357879F}" destId="{51CC8949-D80D-4FEB-8091-67EEAE9FC5C6}" srcOrd="1" destOrd="0" presId="urn:microsoft.com/office/officeart/2018/2/layout/IconVerticalSolidList"/>
    <dgm:cxn modelId="{8C6A8D2A-83B9-44F6-B429-0B682E2E0BFC}" type="presParOf" srcId="{3BA49418-7D7F-4E76-B282-CCE5D357879F}" destId="{93CD116C-D582-4E77-8A53-7B69DD746CA4}" srcOrd="2" destOrd="0" presId="urn:microsoft.com/office/officeart/2018/2/layout/IconVerticalSolidList"/>
    <dgm:cxn modelId="{611B8FF7-27C1-4617-AE68-5246F696320E}" type="presParOf" srcId="{3BA49418-7D7F-4E76-B282-CCE5D357879F}" destId="{7D3FD0F2-B8CC-49C8-B4DA-70A9011E506A}" srcOrd="3" destOrd="0" presId="urn:microsoft.com/office/officeart/2018/2/layout/IconVerticalSolidList"/>
    <dgm:cxn modelId="{135AE52F-7310-4622-8FBB-325FB6DEACF2}" type="presParOf" srcId="{3BA49418-7D7F-4E76-B282-CCE5D357879F}" destId="{AB946897-ACAF-484B-BADA-A4F64C952128}" srcOrd="4" destOrd="0" presId="urn:microsoft.com/office/officeart/2018/2/layout/IconVerticalSolidList"/>
    <dgm:cxn modelId="{8B4C3412-D2F9-4F92-9F85-BB222AFCBDCA}" type="presParOf" srcId="{F634D69E-3F03-4EC1-9E1B-FCDEACE4E195}" destId="{5A4D513D-35DB-4674-A785-08C119E2FE37}" srcOrd="7" destOrd="0" presId="urn:microsoft.com/office/officeart/2018/2/layout/IconVerticalSolidList"/>
    <dgm:cxn modelId="{D327A411-04FC-40D9-A98E-702225888872}" type="presParOf" srcId="{F634D69E-3F03-4EC1-9E1B-FCDEACE4E195}" destId="{CF30F0B3-8CA5-4230-A3AE-DC44F58E6347}" srcOrd="8" destOrd="0" presId="urn:microsoft.com/office/officeart/2018/2/layout/IconVerticalSolidList"/>
    <dgm:cxn modelId="{61C35106-678C-45A0-8587-8A6064FDA6E3}" type="presParOf" srcId="{CF30F0B3-8CA5-4230-A3AE-DC44F58E6347}" destId="{D75B8C10-AB44-4F64-84E2-8B7D91AB5226}" srcOrd="0" destOrd="0" presId="urn:microsoft.com/office/officeart/2018/2/layout/IconVerticalSolidList"/>
    <dgm:cxn modelId="{5B75F9AA-6713-4C69-AFB5-281D0E9A0ADC}" type="presParOf" srcId="{CF30F0B3-8CA5-4230-A3AE-DC44F58E6347}" destId="{E0B4AC88-4EC4-4157-937A-F60241F3519D}" srcOrd="1" destOrd="0" presId="urn:microsoft.com/office/officeart/2018/2/layout/IconVerticalSolidList"/>
    <dgm:cxn modelId="{F6B2A5CE-50F8-43BD-B1C4-89040BDC2A1E}" type="presParOf" srcId="{CF30F0B3-8CA5-4230-A3AE-DC44F58E6347}" destId="{5F9BD5D3-5292-4BC0-ABF5-B453814A8A08}" srcOrd="2" destOrd="0" presId="urn:microsoft.com/office/officeart/2018/2/layout/IconVerticalSolidList"/>
    <dgm:cxn modelId="{63EC852E-EC4F-417C-8158-D1652B11F844}" type="presParOf" srcId="{CF30F0B3-8CA5-4230-A3AE-DC44F58E6347}" destId="{73BE4978-147B-40CC-A7AF-2B8C58E92AEC}" srcOrd="3" destOrd="0" presId="urn:microsoft.com/office/officeart/2018/2/layout/IconVerticalSolidList"/>
    <dgm:cxn modelId="{DCD31AC2-8E82-48A6-BFA2-6085430B99BE}" type="presParOf" srcId="{CF30F0B3-8CA5-4230-A3AE-DC44F58E6347}" destId="{C9347F4E-D12E-40EA-B8EC-80076C12197F}" srcOrd="4" destOrd="0" presId="urn:microsoft.com/office/officeart/2018/2/layout/IconVerticalSolidList"/>
    <dgm:cxn modelId="{60EB994E-E900-4F93-8CBD-23F765449BB9}" type="presParOf" srcId="{F634D69E-3F03-4EC1-9E1B-FCDEACE4E195}" destId="{D465AB55-E5F7-44FA-AF64-D20C9891AD77}" srcOrd="9" destOrd="0" presId="urn:microsoft.com/office/officeart/2018/2/layout/IconVerticalSolidList"/>
    <dgm:cxn modelId="{E5C8701A-5725-4904-AC11-A759AD3957EE}" type="presParOf" srcId="{F634D69E-3F03-4EC1-9E1B-FCDEACE4E195}" destId="{BCDD9EB1-2B2C-4C6F-8006-DF206BFF4E4C}" srcOrd="10" destOrd="0" presId="urn:microsoft.com/office/officeart/2018/2/layout/IconVerticalSolidList"/>
    <dgm:cxn modelId="{17C5A17C-5B2E-4711-9DBE-16BF394D02E3}" type="presParOf" srcId="{BCDD9EB1-2B2C-4C6F-8006-DF206BFF4E4C}" destId="{42A2F3AC-24E5-4DB0-9E36-FF03D7C7733F}" srcOrd="0" destOrd="0" presId="urn:microsoft.com/office/officeart/2018/2/layout/IconVerticalSolidList"/>
    <dgm:cxn modelId="{CE636754-81B9-4C82-954B-74AB197B1FC7}" type="presParOf" srcId="{BCDD9EB1-2B2C-4C6F-8006-DF206BFF4E4C}" destId="{65A5C234-8D3E-440F-93D7-8BE3C03378BF}" srcOrd="1" destOrd="0" presId="urn:microsoft.com/office/officeart/2018/2/layout/IconVerticalSolidList"/>
    <dgm:cxn modelId="{3A1C6F95-CCE4-40D6-B67E-652A91C14DD2}" type="presParOf" srcId="{BCDD9EB1-2B2C-4C6F-8006-DF206BFF4E4C}" destId="{E89A0053-D1E2-4CA9-A638-40FB3C7D023E}" srcOrd="2" destOrd="0" presId="urn:microsoft.com/office/officeart/2018/2/layout/IconVerticalSolidList"/>
    <dgm:cxn modelId="{8B96BBE0-6CAD-4665-A4CD-15A2920A2822}" type="presParOf" srcId="{BCDD9EB1-2B2C-4C6F-8006-DF206BFF4E4C}" destId="{A90F51D4-B2B4-44B2-A3A7-EFD2B6ADC8CF}" srcOrd="3" destOrd="0" presId="urn:microsoft.com/office/officeart/2018/2/layout/IconVerticalSolidList"/>
    <dgm:cxn modelId="{FE4EE919-B375-4EB3-BD35-E1D754FF7D39}" type="presParOf" srcId="{BCDD9EB1-2B2C-4C6F-8006-DF206BFF4E4C}" destId="{DC16053E-5CEA-4420-98DA-10DB8F21EAC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0084C-7D3A-4A78-9DEB-F66C96D7C9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A9F01F-069F-439B-B4C2-C46D61BD5743}">
      <dgm:prSet/>
      <dgm:spPr/>
      <dgm:t>
        <a:bodyPr/>
        <a:lstStyle/>
        <a:p>
          <a:r>
            <a:rPr lang="en-US"/>
            <a:t>The broad goal of the SOLID principles is to reduce dependencies so that engineers change one area of software without impacting others. </a:t>
          </a:r>
        </a:p>
      </dgm:t>
    </dgm:pt>
    <dgm:pt modelId="{EA9E3B7A-88C7-45C7-864A-A81AEDDD468A}" type="parTrans" cxnId="{2E77E3B1-FE51-435C-AFD6-BFC2A6A58A74}">
      <dgm:prSet/>
      <dgm:spPr/>
      <dgm:t>
        <a:bodyPr/>
        <a:lstStyle/>
        <a:p>
          <a:endParaRPr lang="en-US"/>
        </a:p>
      </dgm:t>
    </dgm:pt>
    <dgm:pt modelId="{5F809FA8-64D2-4628-959A-E34BC7EAA833}" type="sibTrans" cxnId="{2E77E3B1-FE51-435C-AFD6-BFC2A6A58A74}">
      <dgm:prSet/>
      <dgm:spPr/>
      <dgm:t>
        <a:bodyPr/>
        <a:lstStyle/>
        <a:p>
          <a:endParaRPr lang="en-US"/>
        </a:p>
      </dgm:t>
    </dgm:pt>
    <dgm:pt modelId="{067434FD-47F8-43FB-85F6-C07FB818675A}">
      <dgm:prSet/>
      <dgm:spPr/>
      <dgm:t>
        <a:bodyPr/>
        <a:lstStyle/>
        <a:p>
          <a:r>
            <a:rPr lang="en-US"/>
            <a:t>Additionally, they’re intended to make designs easier to understand, maintain, and extend.</a:t>
          </a:r>
        </a:p>
      </dgm:t>
    </dgm:pt>
    <dgm:pt modelId="{577C7BE1-2057-405F-B3C6-C3CB9C75EF1E}" type="parTrans" cxnId="{B463B59C-FAA8-4690-96FB-9094235E8467}">
      <dgm:prSet/>
      <dgm:spPr/>
      <dgm:t>
        <a:bodyPr/>
        <a:lstStyle/>
        <a:p>
          <a:endParaRPr lang="en-US"/>
        </a:p>
      </dgm:t>
    </dgm:pt>
    <dgm:pt modelId="{9888CD3D-50AF-40C8-9CEF-E99886E5A6F6}" type="sibTrans" cxnId="{B463B59C-FAA8-4690-96FB-9094235E8467}">
      <dgm:prSet/>
      <dgm:spPr/>
      <dgm:t>
        <a:bodyPr/>
        <a:lstStyle/>
        <a:p>
          <a:endParaRPr lang="en-US"/>
        </a:p>
      </dgm:t>
    </dgm:pt>
    <dgm:pt modelId="{302F138B-F506-4F54-B0B0-D7B246F051A6}">
      <dgm:prSet/>
      <dgm:spPr/>
      <dgm:t>
        <a:bodyPr/>
        <a:lstStyle/>
        <a:p>
          <a:r>
            <a:rPr lang="en-US"/>
            <a:t>Ultimately, using these design principles makes it easier for software engineers to avoid issues and to build adaptive, effective, and agile software.</a:t>
          </a:r>
        </a:p>
      </dgm:t>
    </dgm:pt>
    <dgm:pt modelId="{C666E0D1-984C-4F51-AF3B-9ECA78CE9E16}" type="parTrans" cxnId="{BBFE1910-4B34-4784-BFF1-02E19ADD6D60}">
      <dgm:prSet/>
      <dgm:spPr/>
      <dgm:t>
        <a:bodyPr/>
        <a:lstStyle/>
        <a:p>
          <a:endParaRPr lang="en-US"/>
        </a:p>
      </dgm:t>
    </dgm:pt>
    <dgm:pt modelId="{032FF92A-9C40-4ADB-BFA7-410F3212BDCC}" type="sibTrans" cxnId="{BBFE1910-4B34-4784-BFF1-02E19ADD6D60}">
      <dgm:prSet/>
      <dgm:spPr/>
      <dgm:t>
        <a:bodyPr/>
        <a:lstStyle/>
        <a:p>
          <a:endParaRPr lang="en-US"/>
        </a:p>
      </dgm:t>
    </dgm:pt>
    <dgm:pt modelId="{8E50A462-0826-4898-B085-32085F369164}" type="pres">
      <dgm:prSet presAssocID="{D4E0084C-7D3A-4A78-9DEB-F66C96D7C9B2}" presName="root" presStyleCnt="0">
        <dgm:presLayoutVars>
          <dgm:dir/>
          <dgm:resizeHandles val="exact"/>
        </dgm:presLayoutVars>
      </dgm:prSet>
      <dgm:spPr/>
    </dgm:pt>
    <dgm:pt modelId="{442F0253-77A7-4213-A33F-5317CB4ED483}" type="pres">
      <dgm:prSet presAssocID="{14A9F01F-069F-439B-B4C2-C46D61BD5743}" presName="compNode" presStyleCnt="0"/>
      <dgm:spPr/>
    </dgm:pt>
    <dgm:pt modelId="{F75DE479-532D-4206-A7BC-20B7869A660B}" type="pres">
      <dgm:prSet presAssocID="{14A9F01F-069F-439B-B4C2-C46D61BD57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657139B-AAF3-4122-BBA6-D2EC5E7AEF4A}" type="pres">
      <dgm:prSet presAssocID="{14A9F01F-069F-439B-B4C2-C46D61BD5743}" presName="spaceRect" presStyleCnt="0"/>
      <dgm:spPr/>
    </dgm:pt>
    <dgm:pt modelId="{F729F4E1-FFD4-4747-9D50-84ADA78C6542}" type="pres">
      <dgm:prSet presAssocID="{14A9F01F-069F-439B-B4C2-C46D61BD5743}" presName="textRect" presStyleLbl="revTx" presStyleIdx="0" presStyleCnt="3">
        <dgm:presLayoutVars>
          <dgm:chMax val="1"/>
          <dgm:chPref val="1"/>
        </dgm:presLayoutVars>
      </dgm:prSet>
      <dgm:spPr/>
    </dgm:pt>
    <dgm:pt modelId="{F17E33C3-4E15-4E1D-A877-CECAE35B585D}" type="pres">
      <dgm:prSet presAssocID="{5F809FA8-64D2-4628-959A-E34BC7EAA833}" presName="sibTrans" presStyleCnt="0"/>
      <dgm:spPr/>
    </dgm:pt>
    <dgm:pt modelId="{99F58A56-423C-4FA4-9C30-D039C4D8A6A0}" type="pres">
      <dgm:prSet presAssocID="{067434FD-47F8-43FB-85F6-C07FB818675A}" presName="compNode" presStyleCnt="0"/>
      <dgm:spPr/>
    </dgm:pt>
    <dgm:pt modelId="{049826CB-B30C-4ABB-9284-2DF4AA93973A}" type="pres">
      <dgm:prSet presAssocID="{067434FD-47F8-43FB-85F6-C07FB81867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CDC2098-5506-4753-949A-C8AECB18E230}" type="pres">
      <dgm:prSet presAssocID="{067434FD-47F8-43FB-85F6-C07FB818675A}" presName="spaceRect" presStyleCnt="0"/>
      <dgm:spPr/>
    </dgm:pt>
    <dgm:pt modelId="{866E06F0-AD8F-4C99-A305-95C1A1841904}" type="pres">
      <dgm:prSet presAssocID="{067434FD-47F8-43FB-85F6-C07FB818675A}" presName="textRect" presStyleLbl="revTx" presStyleIdx="1" presStyleCnt="3">
        <dgm:presLayoutVars>
          <dgm:chMax val="1"/>
          <dgm:chPref val="1"/>
        </dgm:presLayoutVars>
      </dgm:prSet>
      <dgm:spPr/>
    </dgm:pt>
    <dgm:pt modelId="{24644BF3-810E-4D0D-8CC4-3D9F7553EEB0}" type="pres">
      <dgm:prSet presAssocID="{9888CD3D-50AF-40C8-9CEF-E99886E5A6F6}" presName="sibTrans" presStyleCnt="0"/>
      <dgm:spPr/>
    </dgm:pt>
    <dgm:pt modelId="{138A4A05-F8A0-4C4E-81B8-8883E9FE6690}" type="pres">
      <dgm:prSet presAssocID="{302F138B-F506-4F54-B0B0-D7B246F051A6}" presName="compNode" presStyleCnt="0"/>
      <dgm:spPr/>
    </dgm:pt>
    <dgm:pt modelId="{03607610-7111-4F2C-8F06-239C890635AD}" type="pres">
      <dgm:prSet presAssocID="{302F138B-F506-4F54-B0B0-D7B246F051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E7C18D4-4A27-4070-B8B7-9F5FE2AD2CA2}" type="pres">
      <dgm:prSet presAssocID="{302F138B-F506-4F54-B0B0-D7B246F051A6}" presName="spaceRect" presStyleCnt="0"/>
      <dgm:spPr/>
    </dgm:pt>
    <dgm:pt modelId="{0E7DAA06-3DF8-48DB-BAB8-7DC2CE0C4AD1}" type="pres">
      <dgm:prSet presAssocID="{302F138B-F506-4F54-B0B0-D7B246F051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BFE1910-4B34-4784-BFF1-02E19ADD6D60}" srcId="{D4E0084C-7D3A-4A78-9DEB-F66C96D7C9B2}" destId="{302F138B-F506-4F54-B0B0-D7B246F051A6}" srcOrd="2" destOrd="0" parTransId="{C666E0D1-984C-4F51-AF3B-9ECA78CE9E16}" sibTransId="{032FF92A-9C40-4ADB-BFA7-410F3212BDCC}"/>
    <dgm:cxn modelId="{8379FE6D-F79B-419B-BCDD-C6A7FAD85E03}" type="presOf" srcId="{14A9F01F-069F-439B-B4C2-C46D61BD5743}" destId="{F729F4E1-FFD4-4747-9D50-84ADA78C6542}" srcOrd="0" destOrd="0" presId="urn:microsoft.com/office/officeart/2018/2/layout/IconLabelList"/>
    <dgm:cxn modelId="{B463B59C-FAA8-4690-96FB-9094235E8467}" srcId="{D4E0084C-7D3A-4A78-9DEB-F66C96D7C9B2}" destId="{067434FD-47F8-43FB-85F6-C07FB818675A}" srcOrd="1" destOrd="0" parTransId="{577C7BE1-2057-405F-B3C6-C3CB9C75EF1E}" sibTransId="{9888CD3D-50AF-40C8-9CEF-E99886E5A6F6}"/>
    <dgm:cxn modelId="{2E77E3B1-FE51-435C-AFD6-BFC2A6A58A74}" srcId="{D4E0084C-7D3A-4A78-9DEB-F66C96D7C9B2}" destId="{14A9F01F-069F-439B-B4C2-C46D61BD5743}" srcOrd="0" destOrd="0" parTransId="{EA9E3B7A-88C7-45C7-864A-A81AEDDD468A}" sibTransId="{5F809FA8-64D2-4628-959A-E34BC7EAA833}"/>
    <dgm:cxn modelId="{64890AD6-6AF2-4961-8240-4F3BBCC77C01}" type="presOf" srcId="{067434FD-47F8-43FB-85F6-C07FB818675A}" destId="{866E06F0-AD8F-4C99-A305-95C1A1841904}" srcOrd="0" destOrd="0" presId="urn:microsoft.com/office/officeart/2018/2/layout/IconLabelList"/>
    <dgm:cxn modelId="{E6228BD9-437B-49A7-ADBB-DCDEEDA627F4}" type="presOf" srcId="{302F138B-F506-4F54-B0B0-D7B246F051A6}" destId="{0E7DAA06-3DF8-48DB-BAB8-7DC2CE0C4AD1}" srcOrd="0" destOrd="0" presId="urn:microsoft.com/office/officeart/2018/2/layout/IconLabelList"/>
    <dgm:cxn modelId="{12356AE2-2805-4E53-9E97-CF64B2C50887}" type="presOf" srcId="{D4E0084C-7D3A-4A78-9DEB-F66C96D7C9B2}" destId="{8E50A462-0826-4898-B085-32085F369164}" srcOrd="0" destOrd="0" presId="urn:microsoft.com/office/officeart/2018/2/layout/IconLabelList"/>
    <dgm:cxn modelId="{36055E5B-9B2C-4996-B92C-C9CA6E8F60E0}" type="presParOf" srcId="{8E50A462-0826-4898-B085-32085F369164}" destId="{442F0253-77A7-4213-A33F-5317CB4ED483}" srcOrd="0" destOrd="0" presId="urn:microsoft.com/office/officeart/2018/2/layout/IconLabelList"/>
    <dgm:cxn modelId="{F71796E5-871C-46D9-9B1B-6518B0024920}" type="presParOf" srcId="{442F0253-77A7-4213-A33F-5317CB4ED483}" destId="{F75DE479-532D-4206-A7BC-20B7869A660B}" srcOrd="0" destOrd="0" presId="urn:microsoft.com/office/officeart/2018/2/layout/IconLabelList"/>
    <dgm:cxn modelId="{0CA2270D-0C9A-4B44-B9F7-4562BC227862}" type="presParOf" srcId="{442F0253-77A7-4213-A33F-5317CB4ED483}" destId="{B657139B-AAF3-4122-BBA6-D2EC5E7AEF4A}" srcOrd="1" destOrd="0" presId="urn:microsoft.com/office/officeart/2018/2/layout/IconLabelList"/>
    <dgm:cxn modelId="{8F57038C-6A81-4DEC-860A-3101EE61998A}" type="presParOf" srcId="{442F0253-77A7-4213-A33F-5317CB4ED483}" destId="{F729F4E1-FFD4-4747-9D50-84ADA78C6542}" srcOrd="2" destOrd="0" presId="urn:microsoft.com/office/officeart/2018/2/layout/IconLabelList"/>
    <dgm:cxn modelId="{D2894F15-D29C-446E-90BD-B14062EABE27}" type="presParOf" srcId="{8E50A462-0826-4898-B085-32085F369164}" destId="{F17E33C3-4E15-4E1D-A877-CECAE35B585D}" srcOrd="1" destOrd="0" presId="urn:microsoft.com/office/officeart/2018/2/layout/IconLabelList"/>
    <dgm:cxn modelId="{45B743E0-722B-4276-BAE6-884A32A18C7F}" type="presParOf" srcId="{8E50A462-0826-4898-B085-32085F369164}" destId="{99F58A56-423C-4FA4-9C30-D039C4D8A6A0}" srcOrd="2" destOrd="0" presId="urn:microsoft.com/office/officeart/2018/2/layout/IconLabelList"/>
    <dgm:cxn modelId="{573729C7-F1BD-46B0-9B6E-251684243B1A}" type="presParOf" srcId="{99F58A56-423C-4FA4-9C30-D039C4D8A6A0}" destId="{049826CB-B30C-4ABB-9284-2DF4AA93973A}" srcOrd="0" destOrd="0" presId="urn:microsoft.com/office/officeart/2018/2/layout/IconLabelList"/>
    <dgm:cxn modelId="{D03DC341-7596-470A-9D48-9E98DA26076B}" type="presParOf" srcId="{99F58A56-423C-4FA4-9C30-D039C4D8A6A0}" destId="{4CDC2098-5506-4753-949A-C8AECB18E230}" srcOrd="1" destOrd="0" presId="urn:microsoft.com/office/officeart/2018/2/layout/IconLabelList"/>
    <dgm:cxn modelId="{91922487-4A17-484C-B633-16531E5D4260}" type="presParOf" srcId="{99F58A56-423C-4FA4-9C30-D039C4D8A6A0}" destId="{866E06F0-AD8F-4C99-A305-95C1A1841904}" srcOrd="2" destOrd="0" presId="urn:microsoft.com/office/officeart/2018/2/layout/IconLabelList"/>
    <dgm:cxn modelId="{1754E108-DAC7-4753-860E-D65E7B5C8153}" type="presParOf" srcId="{8E50A462-0826-4898-B085-32085F369164}" destId="{24644BF3-810E-4D0D-8CC4-3D9F7553EEB0}" srcOrd="3" destOrd="0" presId="urn:microsoft.com/office/officeart/2018/2/layout/IconLabelList"/>
    <dgm:cxn modelId="{084AD75F-554F-4DCD-893E-1275A1D7C6D0}" type="presParOf" srcId="{8E50A462-0826-4898-B085-32085F369164}" destId="{138A4A05-F8A0-4C4E-81B8-8883E9FE6690}" srcOrd="4" destOrd="0" presId="urn:microsoft.com/office/officeart/2018/2/layout/IconLabelList"/>
    <dgm:cxn modelId="{D5FACD48-83AD-43A9-B867-4D5941B19B88}" type="presParOf" srcId="{138A4A05-F8A0-4C4E-81B8-8883E9FE6690}" destId="{03607610-7111-4F2C-8F06-239C890635AD}" srcOrd="0" destOrd="0" presId="urn:microsoft.com/office/officeart/2018/2/layout/IconLabelList"/>
    <dgm:cxn modelId="{C07B7D90-6A6B-4E54-AF56-84AEF498C691}" type="presParOf" srcId="{138A4A05-F8A0-4C4E-81B8-8883E9FE6690}" destId="{0E7C18D4-4A27-4070-B8B7-9F5FE2AD2CA2}" srcOrd="1" destOrd="0" presId="urn:microsoft.com/office/officeart/2018/2/layout/IconLabelList"/>
    <dgm:cxn modelId="{5060E23A-17A6-4DBF-9DC8-9A5763C4FBC3}" type="presParOf" srcId="{138A4A05-F8A0-4C4E-81B8-8883E9FE6690}" destId="{0E7DAA06-3DF8-48DB-BAB8-7DC2CE0C4A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7E0DF-4EE6-41E4-BE78-9D2D5B6D3424}">
      <dsp:nvSpPr>
        <dsp:cNvPr id="0" name=""/>
        <dsp:cNvSpPr/>
      </dsp:nvSpPr>
      <dsp:spPr>
        <a:xfrm>
          <a:off x="679050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BD6BE-EB49-40B7-A4F2-B8ACC1ACC10A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D483A-30B9-40BB-BA2B-1011D1B909C6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Good design of individual classes is crucial to good overall system design.</a:t>
          </a:r>
        </a:p>
      </dsp:txBody>
      <dsp:txXfrm>
        <a:off x="75768" y="3053772"/>
        <a:ext cx="3093750" cy="720000"/>
      </dsp:txXfrm>
    </dsp:sp>
    <dsp:sp modelId="{C51F53FC-40B4-4514-AC78-9F17003B1612}">
      <dsp:nvSpPr>
        <dsp:cNvPr id="0" name=""/>
        <dsp:cNvSpPr/>
      </dsp:nvSpPr>
      <dsp:spPr>
        <a:xfrm>
          <a:off x="4314206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8742A-0366-4051-ADB9-77ABD974A8E5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30C75-3FBD-4F24-A7DE-9BB308D093EC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well-designed class is more re-usable in different contexts, and more modifiable for future versions of software.</a:t>
          </a:r>
        </a:p>
      </dsp:txBody>
      <dsp:txXfrm>
        <a:off x="3710925" y="3053772"/>
        <a:ext cx="3093750" cy="720000"/>
      </dsp:txXfrm>
    </dsp:sp>
    <dsp:sp modelId="{D904516A-80EA-4BAD-B46C-319E9B75CCA0}">
      <dsp:nvSpPr>
        <dsp:cNvPr id="0" name=""/>
        <dsp:cNvSpPr/>
      </dsp:nvSpPr>
      <dsp:spPr>
        <a:xfrm>
          <a:off x="7949362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55323-0812-4D54-851C-FD6D7939F4F4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61774-164F-43F0-A8E7-3268590E12A5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Today, let us look at some general class design guidelines, as well as some tips for specific languages, like C#</a:t>
          </a:r>
        </a:p>
      </dsp:txBody>
      <dsp:txXfrm>
        <a:off x="7346081" y="3053772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B0898-8C63-4C34-81FB-4826EAD3598E}">
      <dsp:nvSpPr>
        <dsp:cNvPr id="0" name=""/>
        <dsp:cNvSpPr/>
      </dsp:nvSpPr>
      <dsp:spPr>
        <a:xfrm>
          <a:off x="0" y="3530"/>
          <a:ext cx="10515600" cy="5992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FF0CB-533D-4BAE-9EEF-0451078C7B91}">
      <dsp:nvSpPr>
        <dsp:cNvPr id="0" name=""/>
        <dsp:cNvSpPr/>
      </dsp:nvSpPr>
      <dsp:spPr>
        <a:xfrm>
          <a:off x="181261" y="138353"/>
          <a:ext cx="329565" cy="329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5D224-AEA7-4E3A-889D-EB3661B23B4C}">
      <dsp:nvSpPr>
        <dsp:cNvPr id="0" name=""/>
        <dsp:cNvSpPr/>
      </dsp:nvSpPr>
      <dsp:spPr>
        <a:xfrm>
          <a:off x="692088" y="3530"/>
          <a:ext cx="4732020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Design patterns are typical solutions to commonly occurring problems in software design. </a:t>
          </a:r>
        </a:p>
      </dsp:txBody>
      <dsp:txXfrm>
        <a:off x="692088" y="3530"/>
        <a:ext cx="4732020" cy="599210"/>
      </dsp:txXfrm>
    </dsp:sp>
    <dsp:sp modelId="{308B58ED-B6C7-4F27-8B8A-842589464CE8}">
      <dsp:nvSpPr>
        <dsp:cNvPr id="0" name=""/>
        <dsp:cNvSpPr/>
      </dsp:nvSpPr>
      <dsp:spPr>
        <a:xfrm>
          <a:off x="5424108" y="3530"/>
          <a:ext cx="509081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They are like pre-made blueprints that you can customize to solve a recurring design problem in your code.</a:t>
          </a:r>
        </a:p>
      </dsp:txBody>
      <dsp:txXfrm>
        <a:off x="5424108" y="3530"/>
        <a:ext cx="5090815" cy="599210"/>
      </dsp:txXfrm>
    </dsp:sp>
    <dsp:sp modelId="{91BB9B30-8BA7-48F8-BE18-EB8BE44E4F53}">
      <dsp:nvSpPr>
        <dsp:cNvPr id="0" name=""/>
        <dsp:cNvSpPr/>
      </dsp:nvSpPr>
      <dsp:spPr>
        <a:xfrm>
          <a:off x="0" y="752544"/>
          <a:ext cx="10515600" cy="5992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A19B2-B448-44B0-9FD7-44E1D39B7EA9}">
      <dsp:nvSpPr>
        <dsp:cNvPr id="0" name=""/>
        <dsp:cNvSpPr/>
      </dsp:nvSpPr>
      <dsp:spPr>
        <a:xfrm>
          <a:off x="181261" y="887366"/>
          <a:ext cx="329565" cy="329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34361-39C4-4802-ADD1-9E8F665BB8DD}">
      <dsp:nvSpPr>
        <dsp:cNvPr id="0" name=""/>
        <dsp:cNvSpPr/>
      </dsp:nvSpPr>
      <dsp:spPr>
        <a:xfrm>
          <a:off x="692088" y="752544"/>
          <a:ext cx="982283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You can’t just find a pattern and copy it into your program, the way you can with off-the-shelf functions or libraries.</a:t>
          </a:r>
        </a:p>
      </dsp:txBody>
      <dsp:txXfrm>
        <a:off x="692088" y="752544"/>
        <a:ext cx="9822835" cy="599210"/>
      </dsp:txXfrm>
    </dsp:sp>
    <dsp:sp modelId="{E1F06FBD-5ABC-4F77-958C-C8338629A5AD}">
      <dsp:nvSpPr>
        <dsp:cNvPr id="0" name=""/>
        <dsp:cNvSpPr/>
      </dsp:nvSpPr>
      <dsp:spPr>
        <a:xfrm>
          <a:off x="0" y="1501557"/>
          <a:ext cx="10515600" cy="5992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C959E-FF42-40D8-BECA-994F7E3B5FF1}">
      <dsp:nvSpPr>
        <dsp:cNvPr id="0" name=""/>
        <dsp:cNvSpPr/>
      </dsp:nvSpPr>
      <dsp:spPr>
        <a:xfrm>
          <a:off x="181261" y="1636379"/>
          <a:ext cx="329565" cy="329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82CF0-6180-40CB-A82E-1705160361F2}">
      <dsp:nvSpPr>
        <dsp:cNvPr id="0" name=""/>
        <dsp:cNvSpPr/>
      </dsp:nvSpPr>
      <dsp:spPr>
        <a:xfrm>
          <a:off x="692088" y="1501557"/>
          <a:ext cx="4732020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pattern is not a specific piece of code, but a general concept for solving a particular problem.</a:t>
          </a:r>
        </a:p>
      </dsp:txBody>
      <dsp:txXfrm>
        <a:off x="692088" y="1501557"/>
        <a:ext cx="4732020" cy="599210"/>
      </dsp:txXfrm>
    </dsp:sp>
    <dsp:sp modelId="{0815B397-E745-49BE-9F58-4BA492C31946}">
      <dsp:nvSpPr>
        <dsp:cNvPr id="0" name=""/>
        <dsp:cNvSpPr/>
      </dsp:nvSpPr>
      <dsp:spPr>
        <a:xfrm>
          <a:off x="5424108" y="1501557"/>
          <a:ext cx="509081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can follow the pattern details and implement a solution that suits the realities of your own program.</a:t>
          </a:r>
        </a:p>
      </dsp:txBody>
      <dsp:txXfrm>
        <a:off x="5424108" y="1501557"/>
        <a:ext cx="5090815" cy="599210"/>
      </dsp:txXfrm>
    </dsp:sp>
    <dsp:sp modelId="{B3F5D9B4-656A-4AE3-A219-9632092BA2C1}">
      <dsp:nvSpPr>
        <dsp:cNvPr id="0" name=""/>
        <dsp:cNvSpPr/>
      </dsp:nvSpPr>
      <dsp:spPr>
        <a:xfrm>
          <a:off x="0" y="2250570"/>
          <a:ext cx="10515600" cy="5992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C8949-D80D-4FEB-8091-67EEAE9FC5C6}">
      <dsp:nvSpPr>
        <dsp:cNvPr id="0" name=""/>
        <dsp:cNvSpPr/>
      </dsp:nvSpPr>
      <dsp:spPr>
        <a:xfrm>
          <a:off x="181261" y="2385392"/>
          <a:ext cx="329565" cy="329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FD0F2-B8CC-49C8-B4DA-70A9011E506A}">
      <dsp:nvSpPr>
        <dsp:cNvPr id="0" name=""/>
        <dsp:cNvSpPr/>
      </dsp:nvSpPr>
      <dsp:spPr>
        <a:xfrm>
          <a:off x="692088" y="2250570"/>
          <a:ext cx="4732020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Patterns are often confused with algorithms, because both concepts describe typical solutions to some known problems.</a:t>
          </a:r>
        </a:p>
      </dsp:txBody>
      <dsp:txXfrm>
        <a:off x="692088" y="2250570"/>
        <a:ext cx="4732020" cy="599210"/>
      </dsp:txXfrm>
    </dsp:sp>
    <dsp:sp modelId="{AB946897-ACAF-484B-BADA-A4F64C952128}">
      <dsp:nvSpPr>
        <dsp:cNvPr id="0" name=""/>
        <dsp:cNvSpPr/>
      </dsp:nvSpPr>
      <dsp:spPr>
        <a:xfrm>
          <a:off x="5424108" y="2250570"/>
          <a:ext cx="509081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 algorithm always defines a clear set of actions that can achieve some goal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pattern is a more high-level description of a solution.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code of the same pattern applied to two different programs may be different.</a:t>
          </a:r>
        </a:p>
      </dsp:txBody>
      <dsp:txXfrm>
        <a:off x="5424108" y="2250570"/>
        <a:ext cx="5090815" cy="599210"/>
      </dsp:txXfrm>
    </dsp:sp>
    <dsp:sp modelId="{D75B8C10-AB44-4F64-84E2-8B7D91AB5226}">
      <dsp:nvSpPr>
        <dsp:cNvPr id="0" name=""/>
        <dsp:cNvSpPr/>
      </dsp:nvSpPr>
      <dsp:spPr>
        <a:xfrm>
          <a:off x="0" y="2999583"/>
          <a:ext cx="10515600" cy="5992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4AC88-4EC4-4157-937A-F60241F3519D}">
      <dsp:nvSpPr>
        <dsp:cNvPr id="0" name=""/>
        <dsp:cNvSpPr/>
      </dsp:nvSpPr>
      <dsp:spPr>
        <a:xfrm>
          <a:off x="181261" y="3134405"/>
          <a:ext cx="329565" cy="3295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E4978-147B-40CC-A7AF-2B8C58E92AEC}">
      <dsp:nvSpPr>
        <dsp:cNvPr id="0" name=""/>
        <dsp:cNvSpPr/>
      </dsp:nvSpPr>
      <dsp:spPr>
        <a:xfrm>
          <a:off x="692088" y="2999583"/>
          <a:ext cx="4732020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 analogy to an algorithm is a cooking recipe: </a:t>
          </a:r>
        </a:p>
      </dsp:txBody>
      <dsp:txXfrm>
        <a:off x="692088" y="2999583"/>
        <a:ext cx="4732020" cy="599210"/>
      </dsp:txXfrm>
    </dsp:sp>
    <dsp:sp modelId="{C9347F4E-D12E-40EA-B8EC-80076C12197F}">
      <dsp:nvSpPr>
        <dsp:cNvPr id="0" name=""/>
        <dsp:cNvSpPr/>
      </dsp:nvSpPr>
      <dsp:spPr>
        <a:xfrm>
          <a:off x="5424108" y="2999583"/>
          <a:ext cx="509081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both have clear steps to achieve a goal. </a:t>
          </a:r>
        </a:p>
      </dsp:txBody>
      <dsp:txXfrm>
        <a:off x="5424108" y="2999583"/>
        <a:ext cx="5090815" cy="599210"/>
      </dsp:txXfrm>
    </dsp:sp>
    <dsp:sp modelId="{42A2F3AC-24E5-4DB0-9E36-FF03D7C7733F}">
      <dsp:nvSpPr>
        <dsp:cNvPr id="0" name=""/>
        <dsp:cNvSpPr/>
      </dsp:nvSpPr>
      <dsp:spPr>
        <a:xfrm>
          <a:off x="0" y="3748596"/>
          <a:ext cx="10515600" cy="5992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5C234-8D3E-440F-93D7-8BE3C03378BF}">
      <dsp:nvSpPr>
        <dsp:cNvPr id="0" name=""/>
        <dsp:cNvSpPr/>
      </dsp:nvSpPr>
      <dsp:spPr>
        <a:xfrm>
          <a:off x="181261" y="3883418"/>
          <a:ext cx="329565" cy="3295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F51D4-B2B4-44B2-A3A7-EFD2B6ADC8CF}">
      <dsp:nvSpPr>
        <dsp:cNvPr id="0" name=""/>
        <dsp:cNvSpPr/>
      </dsp:nvSpPr>
      <dsp:spPr>
        <a:xfrm>
          <a:off x="692088" y="3748596"/>
          <a:ext cx="4732020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 the other hand, a pattern is more like a blueprint:</a:t>
          </a:r>
        </a:p>
      </dsp:txBody>
      <dsp:txXfrm>
        <a:off x="692088" y="3748596"/>
        <a:ext cx="4732020" cy="599210"/>
      </dsp:txXfrm>
    </dsp:sp>
    <dsp:sp modelId="{DC16053E-5CEA-4420-98DA-10DB8F21EAC2}">
      <dsp:nvSpPr>
        <dsp:cNvPr id="0" name=""/>
        <dsp:cNvSpPr/>
      </dsp:nvSpPr>
      <dsp:spPr>
        <a:xfrm>
          <a:off x="5424108" y="3748596"/>
          <a:ext cx="509081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can see what the result and its features are, but the exact order of implementation is up to you.</a:t>
          </a:r>
        </a:p>
      </dsp:txBody>
      <dsp:txXfrm>
        <a:off x="5424108" y="3748596"/>
        <a:ext cx="5090815" cy="599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DE479-532D-4206-A7BC-20B7869A660B}">
      <dsp:nvSpPr>
        <dsp:cNvPr id="0" name=""/>
        <dsp:cNvSpPr/>
      </dsp:nvSpPr>
      <dsp:spPr>
        <a:xfrm>
          <a:off x="885027" y="702311"/>
          <a:ext cx="1243562" cy="1243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9F4E1-FFD4-4747-9D50-84ADA78C6542}">
      <dsp:nvSpPr>
        <dsp:cNvPr id="0" name=""/>
        <dsp:cNvSpPr/>
      </dsp:nvSpPr>
      <dsp:spPr>
        <a:xfrm>
          <a:off x="125072" y="2292384"/>
          <a:ext cx="27634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broad goal of the SOLID principles is to reduce dependencies so that engineers change one area of software without impacting others. </a:t>
          </a:r>
        </a:p>
      </dsp:txBody>
      <dsp:txXfrm>
        <a:off x="125072" y="2292384"/>
        <a:ext cx="2763472" cy="720000"/>
      </dsp:txXfrm>
    </dsp:sp>
    <dsp:sp modelId="{049826CB-B30C-4ABB-9284-2DF4AA93973A}">
      <dsp:nvSpPr>
        <dsp:cNvPr id="0" name=""/>
        <dsp:cNvSpPr/>
      </dsp:nvSpPr>
      <dsp:spPr>
        <a:xfrm>
          <a:off x="4132107" y="702311"/>
          <a:ext cx="1243562" cy="1243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E06F0-AD8F-4C99-A305-95C1A1841904}">
      <dsp:nvSpPr>
        <dsp:cNvPr id="0" name=""/>
        <dsp:cNvSpPr/>
      </dsp:nvSpPr>
      <dsp:spPr>
        <a:xfrm>
          <a:off x="3372152" y="2292384"/>
          <a:ext cx="27634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Additionally, they’re intended to make designs easier to understand, maintain, and extend.</a:t>
          </a:r>
        </a:p>
      </dsp:txBody>
      <dsp:txXfrm>
        <a:off x="3372152" y="2292384"/>
        <a:ext cx="2763472" cy="720000"/>
      </dsp:txXfrm>
    </dsp:sp>
    <dsp:sp modelId="{03607610-7111-4F2C-8F06-239C890635AD}">
      <dsp:nvSpPr>
        <dsp:cNvPr id="0" name=""/>
        <dsp:cNvSpPr/>
      </dsp:nvSpPr>
      <dsp:spPr>
        <a:xfrm>
          <a:off x="7379187" y="702311"/>
          <a:ext cx="1243562" cy="1243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DAA06-3DF8-48DB-BAB8-7DC2CE0C4AD1}">
      <dsp:nvSpPr>
        <dsp:cNvPr id="0" name=""/>
        <dsp:cNvSpPr/>
      </dsp:nvSpPr>
      <dsp:spPr>
        <a:xfrm>
          <a:off x="6619232" y="2292384"/>
          <a:ext cx="27634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Ultimately, using these design principles makes it easier for software engineers to avoid issues and to build adaptive, effective, and agile software.</a:t>
          </a:r>
        </a:p>
      </dsp:txBody>
      <dsp:txXfrm>
        <a:off x="6619232" y="2292384"/>
        <a:ext cx="276347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1CBBD-459B-4108-B68D-AC808AF945F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84298-EE4F-4363-9119-066BBC0F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93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http://www.cs.fsu.edu/~myers/cop3331/notes/classdesign.html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84298-EE4F-4363-9119-066BBC0FF47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8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https://refactoring.guru/design-patterns/cpp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84298-EE4F-4363-9119-066BBC0FF47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8FFE-D19F-4A93-BE3C-51A10A2BF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C1348-8921-4D76-96C1-3123657F6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CF2F7-C17E-453E-8CCE-698BC5CE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D58F-85B9-47FF-ACA4-0AF069785EE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C5AB8-FDAA-4A8C-AD52-5E133D54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CA56-C086-48E8-BBC8-FA67A502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DFA2-0429-499D-A06F-08D481A50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99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25E7-EDA5-4A12-9C5C-C39478C2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181EA-9921-4768-AA21-D9A15838C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E9FFC-5339-4B42-846D-3219EB02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D58F-85B9-47FF-ACA4-0AF069785EE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4005-0E8E-42C0-B5E2-001473A1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853D-569A-401E-A0C1-0F27A4D4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DFA2-0429-499D-A06F-08D481A50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71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547B2-8250-46A2-8208-BF2D46088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CCF64-0D72-4FD7-BD3D-155C8AC68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BEAE-249A-4284-8FD5-12B2F0B1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D58F-85B9-47FF-ACA4-0AF069785EE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F76F-DBDB-4039-9285-5B955B62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9E70-771A-4028-87E7-A243D90B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DFA2-0429-499D-A06F-08D481A50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46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116-DF69-4E49-8075-7C88625E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8F5E-E99D-473D-9C88-278F2534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FDB3-30BC-409A-A344-C8E78231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D58F-85B9-47FF-ACA4-0AF069785EE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17C7-1538-4E36-9B43-550BABA8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3743-58F3-4B24-95DC-55156ABB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DFA2-0429-499D-A06F-08D481A50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8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37AF-4CB0-4205-B318-4465A5C7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73CF-B22A-4021-9BD0-9555FB46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C615-0A94-4CEC-BD4B-4D0E8D56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D58F-85B9-47FF-ACA4-0AF069785EE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973F-2DC1-4D3B-8C82-B8535F03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84D0-D5D1-4F1E-ADF5-F01F35FB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DFA2-0429-499D-A06F-08D481A50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BE0D-22BC-437E-8DBB-A4E0F6C1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B1F7-91E0-4675-8AA3-87543219C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DDBE-EDC5-42BF-9C1E-780F0E75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1A374-D2F2-4173-9719-BA6A360D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D58F-85B9-47FF-ACA4-0AF069785EE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46BB4-91EE-4815-A630-F061C254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579AC-17F9-42A5-A01B-16A49607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DFA2-0429-499D-A06F-08D481A50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4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732F-F8CC-4649-9F58-7958F175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7ADA-01E0-43AC-A7C5-6D51A01F4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AC42F-A83F-4889-97A3-74E25A6FF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C9D63-77BF-407E-ACDB-6037A06F8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06995-5A39-4DD3-B69F-ADE1BEFFB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EDE93-88D3-4D1B-8AFD-60D86CFE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D58F-85B9-47FF-ACA4-0AF069785EE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FF847-8A84-42ED-9CE3-6FA1CF52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7844-6695-4CE9-B9EF-890DD9D5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DFA2-0429-499D-A06F-08D481A50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6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E55F-E8CF-4C8B-A9C5-793EC6E2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A90E8-A044-48A2-A87D-2A2DA963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D58F-85B9-47FF-ACA4-0AF069785EE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5EF02-CA7D-45DB-B98C-F2FAD8E7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4CD10-CAB1-474C-B873-4A4FB625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DFA2-0429-499D-A06F-08D481A50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9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80083-ED89-4924-BC6C-D036E28E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D58F-85B9-47FF-ACA4-0AF069785EE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1715A-7507-4F1E-9EA9-8EC67644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10FB4-D834-4F47-BFAF-1538D40C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DFA2-0429-499D-A06F-08D481A50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2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AE85-3B10-4BE4-AADA-243A7E55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60E2-5149-4C33-B824-9DCC7881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48776-5A8B-4261-B2C6-42EA0820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3DD62-4BD7-4E4E-A3BD-4954B88B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D58F-85B9-47FF-ACA4-0AF069785EE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C2B50-2A28-4895-BAC6-B5A10C3A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BDFAD-7C5B-454B-9467-782A591F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DFA2-0429-499D-A06F-08D481A50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76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0455-B044-402D-BBC9-6DF423EF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F998B-A4DC-4999-A098-180C02CA9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4A658-9FA9-4B6F-99A3-FDC03261C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8F3E-8B5F-4EB6-85FD-880CCEC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D58F-85B9-47FF-ACA4-0AF069785EE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AFE8-3CB4-4623-BB36-0F2E2E67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93972-EBBB-4D57-AEDB-89C23EC0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DFA2-0429-499D-A06F-08D481A50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3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65590-8941-4F78-AF6F-3AB295D6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4A0A-2562-4C35-8DED-08926C18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1076-125D-4918-99E2-BE47E4CC3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D58F-85B9-47FF-ACA4-0AF069785EE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AADF-D958-4464-883A-828BDB760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16DD-55DF-45AA-907F-C525FFD1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DFA2-0429-499D-A06F-08D481A50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99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a circular staircase">
            <a:extLst>
              <a:ext uri="{FF2B5EF4-FFF2-40B4-BE49-F238E27FC236}">
                <a16:creationId xmlns:a16="http://schemas.microsoft.com/office/drawing/2014/main" id="{BD824E6A-60D2-5A28-39E9-77CF8D463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74" b="55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2ED02-8404-4E0A-A5BF-26BB56E6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OOP Design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4924E-6158-40E4-A456-C035C955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Arctech Info Private Limited</a:t>
            </a:r>
          </a:p>
        </p:txBody>
      </p:sp>
    </p:spTree>
    <p:extLst>
      <p:ext uri="{BB962C8B-B14F-4D97-AF65-F5344CB8AC3E}">
        <p14:creationId xmlns:p14="http://schemas.microsoft.com/office/powerpoint/2010/main" val="28119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073BE5-ADB3-4FA4-9712-A54FF1A9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Goal of SOLID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5AA4DD-32BD-2309-3CD8-9852B552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10714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4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300C1-B954-4F04-9502-6AA199DA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History of 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5BFB-B71F-41C6-A947-62D31A1A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000"/>
              <a:t>The SOLID principles were developed by Robert C. Martin in a 2000 essay, “Design Principles and Design Patterns,” </a:t>
            </a:r>
          </a:p>
          <a:p>
            <a:pPr lvl="1"/>
            <a:r>
              <a:rPr lang="en-US" sz="2000"/>
              <a:t>the acronym S O L I D was coined later by Michael Feathers. </a:t>
            </a:r>
          </a:p>
          <a:p>
            <a:r>
              <a:rPr lang="en-US" sz="2000"/>
              <a:t>In his essay, Martin acknowledged that successful software will change and develop. </a:t>
            </a:r>
          </a:p>
          <a:p>
            <a:r>
              <a:rPr lang="en-US" sz="2000"/>
              <a:t>As it changes, it becomes increasingly complex. </a:t>
            </a:r>
          </a:p>
          <a:p>
            <a:r>
              <a:rPr lang="en-US" sz="2000"/>
              <a:t>Without good design principles, Martin warns that software becomes rigid, fragile, immobile, and viscous.</a:t>
            </a:r>
          </a:p>
          <a:p>
            <a:r>
              <a:rPr lang="en-US" sz="2000"/>
              <a:t>The SOLID principles were developed to combat these problematic design patterns.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37761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4019C-C117-49D3-92E6-A7402354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CB67-6F4A-4A67-B865-94E0E80F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Robert Martin summarizes this principle well by mandating that, </a:t>
            </a:r>
          </a:p>
          <a:p>
            <a:pPr lvl="1"/>
            <a:r>
              <a:rPr lang="en-US"/>
              <a:t>“a class should have one, and only one, reason to change.” </a:t>
            </a:r>
          </a:p>
          <a:p>
            <a:r>
              <a:rPr lang="en-US" sz="2400"/>
              <a:t>Following this principle means that each class does only one thing and one thing only.</a:t>
            </a:r>
          </a:p>
          <a:p>
            <a:r>
              <a:rPr lang="en-US" sz="2400"/>
              <a:t>In other words, every class or module only has responsibility for only one small part of the entire software’s functionality.</a:t>
            </a:r>
          </a:p>
          <a:p>
            <a:r>
              <a:rPr lang="en-US" sz="2400"/>
              <a:t>More simply, each class should solve only one problem.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0710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0926-4E4D-4F56-AEF9-B978190A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Open-Closed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39FB-E65E-4372-A058-20477AEF4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lnSpcReduction="10000"/>
          </a:bodyPr>
          <a:lstStyle/>
          <a:p>
            <a:r>
              <a:rPr lang="en-US" sz="1700"/>
              <a:t>IT is expected that existing, well-tested classes will need to be modified when something needs to be added.</a:t>
            </a:r>
          </a:p>
          <a:p>
            <a:r>
              <a:rPr lang="en-US" sz="1700"/>
              <a:t>Yet, changing classes can lead to problems or bugs. </a:t>
            </a:r>
          </a:p>
          <a:p>
            <a:r>
              <a:rPr lang="en-US" sz="1700"/>
              <a:t>Instead of changing the class, you simply want to extend it.</a:t>
            </a:r>
          </a:p>
          <a:p>
            <a:r>
              <a:rPr lang="en-US" sz="1700"/>
              <a:t>With that goal in mind, Martin summarizes this principle, “You should be able to </a:t>
            </a:r>
            <a:r>
              <a:rPr lang="en-US" sz="1700">
                <a:solidFill>
                  <a:srgbClr val="00B050"/>
                </a:solidFill>
              </a:rPr>
              <a:t>extend</a:t>
            </a:r>
            <a:r>
              <a:rPr lang="en-US" sz="1700"/>
              <a:t> a class’s behavior without </a:t>
            </a:r>
            <a:r>
              <a:rPr lang="en-US" sz="1700">
                <a:solidFill>
                  <a:srgbClr val="FF0000"/>
                </a:solidFill>
              </a:rPr>
              <a:t>modifying</a:t>
            </a:r>
            <a:r>
              <a:rPr lang="en-US" sz="1700"/>
              <a:t> it.”</a:t>
            </a:r>
          </a:p>
          <a:p>
            <a:r>
              <a:rPr lang="en-US" sz="1700"/>
              <a:t>See the Weapon example, where</a:t>
            </a:r>
          </a:p>
          <a:p>
            <a:pPr lvl="1"/>
            <a:r>
              <a:rPr lang="en-US" sz="1700"/>
              <a:t>The abstract base class Weapon ensures then a new weapon can be created in separate classes (e.g., </a:t>
            </a:r>
            <a:r>
              <a:rPr lang="en-US" sz="1700" err="1"/>
              <a:t>Rocket.h</a:t>
            </a:r>
            <a:r>
              <a:rPr lang="en-US" sz="1700"/>
              <a:t> &amp; Rocket.cpp) which inherit from Weapon</a:t>
            </a:r>
          </a:p>
          <a:p>
            <a:pPr lvl="1"/>
            <a:r>
              <a:rPr lang="en-US" sz="1700"/>
              <a:t>The Factory pattern ensures the conditional construction of weapons is handled in a separate Factory class</a:t>
            </a:r>
          </a:p>
          <a:p>
            <a:r>
              <a:rPr lang="en-US" sz="1700"/>
              <a:t>Using both these design patterns has helped us avoid </a:t>
            </a:r>
            <a:r>
              <a:rPr lang="en-US" sz="1700">
                <a:solidFill>
                  <a:srgbClr val="FF0000"/>
                </a:solidFill>
              </a:rPr>
              <a:t>modifying</a:t>
            </a:r>
            <a:r>
              <a:rPr lang="en-US" sz="1700"/>
              <a:t> the Game class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401106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447F4-6D3B-4DD0-A7F1-1FEB6A69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Some drawbacks of good design principles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DCAAF87-14EE-489B-A598-ED132D80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000"/>
              <a:t>The principles come with many benefits</a:t>
            </a:r>
          </a:p>
          <a:p>
            <a:r>
              <a:rPr lang="en-US" sz="2000"/>
              <a:t>But following the principles generally leads to writing longer and more complex code. </a:t>
            </a:r>
          </a:p>
          <a:p>
            <a:r>
              <a:rPr lang="en-US" sz="2000"/>
              <a:t>Thus, it can extend the design process and make development a little more difficult. </a:t>
            </a:r>
          </a:p>
          <a:p>
            <a:r>
              <a:rPr lang="en-US" sz="2000"/>
              <a:t>However, this extra time and effort is well worth it because it makes software so much easier to maintain, test, and extend.</a:t>
            </a:r>
          </a:p>
          <a:p>
            <a:r>
              <a:rPr lang="en-US" sz="2000"/>
              <a:t>Following these principles is not a cure-all and won’t avoid design issues.</a:t>
            </a:r>
          </a:p>
          <a:p>
            <a:r>
              <a:rPr lang="en-US" sz="2000"/>
              <a:t>That said, the principles have become popular because when followed correctly, they lead to better code for readability, maintainability, design patterns, and testability.</a:t>
            </a:r>
          </a:p>
          <a:p>
            <a:r>
              <a:rPr lang="en-US" sz="2000"/>
              <a:t>In the current environment, all developers should know and utilize these principles.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85384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AFC13-CEA9-4A41-BD8D-D925F7D6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108C-22A5-4B10-BFDE-33552EBB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200"/>
              <a:t>Implementing design principles during development will lead to systems that are more maintainable, scalable, testable, and reusable. </a:t>
            </a:r>
          </a:p>
          <a:p>
            <a:r>
              <a:rPr lang="en-US" sz="2200"/>
              <a:t>In the current environment, these principles are used globally by engineers. </a:t>
            </a:r>
          </a:p>
          <a:p>
            <a:r>
              <a:rPr lang="en-US" sz="2200"/>
              <a:t>As a result, to create good code and to use design principles that are competitive while meeting industry standards, it’s essential to utilize these principles.</a:t>
            </a:r>
          </a:p>
          <a:p>
            <a:r>
              <a:rPr lang="en-US" sz="2200"/>
              <a:t>Implementing these principles can feel overwhelming at first</a:t>
            </a:r>
          </a:p>
          <a:p>
            <a:r>
              <a:rPr lang="en-US" sz="2200"/>
              <a:t>Regularly working with them will help you become comfortable with it, (few months to years for becoming an expert).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95301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995-3010-4EF3-85DC-C6800DA6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Importance of Good design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4749C-95B2-E81B-5610-829EC2857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083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2115-72DC-463C-85C0-23A0D650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100"/>
              <a:t>Features of good software design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94A859A-9A4D-8FA0-2FD9-6B45CD3B2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44472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87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46F3C-8157-4AEB-95BC-209C894B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General goals for building a good class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F966-E322-4052-88BA-9229831B5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000"/>
              <a:t>Having a good usable interface</a:t>
            </a:r>
          </a:p>
          <a:p>
            <a:r>
              <a:rPr lang="en-US" sz="2000"/>
              <a:t>Implementation objectives, like efficient algorithms and convenient/simple coding</a:t>
            </a:r>
          </a:p>
          <a:p>
            <a:r>
              <a:rPr lang="en-US" sz="2000"/>
              <a:t>Separation of implementation from interface!!</a:t>
            </a:r>
          </a:p>
          <a:p>
            <a:r>
              <a:rPr lang="en-US" sz="2000"/>
              <a:t>Improves modifiability and maintainability for future versions</a:t>
            </a:r>
          </a:p>
          <a:p>
            <a:r>
              <a:rPr lang="en-US" sz="2000"/>
              <a:t>Decreases coupling between classes, i.e., the amount of dependency between classes (will changing one class require changes to another?)</a:t>
            </a:r>
          </a:p>
          <a:p>
            <a:r>
              <a:rPr lang="en-US" sz="2000"/>
              <a:t>Can re-work a class inside, without changing its interface, for outside interactions</a:t>
            </a:r>
          </a:p>
          <a:p>
            <a:r>
              <a:rPr lang="en-US" sz="2000"/>
              <a:t>Consider how much the automobile has advanced technologically since its invention. Yet the basic interface remains the same -- steering wheel, gas pedal, brake pedal, etc.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9615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F0155-E462-4606-9755-A4DE2FC2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11B2-ED7F-4081-927A-31C60F4A2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000"/>
              <a:t>Hiding implementation and exposing interface</a:t>
            </a:r>
          </a:p>
          <a:p>
            <a:pPr lvl="1"/>
            <a:r>
              <a:rPr lang="en-IN" sz="2000"/>
              <a:t>Private data and methods vs the public methods</a:t>
            </a:r>
          </a:p>
          <a:p>
            <a:pPr lvl="1"/>
            <a:r>
              <a:rPr lang="en-IN" sz="2000"/>
              <a:t>Avoid returning reference or pointers to private data members</a:t>
            </a:r>
          </a:p>
          <a:p>
            <a:r>
              <a:rPr lang="en-US" sz="2000"/>
              <a:t>Ensure the object is always in a valid state</a:t>
            </a:r>
          </a:p>
          <a:p>
            <a:pPr lvl="1"/>
            <a:r>
              <a:rPr lang="en-US" sz="2000"/>
              <a:t>e.g., a zero denominator would be invalid for a Fraction, a negative radius makes no sense for a Circle</a:t>
            </a:r>
          </a:p>
          <a:p>
            <a:pPr lvl="1"/>
            <a:r>
              <a:rPr lang="en-US" sz="2000"/>
              <a:t>All constructors should initialize the object to a valid state</a:t>
            </a:r>
          </a:p>
          <a:p>
            <a:pPr lvl="1"/>
            <a:r>
              <a:rPr lang="en-US" sz="2000"/>
              <a:t>Make sure the class has at least one programmer-defined constructor (default constructor in C++ does nothing)</a:t>
            </a:r>
          </a:p>
          <a:p>
            <a:pPr lvl="1"/>
            <a:r>
              <a:rPr lang="en-US" sz="2000"/>
              <a:t>All public methods should leave the object in a valid state before returning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20436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4CF78-D555-4818-A958-B707B56C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The Law of Demeter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02AB-F69F-4316-A12E-973A5ABED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This refers to a general "principle of least knowledge" guideline for developing software</a:t>
            </a:r>
          </a:p>
          <a:p>
            <a:r>
              <a:rPr lang="en-US" sz="2400"/>
              <a:t>Fundamental notion is that an object should assume as little as possible about other objects or components</a:t>
            </a:r>
          </a:p>
          <a:p>
            <a:r>
              <a:rPr lang="en-US" sz="2400"/>
              <a:t>A method that follows the Law of Demeter does not operate on</a:t>
            </a:r>
          </a:p>
          <a:p>
            <a:pPr lvl="1"/>
            <a:r>
              <a:rPr lang="en-US"/>
              <a:t>global objects</a:t>
            </a:r>
          </a:p>
          <a:p>
            <a:pPr lvl="1"/>
            <a:r>
              <a:rPr lang="en-US"/>
              <a:t>data that are a part of another object</a:t>
            </a:r>
          </a:p>
        </p:txBody>
      </p:sp>
    </p:spTree>
    <p:extLst>
      <p:ext uri="{BB962C8B-B14F-4D97-AF65-F5344CB8AC3E}">
        <p14:creationId xmlns:p14="http://schemas.microsoft.com/office/powerpoint/2010/main" val="106752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A094-564F-4F2F-83E5-7029D47D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Design Patterns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7D02558-6888-9715-6A8B-69A360D7B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1440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274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FFA79-A555-4D50-9EF8-78DA96FB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Factory Pattern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7329B-9A59-4BC0-87E6-7AC7EF620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class Weapon	//abstract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 marL="0" indent="0">
              <a:buNone/>
            </a:pP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class Gun : public Weapon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 marL="0" indent="0">
              <a:buNone/>
            </a:pP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class Bazooka : public Weapon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class Game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void Start()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Weapon *weapon;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char </a:t>
            </a:r>
            <a:r>
              <a:rPr lang="en-IN" sz="9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count &lt;&lt; “Select weapon: “;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N" sz="90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IN" sz="9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switch(</a:t>
            </a:r>
            <a:r>
              <a:rPr lang="en-IN" sz="9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    case ‘g’: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       weapon = new Gun();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       break;</a:t>
            </a:r>
          </a:p>
          <a:p>
            <a:pPr marL="0" indent="0">
              <a:buNone/>
            </a:pP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    case ‘b’: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       weapon = new Bazooka();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       break;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69F422-3FFB-40A6-8B0E-746269EEF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IN" sz="900"/>
              <a:t>Factory Pattern</a:t>
            </a:r>
          </a:p>
          <a:p>
            <a:pPr marL="0" indent="0">
              <a:buNone/>
            </a:pP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class Game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void Start()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Weapon *weapon;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char </a:t>
            </a:r>
            <a:r>
              <a:rPr lang="en-IN" sz="9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count &lt;&lt; “Select weapon: “;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N" sz="90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IN" sz="9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weapon = </a:t>
            </a:r>
            <a:r>
              <a:rPr lang="en-IN" sz="900" err="1">
                <a:latin typeface="Courier New" panose="02070309020205020404" pitchFamily="49" charset="0"/>
                <a:cs typeface="Courier New" panose="02070309020205020404" pitchFamily="49" charset="0"/>
              </a:rPr>
              <a:t>WeaponsFactory</a:t>
            </a: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::Create(</a:t>
            </a:r>
            <a:r>
              <a:rPr lang="en-IN" sz="9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900" err="1">
                <a:latin typeface="Courier New" panose="02070309020205020404" pitchFamily="49" charset="0"/>
                <a:cs typeface="Courier New" panose="02070309020205020404" pitchFamily="49" charset="0"/>
              </a:rPr>
              <a:t>WeaponsFactory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public static Weapon* Create(char </a:t>
            </a:r>
            <a:r>
              <a:rPr lang="en-IN" sz="9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9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  <a:b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       case ‘g’:</a:t>
            </a:r>
            <a:b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          return new Gun();</a:t>
            </a:r>
          </a:p>
          <a:p>
            <a:pPr marL="0" indent="0">
              <a:buNone/>
            </a:pP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       case ‘b’:</a:t>
            </a:r>
            <a:b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          return new Bazooka();</a:t>
            </a:r>
            <a:b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74502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688C8-9C0F-4FDC-A116-156D602A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9464-026D-48B5-9D57-2C4B439B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000"/>
              <a:t>SOLID is a popular set of design principles that are used in object-oriented software development.</a:t>
            </a:r>
          </a:p>
          <a:p>
            <a:r>
              <a:rPr lang="en-US" sz="2000"/>
              <a:t>SOLID is an acronym that stands for five key design principles: </a:t>
            </a:r>
          </a:p>
          <a:p>
            <a:pPr lvl="1"/>
            <a:r>
              <a:rPr lang="en-US" sz="2000"/>
              <a:t>single responsibility principle, </a:t>
            </a:r>
          </a:p>
          <a:p>
            <a:pPr lvl="1"/>
            <a:r>
              <a:rPr lang="en-US" sz="2000"/>
              <a:t>open-closed principle, </a:t>
            </a:r>
          </a:p>
          <a:p>
            <a:pPr lvl="1"/>
            <a:r>
              <a:rPr lang="en-US" sz="2000"/>
              <a:t>Liskov substitution principle, </a:t>
            </a:r>
          </a:p>
          <a:p>
            <a:pPr lvl="1"/>
            <a:r>
              <a:rPr lang="en-US" sz="2000"/>
              <a:t>interface segregation principle, and </a:t>
            </a:r>
          </a:p>
          <a:p>
            <a:pPr lvl="1"/>
            <a:r>
              <a:rPr lang="en-US" sz="2000"/>
              <a:t>dependency inversion principle. </a:t>
            </a:r>
          </a:p>
          <a:p>
            <a:r>
              <a:rPr lang="en-US" sz="2000"/>
              <a:t>All five are commonly used by software engineers and provide some important benefits for developers.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86399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OOP Design Principles</vt:lpstr>
      <vt:lpstr>Importance of Good design</vt:lpstr>
      <vt:lpstr>Features of good software design</vt:lpstr>
      <vt:lpstr>General goals for building a good class</vt:lpstr>
      <vt:lpstr>Encapsulation</vt:lpstr>
      <vt:lpstr>The Law of Demeter</vt:lpstr>
      <vt:lpstr>Design Patterns</vt:lpstr>
      <vt:lpstr>Factory Pattern example</vt:lpstr>
      <vt:lpstr>SOLID</vt:lpstr>
      <vt:lpstr>Goal of SOLID</vt:lpstr>
      <vt:lpstr>History of SOLID</vt:lpstr>
      <vt:lpstr>Single Responsibility Principle</vt:lpstr>
      <vt:lpstr>Open-Closed Principle</vt:lpstr>
      <vt:lpstr>Some drawbacks of good design principles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Design Principles</dc:title>
  <dc:creator>Avinash Tauro</dc:creator>
  <cp:revision>1</cp:revision>
  <dcterms:created xsi:type="dcterms:W3CDTF">2022-03-16T02:35:11Z</dcterms:created>
  <dcterms:modified xsi:type="dcterms:W3CDTF">2022-03-16T05:54:18Z</dcterms:modified>
</cp:coreProperties>
</file>