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0e1bd5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60e1bd5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60e1bd53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60e1bd53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60e1bd5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60e1bd5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60e1bd53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60e1bd53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0e1bd53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60e1bd53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0e1bd53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0e1bd5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0e1bd53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0e1bd53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60e1bd53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60e1bd53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0e1bd5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0e1bd5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0e1bd5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0e1bd5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0e1bd5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b60e1bd5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60e1bd5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60e1bd5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e3658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e3658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60e1bd5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60e1bd5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60e1bd5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60e1bd5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0e1bd5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0e1bd5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on Distributed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Visual of what happens while training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50" y="1407850"/>
            <a:ext cx="4320600" cy="27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929" y="1152475"/>
            <a:ext cx="2112300" cy="33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When we use 4 gpu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DDP launches 1 process per gpu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Each machine has its own replica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of the model and optimizers - all replicas identical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Not only initial </a:t>
            </a:r>
            <a:r>
              <a:rPr lang="en-GB" sz="1200"/>
              <a:t>parameters</a:t>
            </a:r>
            <a:r>
              <a:rPr lang="en-GB" sz="1200"/>
              <a:t> but the intermittent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parameters are also the same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DDP maintains synchronization throughout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training process.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50" y="1049700"/>
            <a:ext cx="4583000" cy="2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Distributed Sampler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PyTorch, a DistributedSampler is specifically designed for distributed training, helping to manage how datasets are split and distributed across multiple processes or GPUs.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It's part of PyTorch's torch.utils.data module, which includes various utilities for data loading, transforming, and batching, essential for training deep learning models.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DistributedSampler is used when you are training a model in a distributed fashion, meaning the training process is spread out over multiple GPUs or even across multiple nodes in a network. This approach allows for significantly faster training times by parallelizing the computation. We are now concurrently processing 4 times the data compared to 1 gpu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275" y="2992100"/>
            <a:ext cx="2390199" cy="17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44" y="3024069"/>
            <a:ext cx="4660799" cy="17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all these 4 machines have 4 different gradients as they processed 4 different batches of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an optimizer at this step means all machine will load with different gradients and this will have lead to 4 different models.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75" y="2314863"/>
            <a:ext cx="5241601" cy="22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375" y="2047271"/>
            <a:ext cx="5862252" cy="2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Distributed Data Parallel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DDP, initiates a all reduce algorithm where synchronizes all the gradients of all machines. This communication happens when GPU computation is running,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GPU does not become idle while communication is happening.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this, all model has same same gradients and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 now updates all replica parameter to same value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when we started, all model replicas were identical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at last all replica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completes one iteration, and all machines are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for running another iteration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824" y="2121725"/>
            <a:ext cx="4126475" cy="24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Distributed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Parallel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7. Multi GPU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https://github.com/arctic-gsu/ddp-workshop/blob/main/multi_gpu.py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8. Multi node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https://github.com/arctic-gsu/ddp-workshop/blob/main/multinode.py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10. More on distributed training - Model Parallel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most cases, data parallelism is relatively straightforward and efficient;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However, there are times when the model is so large it cannot fit on a single worker node.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where model parallelism comes in.   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model parallelism, the model itself is divided into parts that are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trained simultaneously across different worker nodes.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workers use the same data set, and they only need to share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model parameters with other workers—typically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just before forward or backward propagation.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type of distributed training is much more difficult to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 and only works well in models with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naturally parallel architectures, such as those with multiple 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263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branches.</a:t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26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46" y="1817950"/>
            <a:ext cx="3936650" cy="2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deep learning? What is happening in the world?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Deep Learning Process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 single gpu program for deep learning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Distributed Parallel Programming is needed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of LLM like structures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Parallelism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GPU Programming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Node Programming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your code in ARCTIC multi node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distributed training - Model Parallel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What is deep learning? What is happening in the world?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873" y="1066525"/>
            <a:ext cx="5416244" cy="39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2. The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Deep Learning Process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325" y="1152475"/>
            <a:ext cx="7136402" cy="37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Scaling of LLM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LLMs that have been designed to scale well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(avoiding overfitting and vanishing gradients, for example),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find that performance is a predictable function of: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size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parameters as these curves show no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signs of ending yet.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Overall, the graph conveys how model performance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(loss) improves with increasing model size and computational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resources,floating-point operations per second , (FLOPs), and how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specific benchmarks or models fit within this landscape.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72" y="948625"/>
            <a:ext cx="3804425" cy="36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Types of Scaling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0" y="1802875"/>
            <a:ext cx="3489800" cy="19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7015475" y="3663675"/>
            <a:ext cx="21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725" y="1893250"/>
            <a:ext cx="3705525" cy="1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10100" y="3937275"/>
            <a:ext cx="3489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scaling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747725" y="3937275"/>
            <a:ext cx="3489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scaling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Why Distributed Parallel Programming is needed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deep learning models takes time.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Deep neural networks often consist of millions or billions of parameters that are trained over huge datasets.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deep learning models become more complex, computation time can increase.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a model on a single GPU can take weeks.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Distributed training can fix this problem.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its name suggests, distributed training distributes training workloads across multiple mini-processors.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mini-processors, referred to as worker nodes, work in parallel to accelerate the training process.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Their parallelism can be achieved by data parallelism or model parallelism.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summary: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time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the amount of compute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train models faster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models can be larger and larger and be harder to fit in a single GPU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Writing a single gpu program for deep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https://github.com/arctic-gsu/ddp-workshop/blob/main/single_gpu.py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Parallelism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It would be better if we could use a lot of GPUs for the training step.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One technique to achieve this is to use Data Parallelism so that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each GPU trains on a separate batch of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At the end of that batch we average the collective wisdom of all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of these GPUs to arrive at our new and improved parameters.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875" y="985300"/>
            <a:ext cx="3678576" cy="3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