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b7828509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b7828509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b78285093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b78285093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b7828509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b7828509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b7828509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b7828509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b7828509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b7828509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b78285093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b78285093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b7828509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b7828509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tic-nw/GHCommitJenki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Automated Branch Protection Options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Jolly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583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Protection Rules in GitHub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3579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Branch Settings &gt; Branches &gt; Branch Protection Rules &gt; Add Rule</a:t>
            </a:r>
            <a:endParaRPr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Here you can set default out-of-the-box requirements before merging, like requiring pull request reviews, signed commits and restricting who can push to the matching branch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000" y="2120250"/>
            <a:ext cx="5364049" cy="2773701"/>
          </a:xfrm>
          <a:prstGeom prst="rect">
            <a:avLst/>
          </a:prstGeom>
          <a:noFill/>
          <a:ln>
            <a:noFill/>
          </a:ln>
          <a:effectLst>
            <a:outerShdw blurRad="57150" dist="66675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583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Webhook Branch Protection and Notifications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Using Jenkins, we can automate notifications and other post-build settings. Setup guide:</a:t>
            </a:r>
            <a:endParaRPr sz="1400" b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Begin configuring a new Jenkins job in Jenkins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Add and configure webhook in the GitHub repo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Add your own build actions (like an email notification to the security team)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Test functionality of your automated build</a:t>
            </a:r>
            <a:endParaRPr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7650" y="611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 configuring the new Jenkins job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Enter Repo URL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Select: GitHub hook trigger for GITScm polling</a:t>
            </a:r>
            <a:endParaRPr dirty="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25" y="2268888"/>
            <a:ext cx="6723976" cy="11892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175" y="2751968"/>
            <a:ext cx="4335974" cy="18098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7650" y="611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webhook in GitHub</a:t>
            </a:r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7650" y="13650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GitHub repo &gt; Settings &gt; Webhooks. Configure triggers as desired (e.g. Just push events)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ngrok.exe and use command grok.exe http: 8080 to start forwarding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Copy forwarding URL and paste in payload URL with </a:t>
            </a:r>
            <a:r>
              <a:rPr lang="en" b="1"/>
              <a:t>/github-webhook/</a:t>
            </a:r>
            <a:endParaRPr b="1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212500"/>
            <a:ext cx="2250250" cy="27070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100" y="2697435"/>
            <a:ext cx="5476174" cy="1737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7650" y="611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specific build actions</a:t>
            </a:r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27650" y="13650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one example, setup an email notification to the security team when triggering the Jenkins job</a:t>
            </a:r>
            <a:endParaRPr b="1" dirty="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663" y="1854249"/>
            <a:ext cx="6704676" cy="2518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7650" y="611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build!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7650" y="13650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can demo making an edit to README.txt on our repo to simulate a commit and see the Jenkins job operate.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github.com/arctic-nw/GHCommitJenkins</a:t>
            </a:r>
            <a:endParaRPr sz="1500"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/>
              <a:t>Begin Demo (if time permits)</a:t>
            </a:r>
            <a:endParaRPr sz="15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4798900" y="1403975"/>
            <a:ext cx="4006500" cy="30168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7650" y="649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Architectural Diagram</a:t>
            </a:r>
            <a:endParaRPr dirty="0"/>
          </a:p>
        </p:txBody>
      </p:sp>
      <p:sp>
        <p:nvSpPr>
          <p:cNvPr id="136" name="Google Shape;136;p20"/>
          <p:cNvSpPr/>
          <p:nvPr/>
        </p:nvSpPr>
        <p:spPr>
          <a:xfrm>
            <a:off x="227450" y="2326425"/>
            <a:ext cx="1785240" cy="1502604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Github Repo</a:t>
            </a:r>
            <a:endParaRPr b="1" dirty="0"/>
          </a:p>
        </p:txBody>
      </p:sp>
      <p:cxnSp>
        <p:nvCxnSpPr>
          <p:cNvPr id="137" name="Google Shape;137;p20"/>
          <p:cNvCxnSpPr>
            <a:stCxn id="136" idx="0"/>
            <a:endCxn id="138" idx="5"/>
          </p:cNvCxnSpPr>
          <p:nvPr/>
        </p:nvCxnSpPr>
        <p:spPr>
          <a:xfrm rot="10800000" flipH="1">
            <a:off x="2011202" y="2225127"/>
            <a:ext cx="522000" cy="8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0"/>
          <p:cNvSpPr/>
          <p:nvPr/>
        </p:nvSpPr>
        <p:spPr>
          <a:xfrm>
            <a:off x="2420450" y="1773725"/>
            <a:ext cx="1970700" cy="9027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</a:t>
            </a:r>
            <a:r>
              <a:rPr lang="en"/>
              <a:t>: Commit by a Dev</a:t>
            </a:r>
            <a:endParaRPr dirty="0"/>
          </a:p>
        </p:txBody>
      </p:sp>
      <p:cxnSp>
        <p:nvCxnSpPr>
          <p:cNvPr id="139" name="Google Shape;139;p20"/>
          <p:cNvCxnSpPr>
            <a:stCxn id="138" idx="2"/>
            <a:endCxn id="140" idx="1"/>
          </p:cNvCxnSpPr>
          <p:nvPr/>
        </p:nvCxnSpPr>
        <p:spPr>
          <a:xfrm rot="10800000" flipH="1">
            <a:off x="4278313" y="2069075"/>
            <a:ext cx="7257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0"/>
          <p:cNvSpPr/>
          <p:nvPr/>
        </p:nvSpPr>
        <p:spPr>
          <a:xfrm>
            <a:off x="5003950" y="1566125"/>
            <a:ext cx="1719900" cy="100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Branch Protection Rules</a:t>
            </a:r>
            <a:endParaRPr dirty="0"/>
          </a:p>
        </p:txBody>
      </p:sp>
      <p:sp>
        <p:nvSpPr>
          <p:cNvPr id="141" name="Google Shape;141;p20"/>
          <p:cNvSpPr/>
          <p:nvPr/>
        </p:nvSpPr>
        <p:spPr>
          <a:xfrm>
            <a:off x="7039150" y="1570775"/>
            <a:ext cx="1561200" cy="90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Webhook Trigger POST Request</a:t>
            </a:r>
            <a:endParaRPr dirty="0"/>
          </a:p>
        </p:txBody>
      </p:sp>
      <p:cxnSp>
        <p:nvCxnSpPr>
          <p:cNvPr id="142" name="Google Shape;142;p20"/>
          <p:cNvCxnSpPr>
            <a:stCxn id="141" idx="2"/>
          </p:cNvCxnSpPr>
          <p:nvPr/>
        </p:nvCxnSpPr>
        <p:spPr>
          <a:xfrm>
            <a:off x="7819750" y="2473475"/>
            <a:ext cx="0" cy="4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0"/>
          <p:cNvSpPr/>
          <p:nvPr/>
        </p:nvSpPr>
        <p:spPr>
          <a:xfrm>
            <a:off x="7039150" y="2859475"/>
            <a:ext cx="1561200" cy="90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Jenkins Job</a:t>
            </a:r>
            <a:endParaRPr dirty="0"/>
          </a:p>
        </p:txBody>
      </p:sp>
      <p:cxnSp>
        <p:nvCxnSpPr>
          <p:cNvPr id="144" name="Google Shape;144;p20"/>
          <p:cNvCxnSpPr>
            <a:stCxn id="143" idx="1"/>
          </p:cNvCxnSpPr>
          <p:nvPr/>
        </p:nvCxnSpPr>
        <p:spPr>
          <a:xfrm rot="10800000">
            <a:off x="6565150" y="3305425"/>
            <a:ext cx="4740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20"/>
          <p:cNvCxnSpPr>
            <a:stCxn id="138" idx="1"/>
            <a:endCxn id="141" idx="0"/>
          </p:cNvCxnSpPr>
          <p:nvPr/>
        </p:nvCxnSpPr>
        <p:spPr>
          <a:xfrm rot="-5400000">
            <a:off x="5567788" y="-478225"/>
            <a:ext cx="202800" cy="4301100"/>
          </a:xfrm>
          <a:prstGeom prst="bentConnector3">
            <a:avLst>
              <a:gd name="adj1" fmla="val 217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0"/>
          <p:cNvSpPr/>
          <p:nvPr/>
        </p:nvSpPr>
        <p:spPr>
          <a:xfrm>
            <a:off x="5003950" y="2850163"/>
            <a:ext cx="1561200" cy="90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Actions (notifications, logs, etc.)</a:t>
            </a:r>
            <a:endParaRPr dirty="0"/>
          </a:p>
        </p:txBody>
      </p:sp>
      <p:sp>
        <p:nvSpPr>
          <p:cNvPr id="147" name="Google Shape;147;p20"/>
          <p:cNvSpPr txBox="1"/>
          <p:nvPr/>
        </p:nvSpPr>
        <p:spPr>
          <a:xfrm>
            <a:off x="5512750" y="3909650"/>
            <a:ext cx="257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Branch Protection Focus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p20"/>
          <p:cNvCxnSpPr>
            <a:endCxn id="136" idx="0"/>
          </p:cNvCxnSpPr>
          <p:nvPr/>
        </p:nvCxnSpPr>
        <p:spPr>
          <a:xfrm flipH="1">
            <a:off x="2011202" y="2912427"/>
            <a:ext cx="27876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On-screen Show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</vt:lpstr>
      <vt:lpstr>Lato</vt:lpstr>
      <vt:lpstr>Streamline</vt:lpstr>
      <vt:lpstr>GitHub Automated Branch Protection Options</vt:lpstr>
      <vt:lpstr>Branch Protection Rules in GitHub</vt:lpstr>
      <vt:lpstr>Webhook Branch Protection and Notifications</vt:lpstr>
      <vt:lpstr>Begin configuring the new Jenkins job</vt:lpstr>
      <vt:lpstr>Add a webhook in GitHub</vt:lpstr>
      <vt:lpstr>Add specific build actions</vt:lpstr>
      <vt:lpstr>Test your build!</vt:lpstr>
      <vt:lpstr>Simplified Architectural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Automated Branch Protection Options</dc:title>
  <cp:lastModifiedBy>Nick</cp:lastModifiedBy>
  <cp:revision>1</cp:revision>
  <dcterms:modified xsi:type="dcterms:W3CDTF">2022-10-17T07:59:17Z</dcterms:modified>
</cp:coreProperties>
</file>