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 Slab"/>
      <p:regular r:id="rId25"/>
      <p:bold r:id="rId26"/>
    </p:embeddedFon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EB6390E-AA97-41CE-B867-ACC65B4C05FF}">
  <a:tblStyle styleId="{7EB6390E-AA97-41CE-B867-ACC65B4C05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Slab-bold.fntdata"/><Relationship Id="rId25" Type="http://schemas.openxmlformats.org/officeDocument/2006/relationships/font" Target="fonts/RobotoSlab-regular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0bbf7fc03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0bbf7fc03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0bbf7fc03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0bbf7fc03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0bbf7fc03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0bbf7fc03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57d152b8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57d152b8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556e57e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556e57e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57d152b8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57d152b8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556e57e5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556e57e5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57d152b8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57d152b8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57d152b8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57d152b8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0bbf7fc03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0bbf7fc03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0bbf7fc03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0bbf7fc03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0bbf7fc03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0bbf7fc03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0bbf7fc03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0bbf7fc03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0bbf7fc03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0bbf7fc03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0bbf7fc03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0bbf7fc03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0bbf7fc03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0bbf7fc03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0bbf7fc03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0bbf7fc03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Programme Advisory Engine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0" y="3049450"/>
            <a:ext cx="5898000" cy="14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HCI Project 2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Tasneem Abed (1408535)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of needfinding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/>
              <a:t>Needfinding reveals that there is a need for better academic advisory that should be readily available to all students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 Alternatives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87900" y="15632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Less interactive application. The university has these details so no app is needed, the results can just be conveyed to the student.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app is not for the student but rather for an advisor who views the results and talks to the student about them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0" y="1675600"/>
            <a:ext cx="3125700" cy="122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Prototype 1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Paper prototype</a:t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 rotWithShape="1">
          <a:blip r:embed="rId3">
            <a:alphaModFix/>
          </a:blip>
          <a:srcRect b="8297" l="3522" r="4742" t="9472"/>
          <a:stretch/>
        </p:blipFill>
        <p:spPr>
          <a:xfrm rot="-5400000">
            <a:off x="3716999" y="-285951"/>
            <a:ext cx="4718527" cy="563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Prototype 1 Feedback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output should not contain numbers as it may be misinterpreted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There should be more information about the model and how the system 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‘Probability’ sounds too final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Are all fields necessary? I.e what would happen if some were left blank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82325" y="1102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Prototype 2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 rotWithShape="1">
          <a:blip r:embed="rId3">
            <a:alphaModFix/>
          </a:blip>
          <a:srcRect b="7885" l="0" r="0" t="0"/>
          <a:stretch/>
        </p:blipFill>
        <p:spPr>
          <a:xfrm>
            <a:off x="82325" y="675700"/>
            <a:ext cx="5125801" cy="336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6"/>
          <p:cNvSpPr txBox="1"/>
          <p:nvPr/>
        </p:nvSpPr>
        <p:spPr>
          <a:xfrm>
            <a:off x="5208125" y="110225"/>
            <a:ext cx="3986100" cy="50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			</a:t>
            </a:r>
            <a:r>
              <a:rPr lang="en-GB" sz="18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Feedback</a:t>
            </a:r>
            <a:endParaRPr sz="18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Output should be more informative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There isn’t any information regarding how the probability is calculated and how good this result is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Colours are confusing as it does not reflect Wits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is a quintile?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Provinces should have full names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Scroller for numbers is annoying to use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6"/>
          <p:cNvSpPr/>
          <p:nvPr/>
        </p:nvSpPr>
        <p:spPr>
          <a:xfrm>
            <a:off x="1529875" y="4372000"/>
            <a:ext cx="2130900" cy="587700"/>
          </a:xfrm>
          <a:prstGeom prst="rect">
            <a:avLst/>
          </a:prstGeom>
          <a:solidFill>
            <a:srgbClr val="EC4E1D"/>
          </a:solidFill>
          <a:ln cap="flat" cmpd="sng" w="9525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FEFEF"/>
                </a:solidFill>
              </a:rPr>
              <a:t>Failed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53" name="Google Shape;153;p26"/>
          <p:cNvSpPr/>
          <p:nvPr/>
        </p:nvSpPr>
        <p:spPr>
          <a:xfrm>
            <a:off x="1529875" y="4151500"/>
            <a:ext cx="2130900" cy="220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525425" y="21083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Evaluation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Evaluations were done as a rating between 1 and 5 for the following criteria where 1 is very bad and 5 is very good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Efficiency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Learnability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Memorability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Satisfaction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Accuracy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Evaluation Results</a:t>
            </a:r>
            <a:endParaRPr/>
          </a:p>
        </p:txBody>
      </p:sp>
      <p:graphicFrame>
        <p:nvGraphicFramePr>
          <p:cNvPr id="170" name="Google Shape;170;p29"/>
          <p:cNvGraphicFramePr/>
          <p:nvPr/>
        </p:nvGraphicFramePr>
        <p:xfrm>
          <a:off x="1127025" y="114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{7EB6390E-AA97-41CE-B867-ACC65B4C05FF}</a:tableStyleId>
              </a:tblPr>
              <a:tblGrid>
                <a:gridCol w="3573850"/>
                <a:gridCol w="3573850"/>
              </a:tblGrid>
              <a:tr h="27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sng">
                          <a:solidFill>
                            <a:srgbClr val="F3F3F3"/>
                          </a:solidFill>
                        </a:rPr>
                        <a:t>Evaluation Criteria</a:t>
                      </a:r>
                      <a:endParaRPr sz="1800" u="sng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sng">
                          <a:solidFill>
                            <a:srgbClr val="F3F3F3"/>
                          </a:solidFill>
                        </a:rPr>
                        <a:t>Average rating</a:t>
                      </a:r>
                      <a:endParaRPr sz="1800" u="sng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57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600">
                          <a:solidFill>
                            <a:srgbClr val="F3F3F3"/>
                          </a:solidFill>
                        </a:rPr>
                        <a:t>Efficiency</a:t>
                      </a:r>
                      <a:endParaRPr sz="16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3F3F3"/>
                          </a:solidFill>
                        </a:rPr>
                        <a:t>5 - The system is not delayed and works well each time</a:t>
                      </a:r>
                      <a:endParaRPr sz="16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99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600">
                          <a:solidFill>
                            <a:srgbClr val="F3F3F3"/>
                          </a:solidFill>
                        </a:rPr>
                        <a:t>Learnability</a:t>
                      </a:r>
                      <a:endParaRPr sz="16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3F3F3"/>
                          </a:solidFill>
                        </a:rPr>
                        <a:t>5 - Easy to use and instructions are clear</a:t>
                      </a:r>
                      <a:endParaRPr sz="16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99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600">
                          <a:solidFill>
                            <a:srgbClr val="F3F3F3"/>
                          </a:solidFill>
                        </a:rPr>
                        <a:t>Memorability</a:t>
                      </a:r>
                      <a:endParaRPr sz="16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3F3F3"/>
                          </a:solidFill>
                        </a:rPr>
                        <a:t>5 - System is fairly basic </a:t>
                      </a:r>
                      <a:endParaRPr sz="16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99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600">
                          <a:solidFill>
                            <a:srgbClr val="F3F3F3"/>
                          </a:solidFill>
                        </a:rPr>
                        <a:t>Satisfaction</a:t>
                      </a:r>
                      <a:endParaRPr sz="16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3F3F3"/>
                          </a:solidFill>
                        </a:rPr>
                        <a:t>4.4 - The output could be improved</a:t>
                      </a:r>
                      <a:endParaRPr sz="16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99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600">
                          <a:solidFill>
                            <a:srgbClr val="F3F3F3"/>
                          </a:solidFill>
                        </a:rPr>
                        <a:t>Accuracy</a:t>
                      </a:r>
                      <a:endParaRPr sz="16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3F3F3"/>
                          </a:solidFill>
                        </a:rPr>
                        <a:t>3 - The system is only 70% accurate</a:t>
                      </a:r>
                      <a:endParaRPr sz="16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Work</a:t>
            </a:r>
            <a:endParaRPr/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Testing different models to improve the accuracy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Perhaps include more features, like abstract abilities i.e. memorization skills, programming aptitude, comprehension skills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Make the output better eg output a graph depicting the distribution of risk over a few degrees of a similar nature so a student can get more than what they initially bargained for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Extend the system to include all faculties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Idea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help decrease failure rates in the Science Faculty, this system is for new incoming students to get an idea of how their academic trajectory may play out given a course they pick and some background, individual and pre-university information.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The model used is a decision tree.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Needfinding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Conducted a survey with 43 participants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/>
              <a:t>All participants were university students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095" y="1"/>
            <a:ext cx="623791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354125" y="1056250"/>
            <a:ext cx="789900" cy="43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