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257" r:id="rId3"/>
    <p:sldId id="260" r:id="rId4"/>
    <p:sldId id="258" r:id="rId5"/>
    <p:sldId id="259" r:id="rId6"/>
    <p:sldId id="261" r:id="rId7"/>
    <p:sldId id="262"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50" d="100"/>
          <a:sy n="150" d="100"/>
        </p:scale>
        <p:origin x="-1072"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9" name="Rectangle 8"/>
          <p:cNvSpPr/>
          <p:nvPr/>
        </p:nvSpPr>
        <p:spPr>
          <a:xfrm>
            <a:off x="646113" y="1447800"/>
            <a:ext cx="7851775" cy="3200400"/>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a:p>
        </p:txBody>
      </p:sp>
      <p:sp>
        <p:nvSpPr>
          <p:cNvPr id="2" name="Title 1"/>
          <p:cNvSpPr>
            <a:spLocks noGrp="1"/>
          </p:cNvSpPr>
          <p:nvPr>
            <p:ph type="ctrTitle"/>
          </p:nvPr>
        </p:nvSpPr>
        <p:spPr>
          <a:xfrm>
            <a:off x="658813" y="1537447"/>
            <a:ext cx="7826281" cy="1627093"/>
          </a:xfrm>
        </p:spPr>
        <p:txBody>
          <a:bodyPr vert="horz" lIns="91440" tIns="45720" rIns="91440" bIns="45720" rtlCol="0" anchor="b" anchorCtr="0">
            <a:noAutofit/>
          </a:bodyPr>
          <a:lstStyle>
            <a:lvl1pPr algn="ctr" defTabSz="914400" rtl="0" eaLnBrk="1" latinLnBrk="0" hangingPunct="1">
              <a:spcBef>
                <a:spcPct val="0"/>
              </a:spcBef>
              <a:buNone/>
              <a:defRPr sz="5400" kern="1200">
                <a:gradFill>
                  <a:gsLst>
                    <a:gs pos="0">
                      <a:schemeClr val="tx1">
                        <a:lumMod val="85000"/>
                      </a:schemeClr>
                    </a:gs>
                    <a:gs pos="100000">
                      <a:schemeClr val="tx1"/>
                    </a:gs>
                  </a:gsLst>
                  <a:lin ang="16200000" scaled="1"/>
                </a:gradFill>
                <a:latin typeface="+mj-lt"/>
                <a:ea typeface="+mj-ea"/>
                <a:cs typeface="+mj-cs"/>
              </a:defRPr>
            </a:lvl1pPr>
          </a:lstStyle>
          <a:p>
            <a:r>
              <a:rPr lang="x-none" smtClean="0"/>
              <a:t>Click to edit Master title style</a:t>
            </a:r>
            <a:endParaRPr/>
          </a:p>
        </p:txBody>
      </p:sp>
      <p:sp>
        <p:nvSpPr>
          <p:cNvPr id="3" name="Subtitle 2"/>
          <p:cNvSpPr>
            <a:spLocks noGrp="1"/>
          </p:cNvSpPr>
          <p:nvPr>
            <p:ph type="subTitle" idx="1"/>
          </p:nvPr>
        </p:nvSpPr>
        <p:spPr>
          <a:xfrm>
            <a:off x="658813" y="3218329"/>
            <a:ext cx="7826281" cy="860611"/>
          </a:xfrm>
        </p:spPr>
        <p:txBody>
          <a:bodyPr vert="horz" lIns="91440" tIns="45720" rIns="91440" bIns="45720" rtlCol="0">
            <a:normAutofit/>
          </a:bodyPr>
          <a:lstStyle>
            <a:lvl1pPr marL="0" indent="0" algn="ctr" defTabSz="914400" rtl="0" eaLnBrk="1" latinLnBrk="0" hangingPunct="1">
              <a:lnSpc>
                <a:spcPct val="100000"/>
              </a:lnSpc>
              <a:spcBef>
                <a:spcPts val="300"/>
              </a:spcBef>
              <a:buFont typeface="Wingdings 2" pitchFamily="18" charset="2"/>
              <a:buNone/>
              <a:defRPr sz="1800" kern="1200">
                <a:gradFill>
                  <a:gsLst>
                    <a:gs pos="0">
                      <a:schemeClr val="tx1">
                        <a:lumMod val="85000"/>
                      </a:schemeClr>
                    </a:gs>
                    <a:gs pos="100000">
                      <a:schemeClr val="tx1"/>
                    </a:gs>
                  </a:gsLst>
                  <a:lin ang="16200000" scaled="1"/>
                </a:gra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a:p>
        </p:txBody>
      </p:sp>
      <p:sp>
        <p:nvSpPr>
          <p:cNvPr id="4" name="Date Placeholder 3"/>
          <p:cNvSpPr>
            <a:spLocks noGrp="1"/>
          </p:cNvSpPr>
          <p:nvPr>
            <p:ph type="dt" sz="half" idx="10"/>
          </p:nvPr>
        </p:nvSpPr>
        <p:spPr/>
        <p:txBody>
          <a:bodyPr/>
          <a:lstStyle/>
          <a:p>
            <a:fld id="{63B929F4-16C7-F948-BD46-2E4F8621F539}" type="datetimeFigureOut">
              <a:rPr lang="en-US" smtClean="0"/>
              <a:pPr/>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A56A3-F116-1147-9B5C-249E24E2848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2856" y="1600200"/>
            <a:ext cx="3931920" cy="566738"/>
          </a:xfrm>
        </p:spPr>
        <p:txBody>
          <a:bodyPr vert="horz" lIns="91440" tIns="45720" rIns="91440" bIns="45720" rtlCol="0" anchor="b" anchorCtr="0">
            <a:normAutofit/>
          </a:bodyPr>
          <a:lstStyle>
            <a:lvl1pPr algn="l" defTabSz="914400" rtl="0" eaLnBrk="1" latinLnBrk="0" hangingPunct="1">
              <a:spcBef>
                <a:spcPct val="0"/>
              </a:spcBef>
              <a:buNone/>
              <a:defRPr sz="2400" b="0" kern="1200">
                <a:solidFill>
                  <a:schemeClr val="tx1"/>
                </a:solidFill>
                <a:latin typeface="+mj-lt"/>
                <a:ea typeface="+mj-ea"/>
                <a:cs typeface="+mj-cs"/>
              </a:defRPr>
            </a:lvl1pPr>
          </a:lstStyle>
          <a:p>
            <a:r>
              <a:rPr lang="x-none" smtClean="0"/>
              <a:t>Click to edit Master title style</a:t>
            </a:r>
            <a:endParaRPr/>
          </a:p>
        </p:txBody>
      </p:sp>
      <p:sp>
        <p:nvSpPr>
          <p:cNvPr id="3" name="Picture Placeholder 2"/>
          <p:cNvSpPr>
            <a:spLocks noGrp="1"/>
          </p:cNvSpPr>
          <p:nvPr>
            <p:ph type="pic" idx="1"/>
          </p:nvPr>
        </p:nvSpPr>
        <p:spPr>
          <a:xfrm>
            <a:off x="621792" y="457200"/>
            <a:ext cx="3474720" cy="5102352"/>
          </a:xfrm>
          <a:noFill/>
          <a:ln w="44450">
            <a:solidFill>
              <a:schemeClr val="bg1"/>
            </a:solidFill>
            <a:miter lim="800000"/>
          </a:ln>
        </p:spPr>
        <p:style>
          <a:lnRef idx="1">
            <a:schemeClr val="dk1"/>
          </a:lnRef>
          <a:fillRef idx="3">
            <a:schemeClr val="dk1"/>
          </a:fillRef>
          <a:effectRef idx="2">
            <a:schemeClr val="dk1"/>
          </a:effectRef>
          <a:fontRef idx="none"/>
        </p:style>
        <p:txBody>
          <a:bodyPr vert="horz" lIns="91440" tIns="45720" rIns="91440" bIns="45720" rtlCol="0">
            <a:normAutofit/>
          </a:bodyPr>
          <a:lstStyle>
            <a:lvl1pPr marL="349250" indent="-349250" algn="l" defTabSz="914400" rtl="0" eaLnBrk="1" latinLnBrk="0" hangingPunct="1">
              <a:spcBef>
                <a:spcPts val="2000"/>
              </a:spcBef>
              <a:buFont typeface="Wingdings 2" pitchFamily="18" charset="2"/>
              <a:buNone/>
              <a:defRPr sz="20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Click icon to add picture</a:t>
            </a:r>
            <a:endParaRPr/>
          </a:p>
        </p:txBody>
      </p:sp>
      <p:sp>
        <p:nvSpPr>
          <p:cNvPr id="4" name="Text Placeholder 3"/>
          <p:cNvSpPr>
            <a:spLocks noGrp="1"/>
          </p:cNvSpPr>
          <p:nvPr>
            <p:ph type="body" sz="half" idx="2"/>
          </p:nvPr>
        </p:nvSpPr>
        <p:spPr>
          <a:xfrm>
            <a:off x="4562856" y="2240280"/>
            <a:ext cx="3931920" cy="2103120"/>
          </a:xfrm>
        </p:spPr>
        <p:txBody>
          <a:bodyPr vert="horz" lIns="91440" tIns="45720" rIns="91440" bIns="45720" rtlCol="0">
            <a:normAutofit/>
          </a:bodyPr>
          <a:lstStyle>
            <a:lvl1pPr marL="0" indent="0">
              <a:buNone/>
              <a:defRPr sz="1400" b="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 typeface="Wingdings 2" pitchFamily="18" charset="2"/>
              <a:buNone/>
            </a:pPr>
            <a:r>
              <a:rPr lang="x-none" smtClean="0"/>
              <a:t>Click to edit Master text styles</a:t>
            </a:r>
          </a:p>
        </p:txBody>
      </p:sp>
      <p:sp>
        <p:nvSpPr>
          <p:cNvPr id="5" name="Date Placeholder 4"/>
          <p:cNvSpPr>
            <a:spLocks noGrp="1"/>
          </p:cNvSpPr>
          <p:nvPr>
            <p:ph type="dt" sz="half" idx="10"/>
          </p:nvPr>
        </p:nvSpPr>
        <p:spPr/>
        <p:txBody>
          <a:bodyPr/>
          <a:lstStyle/>
          <a:p>
            <a:fld id="{63B929F4-16C7-F948-BD46-2E4F8621F539}" type="datetimeFigureOut">
              <a:rPr lang="en-US" smtClean="0"/>
              <a:pPr/>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A56A3-F116-1147-9B5C-249E24E28482}" type="slidenum">
              <a:rPr lang="en-US" smtClean="0"/>
              <a:pPr/>
              <a:t>‹#›</a:t>
            </a:fld>
            <a:endParaRPr lang="en-US"/>
          </a:p>
        </p:txBody>
      </p:sp>
      <p:sp>
        <p:nvSpPr>
          <p:cNvPr id="8" name="Freeform 7"/>
          <p:cNvSpPr/>
          <p:nvPr/>
        </p:nvSpPr>
        <p:spPr>
          <a:xfrm>
            <a:off x="280416" y="258580"/>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9" name="Freeform 8"/>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82575" y="458788"/>
            <a:ext cx="8577263" cy="3884612"/>
          </a:xfrm>
          <a:noFill/>
          <a:ln w="44450">
            <a:solidFill>
              <a:schemeClr val="bg1"/>
            </a:solidFill>
            <a:miter lim="800000"/>
          </a:ln>
        </p:spPr>
        <p:style>
          <a:lnRef idx="1">
            <a:schemeClr val="dk1"/>
          </a:lnRef>
          <a:fillRef idx="3">
            <a:schemeClr val="dk1"/>
          </a:fillRef>
          <a:effectRef idx="2">
            <a:schemeClr val="dk1"/>
          </a:effectRef>
          <a:fontRef idx="none"/>
        </p:style>
        <p:txBody>
          <a:bodyPr vert="horz" lIns="91440" tIns="45720" rIns="91440" bIns="45720" rtlCol="0">
            <a:normAutofit/>
          </a:bodyPr>
          <a:lstStyle>
            <a:lvl1pPr marL="349250" indent="-349250" algn="l" defTabSz="914400" rtl="0" eaLnBrk="1" latinLnBrk="0" hangingPunct="1">
              <a:spcBef>
                <a:spcPts val="2000"/>
              </a:spcBef>
              <a:buFont typeface="Wingdings 2" pitchFamily="18" charset="2"/>
              <a:buNone/>
              <a:defRPr sz="20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Click icon to add picture</a:t>
            </a:r>
            <a:endParaRPr/>
          </a:p>
        </p:txBody>
      </p:sp>
      <p:sp>
        <p:nvSpPr>
          <p:cNvPr id="2" name="Title 1"/>
          <p:cNvSpPr>
            <a:spLocks noGrp="1"/>
          </p:cNvSpPr>
          <p:nvPr>
            <p:ph type="title"/>
          </p:nvPr>
        </p:nvSpPr>
        <p:spPr>
          <a:xfrm>
            <a:off x="282575" y="4920520"/>
            <a:ext cx="3931920" cy="1353312"/>
          </a:xfrm>
        </p:spPr>
        <p:txBody>
          <a:bodyPr anchor="t" anchorCtr="0">
            <a:normAutofit/>
          </a:bodyPr>
          <a:lstStyle>
            <a:lvl1pPr algn="l">
              <a:defRPr sz="2400" b="0"/>
            </a:lvl1pPr>
          </a:lstStyle>
          <a:p>
            <a:r>
              <a:rPr lang="x-none" smtClean="0"/>
              <a:t>Click to edit Master title style</a:t>
            </a:r>
            <a:endParaRPr/>
          </a:p>
        </p:txBody>
      </p:sp>
      <p:sp>
        <p:nvSpPr>
          <p:cNvPr id="5" name="Date Placeholder 4"/>
          <p:cNvSpPr>
            <a:spLocks noGrp="1"/>
          </p:cNvSpPr>
          <p:nvPr>
            <p:ph type="dt" sz="half" idx="10"/>
          </p:nvPr>
        </p:nvSpPr>
        <p:spPr/>
        <p:txBody>
          <a:bodyPr/>
          <a:lstStyle/>
          <a:p>
            <a:fld id="{63B929F4-16C7-F948-BD46-2E4F8621F539}" type="datetimeFigureOut">
              <a:rPr lang="en-US" smtClean="0"/>
              <a:pPr/>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A56A3-F116-1147-9B5C-249E24E28482}" type="slidenum">
              <a:rPr lang="en-US" smtClean="0"/>
              <a:pPr/>
              <a:t>‹#›</a:t>
            </a:fld>
            <a:endParaRPr lang="en-US"/>
          </a:p>
        </p:txBody>
      </p:sp>
      <p:sp>
        <p:nvSpPr>
          <p:cNvPr id="8" name="Text Placeholder 3"/>
          <p:cNvSpPr>
            <a:spLocks noGrp="1"/>
          </p:cNvSpPr>
          <p:nvPr>
            <p:ph type="body" sz="half" idx="13"/>
          </p:nvPr>
        </p:nvSpPr>
        <p:spPr>
          <a:xfrm>
            <a:off x="4927918" y="4899025"/>
            <a:ext cx="3931920" cy="1352458"/>
          </a:xfrm>
        </p:spPr>
        <p:txBody>
          <a:bodyPr>
            <a:normAutofit/>
          </a:bodyPr>
          <a:lstStyle>
            <a:lvl1pPr marL="0" indent="0" algn="l">
              <a:lnSpc>
                <a:spcPct val="110000"/>
              </a:lnSpc>
              <a:spcBef>
                <a:spcPts val="300"/>
              </a:spcBef>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10" name="Freeform 9"/>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2 Pictures with Caption">
    <p:spTree>
      <p:nvGrpSpPr>
        <p:cNvPr id="1" name=""/>
        <p:cNvGrpSpPr/>
        <p:nvPr/>
      </p:nvGrpSpPr>
      <p:grpSpPr>
        <a:xfrm>
          <a:off x="0" y="0"/>
          <a:ext cx="0" cy="0"/>
          <a:chOff x="0" y="0"/>
          <a:chExt cx="0" cy="0"/>
        </a:xfrm>
      </p:grpSpPr>
      <p:sp>
        <p:nvSpPr>
          <p:cNvPr id="11" name="Picture Placeholder 2"/>
          <p:cNvSpPr>
            <a:spLocks noGrp="1"/>
          </p:cNvSpPr>
          <p:nvPr>
            <p:ph type="pic" idx="14"/>
          </p:nvPr>
        </p:nvSpPr>
        <p:spPr>
          <a:xfrm>
            <a:off x="4745038" y="458788"/>
            <a:ext cx="4114800" cy="3884612"/>
          </a:xfrm>
          <a:noFill/>
          <a:ln w="44450">
            <a:solidFill>
              <a:schemeClr val="bg1"/>
            </a:solidFill>
            <a:miter lim="800000"/>
          </a:ln>
        </p:spPr>
        <p:style>
          <a:lnRef idx="1">
            <a:schemeClr val="dk1"/>
          </a:lnRef>
          <a:fillRef idx="3">
            <a:schemeClr val="dk1"/>
          </a:fillRef>
          <a:effectRef idx="2">
            <a:schemeClr val="dk1"/>
          </a:effectRef>
          <a:fontRef idx="none"/>
        </p:style>
        <p:txBody>
          <a:bodyPr vert="horz" lIns="91440" tIns="45720" rIns="91440" bIns="45720" rtlCol="0">
            <a:normAutofit/>
          </a:bodyPr>
          <a:lstStyle>
            <a:lvl1pPr marL="349250" indent="-349250" algn="l" defTabSz="914400" rtl="0" eaLnBrk="1" latinLnBrk="0" hangingPunct="1">
              <a:spcBef>
                <a:spcPts val="2000"/>
              </a:spcBef>
              <a:buFont typeface="Wingdings 2" pitchFamily="18" charset="2"/>
              <a:buNone/>
              <a:defRPr sz="20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Click icon to add picture</a:t>
            </a:r>
            <a:endParaRPr/>
          </a:p>
        </p:txBody>
      </p:sp>
      <p:sp>
        <p:nvSpPr>
          <p:cNvPr id="3" name="Picture Placeholder 2"/>
          <p:cNvSpPr>
            <a:spLocks noGrp="1"/>
          </p:cNvSpPr>
          <p:nvPr>
            <p:ph type="pic" idx="1"/>
          </p:nvPr>
        </p:nvSpPr>
        <p:spPr>
          <a:xfrm>
            <a:off x="282575" y="458788"/>
            <a:ext cx="4114800" cy="3884612"/>
          </a:xfrm>
          <a:noFill/>
          <a:ln w="44450">
            <a:solidFill>
              <a:schemeClr val="bg1"/>
            </a:solidFill>
            <a:miter lim="800000"/>
          </a:ln>
        </p:spPr>
        <p:style>
          <a:lnRef idx="1">
            <a:schemeClr val="dk1"/>
          </a:lnRef>
          <a:fillRef idx="3">
            <a:schemeClr val="dk1"/>
          </a:fillRef>
          <a:effectRef idx="2">
            <a:schemeClr val="dk1"/>
          </a:effectRef>
          <a:fontRef idx="none"/>
        </p:style>
        <p:txBody>
          <a:bodyPr vert="horz" lIns="91440" tIns="45720" rIns="91440" bIns="45720" rtlCol="0">
            <a:normAutofit/>
          </a:bodyPr>
          <a:lstStyle>
            <a:lvl1pPr marL="349250" indent="-349250" algn="l" defTabSz="914400" rtl="0" eaLnBrk="1" latinLnBrk="0" hangingPunct="1">
              <a:spcBef>
                <a:spcPts val="2000"/>
              </a:spcBef>
              <a:buFont typeface="Wingdings 2" pitchFamily="18" charset="2"/>
              <a:buNone/>
              <a:defRPr sz="20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Click icon to add picture</a:t>
            </a:r>
            <a:endParaRPr/>
          </a:p>
        </p:txBody>
      </p:sp>
      <p:sp>
        <p:nvSpPr>
          <p:cNvPr id="2" name="Title 1"/>
          <p:cNvSpPr>
            <a:spLocks noGrp="1"/>
          </p:cNvSpPr>
          <p:nvPr>
            <p:ph type="title"/>
          </p:nvPr>
        </p:nvSpPr>
        <p:spPr>
          <a:xfrm>
            <a:off x="282575" y="4920520"/>
            <a:ext cx="3931920" cy="1353312"/>
          </a:xfrm>
        </p:spPr>
        <p:txBody>
          <a:bodyPr anchor="t" anchorCtr="0">
            <a:normAutofit/>
          </a:bodyPr>
          <a:lstStyle>
            <a:lvl1pPr algn="l">
              <a:defRPr sz="2400" b="0"/>
            </a:lvl1pPr>
          </a:lstStyle>
          <a:p>
            <a:r>
              <a:rPr lang="x-none" smtClean="0"/>
              <a:t>Click to edit Master title style</a:t>
            </a:r>
            <a:endParaRPr/>
          </a:p>
        </p:txBody>
      </p:sp>
      <p:sp>
        <p:nvSpPr>
          <p:cNvPr id="5" name="Date Placeholder 4"/>
          <p:cNvSpPr>
            <a:spLocks noGrp="1"/>
          </p:cNvSpPr>
          <p:nvPr>
            <p:ph type="dt" sz="half" idx="10"/>
          </p:nvPr>
        </p:nvSpPr>
        <p:spPr/>
        <p:txBody>
          <a:bodyPr/>
          <a:lstStyle/>
          <a:p>
            <a:fld id="{63B929F4-16C7-F948-BD46-2E4F8621F539}" type="datetimeFigureOut">
              <a:rPr lang="en-US" smtClean="0"/>
              <a:pPr/>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A56A3-F116-1147-9B5C-249E24E28482}" type="slidenum">
              <a:rPr lang="en-US" smtClean="0"/>
              <a:pPr/>
              <a:t>‹#›</a:t>
            </a:fld>
            <a:endParaRPr lang="en-US"/>
          </a:p>
        </p:txBody>
      </p:sp>
      <p:sp>
        <p:nvSpPr>
          <p:cNvPr id="8" name="Text Placeholder 3"/>
          <p:cNvSpPr>
            <a:spLocks noGrp="1"/>
          </p:cNvSpPr>
          <p:nvPr>
            <p:ph type="body" sz="half" idx="13"/>
          </p:nvPr>
        </p:nvSpPr>
        <p:spPr>
          <a:xfrm>
            <a:off x="4927918" y="4899025"/>
            <a:ext cx="3931920" cy="1352458"/>
          </a:xfrm>
        </p:spPr>
        <p:txBody>
          <a:bodyPr>
            <a:normAutofit/>
          </a:bodyPr>
          <a:lstStyle>
            <a:lvl1pPr marL="0" indent="0" algn="l">
              <a:lnSpc>
                <a:spcPct val="110000"/>
              </a:lnSpc>
              <a:spcBef>
                <a:spcPts val="300"/>
              </a:spcBef>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10" name="Freeform 9"/>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ideo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2575" y="4920520"/>
            <a:ext cx="3931920" cy="566738"/>
          </a:xfrm>
        </p:spPr>
        <p:txBody>
          <a:bodyPr anchor="b">
            <a:normAutofit/>
          </a:bodyPr>
          <a:lstStyle>
            <a:lvl1pPr algn="l">
              <a:defRPr sz="2400" b="0"/>
            </a:lvl1pPr>
          </a:lstStyle>
          <a:p>
            <a:r>
              <a:rPr lang="x-none" smtClean="0"/>
              <a:t>Click to edit Master title style</a:t>
            </a:r>
            <a:endParaRPr/>
          </a:p>
        </p:txBody>
      </p:sp>
      <p:sp>
        <p:nvSpPr>
          <p:cNvPr id="4" name="Text Placeholder 3"/>
          <p:cNvSpPr>
            <a:spLocks noGrp="1"/>
          </p:cNvSpPr>
          <p:nvPr>
            <p:ph type="body" sz="half" idx="2"/>
          </p:nvPr>
        </p:nvSpPr>
        <p:spPr>
          <a:xfrm>
            <a:off x="282575" y="5563458"/>
            <a:ext cx="3931920" cy="652462"/>
          </a:xfrm>
        </p:spPr>
        <p:txBody>
          <a:bodyPr/>
          <a:lstStyle>
            <a:lvl1pPr marL="0" indent="0" algn="l">
              <a:spcBef>
                <a:spcPts val="300"/>
              </a:spcBef>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3B929F4-16C7-F948-BD46-2E4F8621F539}" type="datetimeFigureOut">
              <a:rPr lang="en-US" smtClean="0"/>
              <a:pPr/>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A56A3-F116-1147-9B5C-249E24E28482}" type="slidenum">
              <a:rPr lang="en-US" smtClean="0"/>
              <a:pPr/>
              <a:t>‹#›</a:t>
            </a:fld>
            <a:endParaRPr lang="en-US"/>
          </a:p>
        </p:txBody>
      </p:sp>
      <p:sp>
        <p:nvSpPr>
          <p:cNvPr id="8" name="Text Placeholder 3"/>
          <p:cNvSpPr>
            <a:spLocks noGrp="1"/>
          </p:cNvSpPr>
          <p:nvPr>
            <p:ph type="body" sz="half" idx="13"/>
          </p:nvPr>
        </p:nvSpPr>
        <p:spPr>
          <a:xfrm>
            <a:off x="4927918" y="4899025"/>
            <a:ext cx="3931920" cy="1352458"/>
          </a:xfrm>
        </p:spPr>
        <p:txBody>
          <a:bodyPr>
            <a:normAutofit/>
          </a:bodyPr>
          <a:lstStyle>
            <a:lvl1pPr marL="0" indent="0" algn="l">
              <a:lnSpc>
                <a:spcPct val="110000"/>
              </a:lnSpc>
              <a:spcBef>
                <a:spcPts val="300"/>
              </a:spcBef>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10" name="Freeform 9"/>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2" name="Media Placeholder 11"/>
          <p:cNvSpPr>
            <a:spLocks noGrp="1"/>
          </p:cNvSpPr>
          <p:nvPr>
            <p:ph type="media" sz="quarter" idx="14"/>
          </p:nvPr>
        </p:nvSpPr>
        <p:spPr>
          <a:xfrm>
            <a:off x="282575" y="458788"/>
            <a:ext cx="8577263" cy="3849624"/>
          </a:xfrm>
          <a:noFill/>
          <a:ln w="44450">
            <a:solidFill>
              <a:schemeClr val="bg1"/>
            </a:solidFill>
            <a:miter lim="800000"/>
          </a:ln>
          <a:effectLst/>
        </p:spPr>
        <p:style>
          <a:lnRef idx="1">
            <a:schemeClr val="dk1"/>
          </a:lnRef>
          <a:fillRef idx="3">
            <a:schemeClr val="dk1"/>
          </a:fillRef>
          <a:effectRef idx="2">
            <a:schemeClr val="dk1"/>
          </a:effectRef>
          <a:fontRef idx="none"/>
        </p:style>
        <p:txBody>
          <a:bodyPr vert="horz" lIns="91440" tIns="45720" rIns="91440" bIns="45720" rtlCol="0">
            <a:normAutofit/>
          </a:bodyPr>
          <a:lstStyle>
            <a:lvl1pPr marL="349250" indent="-349250" algn="l" defTabSz="914400" rtl="0" eaLnBrk="1" latinLnBrk="0" hangingPunct="1">
              <a:spcBef>
                <a:spcPts val="2000"/>
              </a:spcBef>
              <a:buFont typeface="Wingdings 2" pitchFamily="18" charset="2"/>
              <a:buNone/>
              <a:defRPr sz="2000" kern="1200">
                <a:solidFill>
                  <a:schemeClr val="tx1"/>
                </a:solidFill>
                <a:latin typeface="+mn-lt"/>
                <a:ea typeface="+mn-ea"/>
                <a:cs typeface="+mn-cs"/>
              </a:defRPr>
            </a:lvl1pPr>
          </a:lstStyle>
          <a:p>
            <a:r>
              <a:rPr lang="x-none" smtClean="0"/>
              <a:t>Click icon to add media</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a:p>
        </p:txBody>
      </p:sp>
      <p:sp>
        <p:nvSpPr>
          <p:cNvPr id="4" name="Date Placeholder 3"/>
          <p:cNvSpPr>
            <a:spLocks noGrp="1"/>
          </p:cNvSpPr>
          <p:nvPr>
            <p:ph type="dt" sz="half" idx="10"/>
          </p:nvPr>
        </p:nvSpPr>
        <p:spPr/>
        <p:txBody>
          <a:bodyPr/>
          <a:lstStyle/>
          <a:p>
            <a:fld id="{63B929F4-16C7-F948-BD46-2E4F8621F539}" type="datetimeFigureOut">
              <a:rPr lang="en-US" smtClean="0"/>
              <a:pPr/>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A56A3-F116-1147-9B5C-249E24E28482}" type="slidenum">
              <a:rPr lang="en-US" smtClean="0"/>
              <a:pPr/>
              <a:t>‹#›</a:t>
            </a:fld>
            <a:endParaRPr lang="en-US"/>
          </a:p>
        </p:txBody>
      </p:sp>
      <p:sp>
        <p:nvSpPr>
          <p:cNvPr id="7" name="Freeform 6"/>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8" name="Freeform 7"/>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1400" y="458788"/>
            <a:ext cx="1447800" cy="5792787"/>
          </a:xfrm>
        </p:spPr>
        <p:txBody>
          <a:bodyPr vert="eaVert"/>
          <a:lstStyle/>
          <a:p>
            <a:r>
              <a:rPr lang="x-none" smtClean="0"/>
              <a:t>Click to edit Master title style</a:t>
            </a:r>
            <a:endParaRPr/>
          </a:p>
        </p:txBody>
      </p:sp>
      <p:sp>
        <p:nvSpPr>
          <p:cNvPr id="3" name="Vertical Text Placeholder 2"/>
          <p:cNvSpPr>
            <a:spLocks noGrp="1"/>
          </p:cNvSpPr>
          <p:nvPr>
            <p:ph type="body" orient="vert" idx="1"/>
          </p:nvPr>
        </p:nvSpPr>
        <p:spPr>
          <a:xfrm>
            <a:off x="641350" y="458788"/>
            <a:ext cx="6521450" cy="5792787"/>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a:p>
        </p:txBody>
      </p:sp>
      <p:sp>
        <p:nvSpPr>
          <p:cNvPr id="4" name="Date Placeholder 3"/>
          <p:cNvSpPr>
            <a:spLocks noGrp="1"/>
          </p:cNvSpPr>
          <p:nvPr>
            <p:ph type="dt" sz="half" idx="10"/>
          </p:nvPr>
        </p:nvSpPr>
        <p:spPr/>
        <p:txBody>
          <a:bodyPr/>
          <a:lstStyle/>
          <a:p>
            <a:fld id="{63B929F4-16C7-F948-BD46-2E4F8621F539}" type="datetimeFigureOut">
              <a:rPr lang="en-US" smtClean="0"/>
              <a:pPr/>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A56A3-F116-1147-9B5C-249E24E28482}" type="slidenum">
              <a:rPr lang="en-US" smtClean="0"/>
              <a:pPr/>
              <a:t>‹#›</a:t>
            </a:fld>
            <a:endParaRPr lang="en-US"/>
          </a:p>
        </p:txBody>
      </p:sp>
      <p:sp>
        <p:nvSpPr>
          <p:cNvPr id="7" name="Freeform 6"/>
          <p:cNvSpPr/>
          <p:nvPr/>
        </p:nvSpPr>
        <p:spPr>
          <a:xfrm>
            <a:off x="280416" y="258580"/>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8" name="Freeform 7"/>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idx="1"/>
          </p:nvPr>
        </p:nvSpPr>
        <p:spPr/>
        <p:txBody>
          <a:bodyPr/>
          <a:lstStyle>
            <a:lvl1pPr>
              <a:spcBef>
                <a:spcPts val="20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a:p>
        </p:txBody>
      </p:sp>
      <p:sp>
        <p:nvSpPr>
          <p:cNvPr id="4" name="Date Placeholder 3"/>
          <p:cNvSpPr>
            <a:spLocks noGrp="1"/>
          </p:cNvSpPr>
          <p:nvPr>
            <p:ph type="dt" sz="half" idx="10"/>
          </p:nvPr>
        </p:nvSpPr>
        <p:spPr/>
        <p:txBody>
          <a:bodyPr/>
          <a:lstStyle/>
          <a:p>
            <a:fld id="{63B929F4-16C7-F948-BD46-2E4F8621F539}" type="datetimeFigureOut">
              <a:rPr lang="en-US" smtClean="0"/>
              <a:pPr/>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A56A3-F116-1147-9B5C-249E24E28482}" type="slidenum">
              <a:rPr lang="en-US" smtClean="0"/>
              <a:pPr/>
              <a:t>‹#›</a:t>
            </a:fld>
            <a:endParaRPr lang="en-US"/>
          </a:p>
        </p:txBody>
      </p:sp>
      <p:sp>
        <p:nvSpPr>
          <p:cNvPr id="19" name="Freeform 18"/>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20" name="Freeform 19"/>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371725" y="381000"/>
            <a:ext cx="4400550" cy="3048000"/>
          </a:xfrm>
          <a:noFill/>
          <a:ln w="44450">
            <a:solidFill>
              <a:schemeClr val="bg1"/>
            </a:solidFill>
            <a:miter lim="800000"/>
          </a:ln>
        </p:spPr>
        <p:style>
          <a:lnRef idx="1">
            <a:schemeClr val="dk1"/>
          </a:lnRef>
          <a:fillRef idx="3">
            <a:schemeClr val="dk1"/>
          </a:fillRef>
          <a:effectRef idx="2">
            <a:schemeClr val="dk1"/>
          </a:effectRef>
          <a:fontRef idx="none"/>
        </p:style>
        <p:txBody>
          <a:bodyPr>
            <a:normAutofit/>
          </a:bodyPr>
          <a:lstStyle>
            <a:lvl1pPr>
              <a:buNone/>
              <a:defRPr sz="2000"/>
            </a:lvl1pPr>
          </a:lstStyle>
          <a:p>
            <a:r>
              <a:rPr lang="x-none" smtClean="0"/>
              <a:t>Click icon to add picture</a:t>
            </a:r>
            <a:endParaRPr/>
          </a:p>
        </p:txBody>
      </p:sp>
      <p:sp>
        <p:nvSpPr>
          <p:cNvPr id="2" name="Title 1"/>
          <p:cNvSpPr>
            <a:spLocks noGrp="1"/>
          </p:cNvSpPr>
          <p:nvPr>
            <p:ph type="ctrTitle"/>
          </p:nvPr>
        </p:nvSpPr>
        <p:spPr>
          <a:xfrm>
            <a:off x="641350" y="4146363"/>
            <a:ext cx="7856538" cy="1470025"/>
          </a:xfrm>
        </p:spPr>
        <p:txBody>
          <a:bodyPr>
            <a:noAutofit/>
          </a:bodyPr>
          <a:lstStyle>
            <a:lvl1pPr>
              <a:defRPr sz="5400"/>
            </a:lvl1pPr>
          </a:lstStyle>
          <a:p>
            <a:r>
              <a:rPr lang="x-none" smtClean="0"/>
              <a:t>Click to edit Master title style</a:t>
            </a:r>
            <a:endParaRPr/>
          </a:p>
        </p:txBody>
      </p:sp>
      <p:sp>
        <p:nvSpPr>
          <p:cNvPr id="3" name="Subtitle 2"/>
          <p:cNvSpPr>
            <a:spLocks noGrp="1"/>
          </p:cNvSpPr>
          <p:nvPr>
            <p:ph type="subTitle" idx="1"/>
          </p:nvPr>
        </p:nvSpPr>
        <p:spPr>
          <a:xfrm>
            <a:off x="641350" y="5620871"/>
            <a:ext cx="7856538" cy="614081"/>
          </a:xfrm>
        </p:spPr>
        <p:txBody>
          <a:bodyPr>
            <a:normAutofit/>
          </a:bodyPr>
          <a:lstStyle>
            <a:lvl1pPr marL="0" indent="0" algn="ct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a:p>
        </p:txBody>
      </p:sp>
      <p:sp>
        <p:nvSpPr>
          <p:cNvPr id="4" name="Date Placeholder 3"/>
          <p:cNvSpPr>
            <a:spLocks noGrp="1"/>
          </p:cNvSpPr>
          <p:nvPr>
            <p:ph type="dt" sz="half" idx="10"/>
          </p:nvPr>
        </p:nvSpPr>
        <p:spPr/>
        <p:txBody>
          <a:bodyPr/>
          <a:lstStyle/>
          <a:p>
            <a:fld id="{63B929F4-16C7-F948-BD46-2E4F8621F539}" type="datetimeFigureOut">
              <a:rPr lang="en-US" smtClean="0"/>
              <a:pPr/>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A56A3-F116-1147-9B5C-249E24E2848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017059"/>
            <a:ext cx="7772400" cy="1655064"/>
          </a:xfrm>
        </p:spPr>
        <p:txBody>
          <a:bodyPr vert="horz" lIns="91440" tIns="45720" rIns="91440" bIns="45720" rtlCol="0" anchor="b" anchorCtr="0">
            <a:noAutofit/>
          </a:bodyPr>
          <a:lstStyle>
            <a:lvl1pPr algn="ctr" defTabSz="914400" rtl="0" eaLnBrk="1" latinLnBrk="0" hangingPunct="1">
              <a:spcBef>
                <a:spcPct val="0"/>
              </a:spcBef>
              <a:buNone/>
              <a:defRPr sz="5400" b="0" kern="1200" cap="none" baseline="0">
                <a:solidFill>
                  <a:schemeClr val="tx1"/>
                </a:solidFill>
                <a:latin typeface="+mj-lt"/>
                <a:ea typeface="+mj-ea"/>
                <a:cs typeface="+mj-cs"/>
              </a:defRPr>
            </a:lvl1pPr>
          </a:lstStyle>
          <a:p>
            <a:r>
              <a:rPr lang="x-none" smtClean="0"/>
              <a:t>Click to edit Master title style</a:t>
            </a:r>
            <a:endParaRPr/>
          </a:p>
        </p:txBody>
      </p:sp>
      <p:sp>
        <p:nvSpPr>
          <p:cNvPr id="3" name="Text Placeholder 2"/>
          <p:cNvSpPr>
            <a:spLocks noGrp="1"/>
          </p:cNvSpPr>
          <p:nvPr>
            <p:ph type="body" idx="1"/>
          </p:nvPr>
        </p:nvSpPr>
        <p:spPr>
          <a:xfrm>
            <a:off x="685800" y="3662979"/>
            <a:ext cx="7772400" cy="1500187"/>
          </a:xfrm>
        </p:spPr>
        <p:txBody>
          <a:bodyPr vert="horz" lIns="91440" tIns="45720" rIns="91440" bIns="45720" rtlCol="0" anchor="t" anchorCtr="0">
            <a:normAutofit/>
          </a:bodyPr>
          <a:lstStyle>
            <a:lvl1pPr marL="0" indent="0" algn="ctr">
              <a:spcBef>
                <a:spcPts val="300"/>
              </a:spcBef>
              <a:buNone/>
              <a:defRPr sz="1800" kern="1200">
                <a:solidFill>
                  <a:schemeClr val="tx1">
                    <a:tint val="7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ctr" defTabSz="914400" rtl="0" eaLnBrk="1" latinLnBrk="0" hangingPunct="1">
              <a:lnSpc>
                <a:spcPts val="2000"/>
              </a:lnSpc>
              <a:spcBef>
                <a:spcPts val="2000"/>
              </a:spcBef>
              <a:buFont typeface="Wingdings 2" pitchFamily="18" charset="2"/>
              <a:buNone/>
            </a:pPr>
            <a:r>
              <a:rPr lang="x-none" smtClean="0"/>
              <a:t>Click to edit Master text styles</a:t>
            </a:r>
          </a:p>
        </p:txBody>
      </p:sp>
      <p:sp>
        <p:nvSpPr>
          <p:cNvPr id="4" name="Date Placeholder 3"/>
          <p:cNvSpPr>
            <a:spLocks noGrp="1"/>
          </p:cNvSpPr>
          <p:nvPr>
            <p:ph type="dt" sz="half" idx="10"/>
          </p:nvPr>
        </p:nvSpPr>
        <p:spPr/>
        <p:txBody>
          <a:bodyPr/>
          <a:lstStyle/>
          <a:p>
            <a:fld id="{63B929F4-16C7-F948-BD46-2E4F8621F539}" type="datetimeFigureOut">
              <a:rPr lang="en-US" smtClean="0"/>
              <a:pPr/>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A56A3-F116-1147-9B5C-249E24E284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Content Placeholder 2"/>
          <p:cNvSpPr>
            <a:spLocks noGrp="1"/>
          </p:cNvSpPr>
          <p:nvPr>
            <p:ph sz="half" idx="1"/>
          </p:nvPr>
        </p:nvSpPr>
        <p:spPr>
          <a:xfrm>
            <a:off x="641350" y="1600200"/>
            <a:ext cx="3749040" cy="4651375"/>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a:p>
        </p:txBody>
      </p:sp>
      <p:sp>
        <p:nvSpPr>
          <p:cNvPr id="4" name="Content Placeholder 3"/>
          <p:cNvSpPr>
            <a:spLocks noGrp="1"/>
          </p:cNvSpPr>
          <p:nvPr>
            <p:ph sz="half" idx="2"/>
          </p:nvPr>
        </p:nvSpPr>
        <p:spPr>
          <a:xfrm>
            <a:off x="4749501" y="1600200"/>
            <a:ext cx="3749040" cy="4651375"/>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a:p>
        </p:txBody>
      </p:sp>
      <p:sp>
        <p:nvSpPr>
          <p:cNvPr id="5" name="Date Placeholder 4"/>
          <p:cNvSpPr>
            <a:spLocks noGrp="1"/>
          </p:cNvSpPr>
          <p:nvPr>
            <p:ph type="dt" sz="half" idx="10"/>
          </p:nvPr>
        </p:nvSpPr>
        <p:spPr/>
        <p:txBody>
          <a:bodyPr/>
          <a:lstStyle/>
          <a:p>
            <a:fld id="{63B929F4-16C7-F948-BD46-2E4F8621F539}" type="datetimeFigureOut">
              <a:rPr lang="en-US" smtClean="0"/>
              <a:pPr/>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A56A3-F116-1147-9B5C-249E24E28482}" type="slidenum">
              <a:rPr lang="en-US" smtClean="0"/>
              <a:pPr/>
              <a:t>‹#›</a:t>
            </a:fld>
            <a:endParaRPr lang="en-US"/>
          </a:p>
        </p:txBody>
      </p:sp>
      <p:sp>
        <p:nvSpPr>
          <p:cNvPr id="16" name="Freeform 15"/>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7" name="Freeform 16"/>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a:p>
        </p:txBody>
      </p:sp>
      <p:sp>
        <p:nvSpPr>
          <p:cNvPr id="3" name="Text Placeholder 2"/>
          <p:cNvSpPr>
            <a:spLocks noGrp="1"/>
          </p:cNvSpPr>
          <p:nvPr>
            <p:ph type="body" idx="1"/>
          </p:nvPr>
        </p:nvSpPr>
        <p:spPr>
          <a:xfrm>
            <a:off x="641350" y="1532964"/>
            <a:ext cx="3749040" cy="833718"/>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641350" y="2362200"/>
            <a:ext cx="3749040" cy="3889375"/>
          </a:xfrm>
        </p:spPr>
        <p:txBody>
          <a:bodyPr>
            <a:normAutofit/>
          </a:bodyPr>
          <a:lstStyle>
            <a:lvl1pPr>
              <a:defRPr sz="2400"/>
            </a:lvl1pPr>
            <a:lvl2pPr>
              <a:defRPr sz="2200"/>
            </a:lvl2pPr>
            <a:lvl3pPr>
              <a:defRPr sz="2000"/>
            </a:lvl3pPr>
            <a:lvl4pPr>
              <a:defRPr sz="1800"/>
            </a:lvl4pPr>
            <a:lvl5pPr>
              <a:defRPr sz="18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a:p>
        </p:txBody>
      </p:sp>
      <p:sp>
        <p:nvSpPr>
          <p:cNvPr id="5" name="Text Placeholder 4"/>
          <p:cNvSpPr>
            <a:spLocks noGrp="1"/>
          </p:cNvSpPr>
          <p:nvPr>
            <p:ph type="body" sz="quarter" idx="3"/>
          </p:nvPr>
        </p:nvSpPr>
        <p:spPr>
          <a:xfrm>
            <a:off x="4752601" y="1532964"/>
            <a:ext cx="3749040" cy="833718"/>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752601" y="2362200"/>
            <a:ext cx="3749040" cy="3889375"/>
          </a:xfrm>
        </p:spPr>
        <p:txBody>
          <a:bodyPr>
            <a:normAutofit/>
          </a:bodyPr>
          <a:lstStyle>
            <a:lvl1pPr>
              <a:defRPr sz="2400"/>
            </a:lvl1pPr>
            <a:lvl2pPr>
              <a:defRPr sz="2200"/>
            </a:lvl2pPr>
            <a:lvl3pPr>
              <a:defRPr sz="2000"/>
            </a:lvl3pPr>
            <a:lvl4pPr>
              <a:defRPr sz="1800"/>
            </a:lvl4pPr>
            <a:lvl5pPr>
              <a:defRPr sz="18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a:p>
        </p:txBody>
      </p:sp>
      <p:sp>
        <p:nvSpPr>
          <p:cNvPr id="7" name="Date Placeholder 6"/>
          <p:cNvSpPr>
            <a:spLocks noGrp="1"/>
          </p:cNvSpPr>
          <p:nvPr>
            <p:ph type="dt" sz="half" idx="10"/>
          </p:nvPr>
        </p:nvSpPr>
        <p:spPr/>
        <p:txBody>
          <a:bodyPr/>
          <a:lstStyle/>
          <a:p>
            <a:fld id="{63B929F4-16C7-F948-BD46-2E4F8621F539}" type="datetimeFigureOut">
              <a:rPr lang="en-US" smtClean="0"/>
              <a:pPr/>
              <a:t>5/5/14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4A56A3-F116-1147-9B5C-249E24E28482}" type="slidenum">
              <a:rPr lang="en-US" smtClean="0"/>
              <a:pPr/>
              <a:t>‹#›</a:t>
            </a:fld>
            <a:endParaRPr lang="en-US"/>
          </a:p>
        </p:txBody>
      </p:sp>
      <p:sp>
        <p:nvSpPr>
          <p:cNvPr id="10" name="Freeform 9"/>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1" name="Freeform 10"/>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a:p>
        </p:txBody>
      </p:sp>
      <p:sp>
        <p:nvSpPr>
          <p:cNvPr id="3" name="Date Placeholder 2"/>
          <p:cNvSpPr>
            <a:spLocks noGrp="1"/>
          </p:cNvSpPr>
          <p:nvPr>
            <p:ph type="dt" sz="half" idx="10"/>
          </p:nvPr>
        </p:nvSpPr>
        <p:spPr/>
        <p:txBody>
          <a:bodyPr/>
          <a:lstStyle/>
          <a:p>
            <a:fld id="{63B929F4-16C7-F948-BD46-2E4F8621F539}" type="datetimeFigureOut">
              <a:rPr lang="en-US" smtClean="0"/>
              <a:pPr/>
              <a:t>5/5/14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4A56A3-F116-1147-9B5C-249E24E28482}" type="slidenum">
              <a:rPr lang="en-US" smtClean="0"/>
              <a:pPr/>
              <a:t>‹#›</a:t>
            </a:fld>
            <a:endParaRPr lang="en-US"/>
          </a:p>
        </p:txBody>
      </p:sp>
      <p:sp>
        <p:nvSpPr>
          <p:cNvPr id="6" name="Freeform 5"/>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7" name="Freeform 6"/>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8" name="Freeform 7"/>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9" name="Freeform 8"/>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0" name="Freeform 9"/>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1" name="Freeform 10"/>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2" name="Freeform 11"/>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3" name="Freeform 12"/>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929F4-16C7-F948-BD46-2E4F8621F539}" type="datetimeFigureOut">
              <a:rPr lang="en-US" smtClean="0"/>
              <a:pPr/>
              <a:t>5/5/14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4A56A3-F116-1147-9B5C-249E24E2848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4340" y="802910"/>
            <a:ext cx="3474720" cy="1162050"/>
          </a:xfrm>
        </p:spPr>
        <p:txBody>
          <a:bodyPr anchor="b">
            <a:normAutofit/>
          </a:bodyPr>
          <a:lstStyle>
            <a:lvl1pPr algn="ctr">
              <a:defRPr sz="2400" b="0"/>
            </a:lvl1pPr>
          </a:lstStyle>
          <a:p>
            <a:r>
              <a:rPr lang="x-none" smtClean="0"/>
              <a:t>Click to edit Master title style</a:t>
            </a:r>
            <a:endParaRPr/>
          </a:p>
        </p:txBody>
      </p:sp>
      <p:sp>
        <p:nvSpPr>
          <p:cNvPr id="3" name="Content Placeholder 2"/>
          <p:cNvSpPr>
            <a:spLocks noGrp="1"/>
          </p:cNvSpPr>
          <p:nvPr>
            <p:ph idx="1"/>
          </p:nvPr>
        </p:nvSpPr>
        <p:spPr>
          <a:xfrm>
            <a:off x="4562010" y="449705"/>
            <a:ext cx="3931920" cy="5781388"/>
          </a:xfrm>
        </p:spPr>
        <p:txBody>
          <a:bodyPr>
            <a:normAutofit/>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a:p>
        </p:txBody>
      </p:sp>
      <p:sp>
        <p:nvSpPr>
          <p:cNvPr id="4" name="Text Placeholder 3"/>
          <p:cNvSpPr>
            <a:spLocks noGrp="1"/>
          </p:cNvSpPr>
          <p:nvPr>
            <p:ph type="body" sz="half" idx="2"/>
          </p:nvPr>
        </p:nvSpPr>
        <p:spPr>
          <a:xfrm>
            <a:off x="624340" y="2057399"/>
            <a:ext cx="3474720" cy="3733801"/>
          </a:xfrm>
        </p:spPr>
        <p:txBody>
          <a:bodyPr>
            <a:normAutofit/>
          </a:bodyPr>
          <a:lstStyle>
            <a:lvl1pPr marL="0" indent="0" algn="ctr">
              <a:lnSpc>
                <a:spcPct val="110000"/>
              </a:lnSpc>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3B929F4-16C7-F948-BD46-2E4F8621F539}" type="datetimeFigureOut">
              <a:rPr lang="en-US" smtClean="0"/>
              <a:pPr/>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A56A3-F116-1147-9B5C-249E24E28482}" type="slidenum">
              <a:rPr lang="en-US" smtClean="0"/>
              <a:pPr/>
              <a:t>‹#›</a:t>
            </a:fld>
            <a:endParaRPr lang="en-US"/>
          </a:p>
        </p:txBody>
      </p:sp>
      <p:sp>
        <p:nvSpPr>
          <p:cNvPr id="8" name="Freeform 7"/>
          <p:cNvSpPr/>
          <p:nvPr/>
        </p:nvSpPr>
        <p:spPr>
          <a:xfrm>
            <a:off x="280416" y="258580"/>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9" name="Freeform 8"/>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1350" y="107576"/>
            <a:ext cx="7856538" cy="1310062"/>
          </a:xfrm>
          <a:prstGeom prst="rect">
            <a:avLst/>
          </a:prstGeom>
        </p:spPr>
        <p:txBody>
          <a:bodyPr vert="horz" lIns="91440" tIns="45720" rIns="91440" bIns="45720" rtlCol="0" anchor="b" anchorCtr="0">
            <a:normAutofit/>
          </a:bodyPr>
          <a:lstStyle/>
          <a:p>
            <a:r>
              <a:rPr lang="x-none" smtClean="0"/>
              <a:t>Click to edit Master title style</a:t>
            </a:r>
            <a:endParaRPr/>
          </a:p>
        </p:txBody>
      </p:sp>
      <p:sp>
        <p:nvSpPr>
          <p:cNvPr id="3" name="Text Placeholder 2"/>
          <p:cNvSpPr>
            <a:spLocks noGrp="1"/>
          </p:cNvSpPr>
          <p:nvPr>
            <p:ph type="body" idx="1"/>
          </p:nvPr>
        </p:nvSpPr>
        <p:spPr>
          <a:xfrm>
            <a:off x="618565" y="1600200"/>
            <a:ext cx="7878788" cy="4639235"/>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a:p>
        </p:txBody>
      </p:sp>
      <p:sp>
        <p:nvSpPr>
          <p:cNvPr id="4" name="Date Placeholder 3"/>
          <p:cNvSpPr>
            <a:spLocks noGrp="1"/>
          </p:cNvSpPr>
          <p:nvPr>
            <p:ph type="dt" sz="half" idx="2"/>
          </p:nvPr>
        </p:nvSpPr>
        <p:spPr>
          <a:xfrm>
            <a:off x="3505200" y="6356350"/>
            <a:ext cx="2133600" cy="365125"/>
          </a:xfrm>
          <a:prstGeom prst="rect">
            <a:avLst/>
          </a:prstGeom>
        </p:spPr>
        <p:txBody>
          <a:bodyPr vert="horz" lIns="0" tIns="45720" rIns="0" bIns="45720" rtlCol="0" anchor="ctr"/>
          <a:lstStyle>
            <a:lvl1pPr algn="ctr">
              <a:defRPr sz="1100">
                <a:solidFill>
                  <a:schemeClr val="tx1">
                    <a:lumMod val="75000"/>
                  </a:schemeClr>
                </a:solidFill>
              </a:defRPr>
            </a:lvl1pPr>
          </a:lstStyle>
          <a:p>
            <a:fld id="{63B929F4-16C7-F948-BD46-2E4F8621F539}" type="datetimeFigureOut">
              <a:rPr lang="en-US" smtClean="0"/>
              <a:pPr/>
              <a:t>5/5/14</a:t>
            </a:fld>
            <a:endParaRPr lang="en-US"/>
          </a:p>
        </p:txBody>
      </p:sp>
      <p:sp>
        <p:nvSpPr>
          <p:cNvPr id="5" name="Footer Placeholder 4"/>
          <p:cNvSpPr>
            <a:spLocks noGrp="1"/>
          </p:cNvSpPr>
          <p:nvPr>
            <p:ph type="ftr" sz="quarter" idx="3"/>
          </p:nvPr>
        </p:nvSpPr>
        <p:spPr>
          <a:xfrm>
            <a:off x="280416" y="6356350"/>
            <a:ext cx="2895600" cy="365125"/>
          </a:xfrm>
          <a:prstGeom prst="rect">
            <a:avLst/>
          </a:prstGeom>
        </p:spPr>
        <p:txBody>
          <a:bodyPr vert="horz" lIns="0" tIns="45720" rIns="0" bIns="45720" rtlCol="0" anchor="ctr"/>
          <a:lstStyle>
            <a:lvl1pPr algn="l">
              <a:defRPr sz="11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8077200" y="6356350"/>
            <a:ext cx="762000" cy="365125"/>
          </a:xfrm>
          <a:prstGeom prst="rect">
            <a:avLst/>
          </a:prstGeom>
        </p:spPr>
        <p:txBody>
          <a:bodyPr vert="horz" lIns="0" tIns="45720" rIns="0" bIns="45720" rtlCol="0" anchor="ctr"/>
          <a:lstStyle>
            <a:lvl1pPr algn="r">
              <a:defRPr sz="1100">
                <a:solidFill>
                  <a:schemeClr val="tx1">
                    <a:lumMod val="75000"/>
                  </a:schemeClr>
                </a:solidFill>
              </a:defRPr>
            </a:lvl1pPr>
          </a:lstStyle>
          <a:p>
            <a:fld id="{E54A56A3-F116-1147-9B5C-249E24E2848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800" kern="1200">
          <a:solidFill>
            <a:schemeClr val="tx1"/>
          </a:solidFill>
          <a:latin typeface="+mj-lt"/>
          <a:ea typeface="+mj-ea"/>
          <a:cs typeface="+mj-cs"/>
        </a:defRPr>
      </a:lvl1pPr>
    </p:titleStyle>
    <p:bodyStyle>
      <a:lvl1pPr marL="349250" indent="-349250" algn="l" defTabSz="914400" rtl="0" eaLnBrk="1" latinLnBrk="0" hangingPunct="1">
        <a:spcBef>
          <a:spcPts val="2000"/>
        </a:spcBef>
        <a:buFont typeface="Wingdings 2" pitchFamily="18" charset="2"/>
        <a:buChar char=""/>
        <a:defRPr sz="2400" kern="1200">
          <a:solidFill>
            <a:schemeClr val="tx1"/>
          </a:solidFill>
          <a:latin typeface="+mn-lt"/>
          <a:ea typeface="+mn-ea"/>
          <a:cs typeface="+mn-cs"/>
        </a:defRPr>
      </a:lvl1pPr>
      <a:lvl2pPr marL="685800" indent="-336550" algn="l" defTabSz="914400" rtl="0" eaLnBrk="1" latinLnBrk="0" hangingPunct="1">
        <a:spcBef>
          <a:spcPts val="600"/>
        </a:spcBef>
        <a:buClr>
          <a:schemeClr val="tx1">
            <a:lumMod val="65000"/>
          </a:schemeClr>
        </a:buClr>
        <a:buFont typeface="Wingdings 2" pitchFamily="18" charset="2"/>
        <a:buChar char=""/>
        <a:defRPr sz="2200" kern="1200">
          <a:solidFill>
            <a:schemeClr val="tx1"/>
          </a:solidFill>
          <a:latin typeface="+mn-lt"/>
          <a:ea typeface="+mn-ea"/>
          <a:cs typeface="+mn-cs"/>
        </a:defRPr>
      </a:lvl2pPr>
      <a:lvl3pPr marL="968375" indent="-282575" algn="l" defTabSz="914400" rtl="0" eaLnBrk="1" latinLnBrk="0" hangingPunct="1">
        <a:spcBef>
          <a:spcPts val="600"/>
        </a:spcBef>
        <a:buFont typeface="Wingdings 2" pitchFamily="18" charset="2"/>
        <a:buChar char=""/>
        <a:defRPr sz="2000" kern="1200">
          <a:solidFill>
            <a:schemeClr val="tx1"/>
          </a:solidFill>
          <a:latin typeface="+mn-lt"/>
          <a:ea typeface="+mn-ea"/>
          <a:cs typeface="+mn-cs"/>
        </a:defRPr>
      </a:lvl3pPr>
      <a:lvl4pPr marL="1263650" indent="-295275" algn="l" defTabSz="914400" rtl="0" eaLnBrk="1" latinLnBrk="0" hangingPunct="1">
        <a:spcBef>
          <a:spcPts val="600"/>
        </a:spcBef>
        <a:buClr>
          <a:schemeClr val="tx1">
            <a:lumMod val="65000"/>
          </a:schemeClr>
        </a:buClr>
        <a:buFont typeface="Wingdings 2" pitchFamily="18" charset="2"/>
        <a:buChar char=""/>
        <a:defRPr sz="1800" kern="1200">
          <a:solidFill>
            <a:schemeClr val="tx1"/>
          </a:solidFill>
          <a:latin typeface="+mn-lt"/>
          <a:ea typeface="+mn-ea"/>
          <a:cs typeface="+mn-cs"/>
        </a:defRPr>
      </a:lvl4pPr>
      <a:lvl5pPr marL="1546225" indent="-282575" algn="l" defTabSz="914400" rtl="0" eaLnBrk="1" latinLnBrk="0" hangingPunct="1">
        <a:spcBef>
          <a:spcPts val="6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9000/%23/display" TargetMode="Externa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127.0.0.1:9000/%23/cente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CSS3 Positioning</a:t>
            </a:r>
            <a:endParaRPr lang="en-US" dirty="0"/>
          </a:p>
        </p:txBody>
      </p:sp>
      <p:sp>
        <p:nvSpPr>
          <p:cNvPr id="3" name="Subtitle 2"/>
          <p:cNvSpPr>
            <a:spLocks noGrp="1"/>
          </p:cNvSpPr>
          <p:nvPr>
            <p:ph type="subTitle" idx="1"/>
          </p:nvPr>
        </p:nvSpPr>
        <p:spPr/>
        <p:txBody>
          <a:bodyPr/>
          <a:lstStyle/>
          <a:p>
            <a:r>
              <a:rPr lang="en-US" dirty="0" err="1" smtClean="0"/>
              <a:t>Yay</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en-US" dirty="0" err="1" smtClean="0"/>
              <a:t>x</a:t>
            </a:r>
            <a:r>
              <a:rPr lang="en-US" dirty="0" smtClean="0"/>
              <a:t> SCSS</a:t>
            </a:r>
            <a:endParaRPr lang="en-US" dirty="0"/>
          </a:p>
        </p:txBody>
      </p:sp>
      <p:sp>
        <p:nvSpPr>
          <p:cNvPr id="5" name="Rectangle 4"/>
          <p:cNvSpPr/>
          <p:nvPr/>
        </p:nvSpPr>
        <p:spPr>
          <a:xfrm>
            <a:off x="315105" y="1651841"/>
            <a:ext cx="8402788" cy="3416320"/>
          </a:xfrm>
          <a:prstGeom prst="rect">
            <a:avLst/>
          </a:prstGeom>
        </p:spPr>
        <p:txBody>
          <a:bodyPr wrap="square">
            <a:spAutoFit/>
          </a:bodyPr>
          <a:lstStyle/>
          <a:p>
            <a:pPr>
              <a:buFont typeface="Arial"/>
              <a:buChar char="•"/>
            </a:pPr>
            <a:r>
              <a:rPr lang="en-US" dirty="0" smtClean="0"/>
              <a:t> Sass (Sassy CSS) is a CSS pre-processor with syntax advancements. </a:t>
            </a:r>
          </a:p>
          <a:p>
            <a:pPr>
              <a:buFont typeface="Arial"/>
              <a:buChar char="•"/>
            </a:pPr>
            <a:endParaRPr lang="en-US" dirty="0" smtClean="0"/>
          </a:p>
          <a:p>
            <a:pPr>
              <a:buFont typeface="Arial"/>
              <a:buChar char="•"/>
            </a:pPr>
            <a:r>
              <a:rPr lang="en-US" dirty="0" smtClean="0"/>
              <a:t> Superset of CSS3’s syntax. This means that every valid CSS3 </a:t>
            </a:r>
            <a:r>
              <a:rPr lang="en-US" dirty="0" err="1" smtClean="0"/>
              <a:t>stylesheet</a:t>
            </a:r>
            <a:r>
              <a:rPr lang="en-US" dirty="0" smtClean="0"/>
              <a:t> is valid SCSS as well. SCSS files use the extension .</a:t>
            </a:r>
            <a:r>
              <a:rPr lang="en-US" dirty="0" err="1" smtClean="0"/>
              <a:t>scss</a:t>
            </a:r>
            <a:r>
              <a:rPr lang="en-US" dirty="0" smtClean="0"/>
              <a:t>.</a:t>
            </a:r>
          </a:p>
          <a:p>
            <a:pPr>
              <a:buFont typeface="Arial"/>
              <a:buChar char="•"/>
            </a:pPr>
            <a:endParaRPr lang="en-US" dirty="0" smtClean="0"/>
          </a:p>
          <a:p>
            <a:pPr>
              <a:buFont typeface="Arial"/>
              <a:buChar char="•"/>
            </a:pPr>
            <a:r>
              <a:rPr lang="en-US" dirty="0"/>
              <a:t> </a:t>
            </a:r>
            <a:r>
              <a:rPr lang="en-US" dirty="0" smtClean="0"/>
              <a:t>Style sheets in the advanced syntax are processed by the program, and turned into regular CSS style sheets. </a:t>
            </a:r>
          </a:p>
          <a:p>
            <a:pPr>
              <a:buFont typeface="Arial"/>
              <a:buChar char="•"/>
            </a:pPr>
            <a:endParaRPr lang="en-US" dirty="0" smtClean="0"/>
          </a:p>
          <a:p>
            <a:pPr>
              <a:buFont typeface="Arial"/>
              <a:buChar char="•"/>
            </a:pPr>
            <a:r>
              <a:rPr lang="en-US" dirty="0" smtClean="0"/>
              <a:t> SCSS do not extend the CSS standard itself.</a:t>
            </a:r>
          </a:p>
          <a:p>
            <a:pPr>
              <a:buFont typeface="Arial"/>
              <a:buChar char="•"/>
            </a:pPr>
            <a:endParaRPr lang="en-US" dirty="0" smtClean="0"/>
          </a:p>
          <a:p>
            <a:pPr>
              <a:buFont typeface="Arial"/>
              <a:buChar char="•"/>
            </a:pPr>
            <a:r>
              <a:rPr lang="en-US" dirty="0" smtClean="0"/>
              <a:t> Main reason to use: the addition of features that CSS painfully lacks (like variables, </a:t>
            </a:r>
            <a:r>
              <a:rPr lang="en-US" dirty="0" err="1" smtClean="0"/>
              <a:t>mixins</a:t>
            </a:r>
            <a:r>
              <a:rPr lang="en-US" dirty="0" smtClean="0"/>
              <a:t>, selector inheritance, and more)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SCSS features – selector inheritance</a:t>
            </a:r>
            <a:endParaRPr lang="en-US" dirty="0"/>
          </a:p>
        </p:txBody>
      </p:sp>
      <p:pic>
        <p:nvPicPr>
          <p:cNvPr id="4" name="Content Placeholder 3" descr="Screen Shot 2014-04-28 at 3.14.57 PM.png"/>
          <p:cNvPicPr>
            <a:picLocks noGrp="1" noChangeAspect="1"/>
          </p:cNvPicPr>
          <p:nvPr>
            <p:ph idx="1"/>
          </p:nvPr>
        </p:nvPicPr>
        <p:blipFill>
          <a:blip r:embed="rId2"/>
          <a:srcRect l="-34211" r="-34211"/>
          <a:stretch>
            <a:fillRect/>
          </a:stretch>
        </p:blipFill>
        <p:spPr>
          <a:xfrm>
            <a:off x="1057802" y="2274055"/>
            <a:ext cx="7220854" cy="4251826"/>
          </a:xfrm>
        </p:spPr>
      </p:pic>
      <p:sp>
        <p:nvSpPr>
          <p:cNvPr id="5" name="Rectangle 4"/>
          <p:cNvSpPr/>
          <p:nvPr/>
        </p:nvSpPr>
        <p:spPr>
          <a:xfrm>
            <a:off x="424018" y="1618277"/>
            <a:ext cx="8503943" cy="369332"/>
          </a:xfrm>
          <a:prstGeom prst="rect">
            <a:avLst/>
          </a:prstGeom>
        </p:spPr>
        <p:txBody>
          <a:bodyPr wrap="square">
            <a:spAutoFit/>
          </a:bodyPr>
          <a:lstStyle/>
          <a:p>
            <a:pPr algn="ctr"/>
            <a:r>
              <a:rPr lang="en-US" dirty="0" smtClean="0"/>
              <a:t>Selector Inheritance allows us to give one class the attributes of another.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SCSS features - </a:t>
            </a:r>
            <a:r>
              <a:rPr lang="en-US" dirty="0" err="1" smtClean="0"/>
              <a:t>Mixins</a:t>
            </a:r>
            <a:endParaRPr lang="en-US" dirty="0"/>
          </a:p>
        </p:txBody>
      </p:sp>
      <p:pic>
        <p:nvPicPr>
          <p:cNvPr id="4" name="Content Placeholder 3" descr="Screen Shot 2014-04-28 at 3.02.46 PM.png"/>
          <p:cNvPicPr>
            <a:picLocks noGrp="1" noChangeAspect="1"/>
          </p:cNvPicPr>
          <p:nvPr>
            <p:ph idx="1"/>
          </p:nvPr>
        </p:nvPicPr>
        <p:blipFill>
          <a:blip r:embed="rId2"/>
          <a:srcRect l="-47108" r="-47108"/>
          <a:stretch>
            <a:fillRect/>
          </a:stretch>
        </p:blipFill>
        <p:spPr>
          <a:xfrm>
            <a:off x="-1711299" y="2192189"/>
            <a:ext cx="7878788" cy="4639235"/>
          </a:xfrm>
        </p:spPr>
      </p:pic>
      <p:pic>
        <p:nvPicPr>
          <p:cNvPr id="5" name="Content Placeholder 3" descr="Screen Shot 2014-04-28 at 3.04.28 PM.png"/>
          <p:cNvPicPr>
            <a:picLocks noChangeAspect="1"/>
          </p:cNvPicPr>
          <p:nvPr/>
        </p:nvPicPr>
        <p:blipFill>
          <a:blip r:embed="rId3"/>
          <a:srcRect l="-2344" r="-2344"/>
          <a:stretch>
            <a:fillRect/>
          </a:stretch>
        </p:blipFill>
        <p:spPr>
          <a:xfrm>
            <a:off x="4577877" y="2192189"/>
            <a:ext cx="6130470" cy="3609780"/>
          </a:xfrm>
          <a:prstGeom prst="rect">
            <a:avLst/>
          </a:prstGeom>
        </p:spPr>
      </p:pic>
      <p:sp>
        <p:nvSpPr>
          <p:cNvPr id="6" name="Rectangle 5"/>
          <p:cNvSpPr/>
          <p:nvPr/>
        </p:nvSpPr>
        <p:spPr>
          <a:xfrm>
            <a:off x="2932542" y="1593700"/>
            <a:ext cx="3546276" cy="369332"/>
          </a:xfrm>
          <a:prstGeom prst="rect">
            <a:avLst/>
          </a:prstGeom>
        </p:spPr>
        <p:txBody>
          <a:bodyPr wrap="none">
            <a:spAutoFit/>
          </a:bodyPr>
          <a:lstStyle/>
          <a:p>
            <a:r>
              <a:rPr lang="en-US" dirty="0" smtClean="0"/>
              <a:t>Then what is the point of </a:t>
            </a:r>
            <a:r>
              <a:rPr lang="en-US" dirty="0" err="1" smtClean="0"/>
              <a:t>Mixins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SCSS features - </a:t>
            </a:r>
            <a:r>
              <a:rPr lang="en-US" dirty="0" err="1" smtClean="0"/>
              <a:t>Mixins</a:t>
            </a:r>
            <a:endParaRPr lang="en-US" dirty="0"/>
          </a:p>
        </p:txBody>
      </p:sp>
      <p:pic>
        <p:nvPicPr>
          <p:cNvPr id="6" name="Content Placeholder 5" descr="Screen Shot 2014-04-28 at 3.04.05 PM.png"/>
          <p:cNvPicPr>
            <a:picLocks noGrp="1" noChangeAspect="1"/>
          </p:cNvPicPr>
          <p:nvPr>
            <p:ph idx="1"/>
          </p:nvPr>
        </p:nvPicPr>
        <p:blipFill>
          <a:blip r:embed="rId2"/>
          <a:srcRect t="-3099" b="-3099"/>
          <a:stretch>
            <a:fillRect/>
          </a:stretch>
        </p:blipFill>
        <p:spPr>
          <a:xfrm>
            <a:off x="618565" y="1915291"/>
            <a:ext cx="7878788" cy="4639235"/>
          </a:xfrm>
        </p:spPr>
      </p:pic>
      <p:sp>
        <p:nvSpPr>
          <p:cNvPr id="7" name="Rectangle 6"/>
          <p:cNvSpPr/>
          <p:nvPr/>
        </p:nvSpPr>
        <p:spPr>
          <a:xfrm>
            <a:off x="316695" y="1592125"/>
            <a:ext cx="8502651" cy="369332"/>
          </a:xfrm>
          <a:prstGeom prst="rect">
            <a:avLst/>
          </a:prstGeom>
        </p:spPr>
        <p:txBody>
          <a:bodyPr wrap="square">
            <a:spAutoFit/>
          </a:bodyPr>
          <a:lstStyle/>
          <a:p>
            <a:r>
              <a:rPr lang="en-US" dirty="0" smtClean="0"/>
              <a:t>Unlike Selector Inheritance, </a:t>
            </a:r>
            <a:r>
              <a:rPr lang="en-US" dirty="0" err="1" smtClean="0"/>
              <a:t>Mixins</a:t>
            </a:r>
            <a:r>
              <a:rPr lang="en-US" dirty="0" smtClean="0"/>
              <a:t> give us the option to pass parameters to them.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Display property</a:t>
            </a:r>
            <a:endParaRPr lang="en-US" dirty="0"/>
          </a:p>
        </p:txBody>
      </p:sp>
      <p:sp>
        <p:nvSpPr>
          <p:cNvPr id="4" name="Rectangle 3"/>
          <p:cNvSpPr/>
          <p:nvPr/>
        </p:nvSpPr>
        <p:spPr>
          <a:xfrm>
            <a:off x="401042" y="1642292"/>
            <a:ext cx="8096846" cy="369332"/>
          </a:xfrm>
          <a:prstGeom prst="rect">
            <a:avLst/>
          </a:prstGeom>
        </p:spPr>
        <p:txBody>
          <a:bodyPr wrap="square">
            <a:spAutoFit/>
          </a:bodyPr>
          <a:lstStyle/>
          <a:p>
            <a:pPr algn="ctr"/>
            <a:r>
              <a:rPr lang="en-US" dirty="0" smtClean="0"/>
              <a:t>The display property specifies the type of box used for an HTML element.</a:t>
            </a:r>
            <a:endParaRPr lang="en-US" dirty="0"/>
          </a:p>
        </p:txBody>
      </p:sp>
      <p:pic>
        <p:nvPicPr>
          <p:cNvPr id="6" name="Picture 5" descr="Screen Shot 2014-04-28 at 3.33.00 PM.png"/>
          <p:cNvPicPr>
            <a:picLocks noChangeAspect="1"/>
          </p:cNvPicPr>
          <p:nvPr/>
        </p:nvPicPr>
        <p:blipFill>
          <a:blip r:embed="rId2"/>
          <a:stretch>
            <a:fillRect/>
          </a:stretch>
        </p:blipFill>
        <p:spPr>
          <a:xfrm>
            <a:off x="1772016" y="2011624"/>
            <a:ext cx="5437194" cy="46463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sp>
        <p:nvSpPr>
          <p:cNvPr id="8" name="Rectangle 7"/>
          <p:cNvSpPr/>
          <p:nvPr/>
        </p:nvSpPr>
        <p:spPr>
          <a:xfrm>
            <a:off x="276533" y="3806559"/>
            <a:ext cx="8536468" cy="461665"/>
          </a:xfrm>
          <a:prstGeom prst="rect">
            <a:avLst/>
          </a:prstGeom>
        </p:spPr>
        <p:txBody>
          <a:bodyPr wrap="square">
            <a:spAutoFit/>
          </a:bodyPr>
          <a:lstStyle/>
          <a:p>
            <a:pPr algn="ctr"/>
            <a:r>
              <a:rPr lang="en-US" sz="2400" b="1" dirty="0" smtClean="0">
                <a:hlinkClick r:id="rId2"/>
              </a:rPr>
              <a:t>DEMO</a:t>
            </a:r>
            <a:endParaRPr lang="en-US" sz="2400" b="1" dirty="0"/>
          </a:p>
        </p:txBody>
      </p:sp>
      <p:pic>
        <p:nvPicPr>
          <p:cNvPr id="9" name="Picture 8"/>
          <p:cNvPicPr>
            <a:picLocks noChangeAspect="1"/>
          </p:cNvPicPr>
          <p:nvPr/>
        </p:nvPicPr>
        <p:blipFill>
          <a:blip r:embed="rId3"/>
          <a:stretch>
            <a:fillRect/>
          </a:stretch>
        </p:blipFill>
        <p:spPr>
          <a:xfrm>
            <a:off x="3800690" y="2490582"/>
            <a:ext cx="1448557" cy="12342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a:t>
            </a:r>
            <a:endParaRPr lang="en-US" dirty="0"/>
          </a:p>
        </p:txBody>
      </p:sp>
      <p:sp>
        <p:nvSpPr>
          <p:cNvPr id="6" name="Rectangle 5"/>
          <p:cNvSpPr/>
          <p:nvPr/>
        </p:nvSpPr>
        <p:spPr>
          <a:xfrm>
            <a:off x="253123" y="2209800"/>
            <a:ext cx="8670744" cy="1569660"/>
          </a:xfrm>
          <a:prstGeom prst="rect">
            <a:avLst/>
          </a:prstGeom>
        </p:spPr>
        <p:txBody>
          <a:bodyPr wrap="square">
            <a:spAutoFit/>
          </a:bodyPr>
          <a:lstStyle/>
          <a:p>
            <a:r>
              <a:rPr lang="en-US" sz="1600" dirty="0" smtClean="0"/>
              <a:t>If you know the height and width of both the element to be centered and its parent element (and those measurements won't change, i.e. not fluid width environment) one foolproof way to center the element is just to absolute position it with pixel values so it looks perfectly centered.</a:t>
            </a:r>
          </a:p>
          <a:p>
            <a:endParaRPr lang="en-US" sz="1600" dirty="0" smtClean="0"/>
          </a:p>
          <a:p>
            <a:r>
              <a:rPr lang="en-US" sz="1600" dirty="0" smtClean="0"/>
              <a:t>Let's say you know the exact width and height of the element you are centering, but the parent element can change in height and width.</a:t>
            </a:r>
            <a:endParaRPr lang="en-US" sz="1600" dirty="0"/>
          </a:p>
        </p:txBody>
      </p:sp>
      <p:pic>
        <p:nvPicPr>
          <p:cNvPr id="7" name="Picture 6" descr="Screen Shot 2014-05-05 at 2.59.47 PM.png"/>
          <p:cNvPicPr>
            <a:picLocks noChangeAspect="1"/>
          </p:cNvPicPr>
          <p:nvPr/>
        </p:nvPicPr>
        <p:blipFill>
          <a:blip r:embed="rId2"/>
          <a:stretch>
            <a:fillRect/>
          </a:stretch>
        </p:blipFill>
        <p:spPr>
          <a:xfrm>
            <a:off x="354723" y="3779460"/>
            <a:ext cx="3493485" cy="2634040"/>
          </a:xfrm>
          <a:prstGeom prst="rect">
            <a:avLst/>
          </a:prstGeom>
        </p:spPr>
      </p:pic>
      <p:sp>
        <p:nvSpPr>
          <p:cNvPr id="10" name="Rectangle 9"/>
          <p:cNvSpPr/>
          <p:nvPr/>
        </p:nvSpPr>
        <p:spPr>
          <a:xfrm>
            <a:off x="4055533" y="4665133"/>
            <a:ext cx="4572000" cy="954107"/>
          </a:xfrm>
          <a:prstGeom prst="rect">
            <a:avLst/>
          </a:prstGeom>
        </p:spPr>
        <p:txBody>
          <a:bodyPr>
            <a:spAutoFit/>
          </a:bodyPr>
          <a:lstStyle/>
          <a:p>
            <a:r>
              <a:rPr lang="en-US" sz="1400" dirty="0" smtClean="0"/>
              <a:t>You absolutely position the element to be centered and set the top and left values to 50% and the margin top and left values to negative half of the elements height and width.</a:t>
            </a:r>
            <a:r>
              <a:rPr lang="en-US" sz="1400" dirty="0" smtClean="0"/>
              <a:t> </a:t>
            </a:r>
            <a:r>
              <a:rPr lang="en-US" sz="1400" dirty="0" smtClean="0"/>
              <a:t>S</a:t>
            </a:r>
            <a:r>
              <a:rPr lang="en-US" sz="1400" dirty="0" smtClean="0"/>
              <a:t>o </a:t>
            </a:r>
            <a:r>
              <a:rPr lang="en-US" sz="1400" dirty="0" smtClean="0"/>
              <a:t>check this </a:t>
            </a:r>
            <a:r>
              <a:rPr lang="en-US" sz="1400" dirty="0" smtClean="0">
                <a:hlinkClick r:id="rId3"/>
              </a:rPr>
              <a:t>out</a:t>
            </a:r>
            <a:r>
              <a:rPr lang="en-US" sz="1400" dirty="0" smtClean="0"/>
              <a:t>.</a:t>
            </a:r>
            <a:endParaRPr lang="en-US" sz="1400" dirty="0"/>
          </a:p>
        </p:txBody>
      </p:sp>
      <p:sp>
        <p:nvSpPr>
          <p:cNvPr id="11" name="Rectangle 10"/>
          <p:cNvSpPr/>
          <p:nvPr/>
        </p:nvSpPr>
        <p:spPr>
          <a:xfrm>
            <a:off x="253123" y="1727200"/>
            <a:ext cx="2879251" cy="369332"/>
          </a:xfrm>
          <a:prstGeom prst="rect">
            <a:avLst/>
          </a:prstGeom>
        </p:spPr>
        <p:txBody>
          <a:bodyPr wrap="none">
            <a:spAutoFit/>
          </a:bodyPr>
          <a:lstStyle/>
          <a:p>
            <a:r>
              <a:rPr lang="en-US" dirty="0" smtClean="0"/>
              <a:t>Not too hard: Known Child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a:t>
            </a:r>
            <a:endParaRPr lang="en-US" dirty="0"/>
          </a:p>
        </p:txBody>
      </p:sp>
      <p:sp>
        <p:nvSpPr>
          <p:cNvPr id="8" name="Rectangle 7"/>
          <p:cNvSpPr/>
          <p:nvPr/>
        </p:nvSpPr>
        <p:spPr>
          <a:xfrm>
            <a:off x="354723" y="1602304"/>
            <a:ext cx="2570986" cy="369332"/>
          </a:xfrm>
          <a:prstGeom prst="rect">
            <a:avLst/>
          </a:prstGeom>
        </p:spPr>
        <p:txBody>
          <a:bodyPr wrap="none">
            <a:spAutoFit/>
          </a:bodyPr>
          <a:lstStyle/>
          <a:p>
            <a:r>
              <a:rPr lang="en-US" dirty="0" smtClean="0"/>
              <a:t>Harder: Unknown Child</a:t>
            </a:r>
            <a:endParaRPr lang="en-US" dirty="0"/>
          </a:p>
        </p:txBody>
      </p:sp>
      <p:sp>
        <p:nvSpPr>
          <p:cNvPr id="9" name="Rectangle 8"/>
          <p:cNvSpPr/>
          <p:nvPr/>
        </p:nvSpPr>
        <p:spPr>
          <a:xfrm>
            <a:off x="354723" y="2044005"/>
            <a:ext cx="8492944" cy="646331"/>
          </a:xfrm>
          <a:prstGeom prst="rect">
            <a:avLst/>
          </a:prstGeom>
        </p:spPr>
        <p:txBody>
          <a:bodyPr wrap="square">
            <a:spAutoFit/>
          </a:bodyPr>
          <a:lstStyle/>
          <a:p>
            <a:r>
              <a:rPr lang="en-US" dirty="0" smtClean="0"/>
              <a:t>The hard comes in when you don't know the dimensions of the element to be centered.</a:t>
            </a:r>
            <a:endParaRPr lang="en-US" dirty="0"/>
          </a:p>
        </p:txBody>
      </p:sp>
      <p:pic>
        <p:nvPicPr>
          <p:cNvPr id="12" name="Picture 11" descr="Screen Shot 2014-05-05 at 3.42.08 PM.png"/>
          <p:cNvPicPr>
            <a:picLocks noChangeAspect="1"/>
          </p:cNvPicPr>
          <p:nvPr/>
        </p:nvPicPr>
        <p:blipFill>
          <a:blip r:embed="rId2"/>
          <a:stretch>
            <a:fillRect/>
          </a:stretch>
        </p:blipFill>
        <p:spPr>
          <a:xfrm>
            <a:off x="1547284" y="2539999"/>
            <a:ext cx="4370321" cy="4025900"/>
          </a:xfrm>
          <a:prstGeom prst="rect">
            <a:avLst/>
          </a:prstGeom>
        </p:spPr>
      </p:pic>
      <p:sp>
        <p:nvSpPr>
          <p:cNvPr id="13" name="Rectangle 12"/>
          <p:cNvSpPr/>
          <p:nvPr/>
        </p:nvSpPr>
        <p:spPr>
          <a:xfrm>
            <a:off x="6155267" y="3826933"/>
            <a:ext cx="2692400" cy="2585323"/>
          </a:xfrm>
          <a:prstGeom prst="rect">
            <a:avLst/>
          </a:prstGeom>
        </p:spPr>
        <p:txBody>
          <a:bodyPr wrap="square">
            <a:spAutoFit/>
          </a:bodyPr>
          <a:lstStyle/>
          <a:p>
            <a:r>
              <a:rPr lang="en-US" dirty="0" smtClean="0"/>
              <a:t>Instead of using negative margins, you use negative translate() </a:t>
            </a:r>
            <a:r>
              <a:rPr lang="en-US" dirty="0" smtClean="0"/>
              <a:t>transforms </a:t>
            </a:r>
          </a:p>
          <a:p>
            <a:r>
              <a:rPr lang="en-US" dirty="0" smtClean="0"/>
              <a:t>CSS:</a:t>
            </a:r>
          </a:p>
          <a:p>
            <a:r>
              <a:rPr lang="en-US" dirty="0" smtClean="0"/>
              <a:t>transform: </a:t>
            </a:r>
            <a:r>
              <a:rPr lang="en-US" smtClean="0"/>
              <a:t>translate (-50%, -50%) </a:t>
            </a:r>
          </a:p>
          <a:p>
            <a:endParaRPr lang="en-US" dirty="0" smtClean="0"/>
          </a:p>
          <a:p>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hibit">
  <a:themeElements>
    <a:clrScheme name="Exhibit">
      <a:dk1>
        <a:sysClr val="windowText" lastClr="000000"/>
      </a:dk1>
      <a:lt1>
        <a:sysClr val="window" lastClr="FFFFFF"/>
      </a:lt1>
      <a:dk2>
        <a:srgbClr val="1C3264"/>
      </a:dk2>
      <a:lt2>
        <a:srgbClr val="CCCCCC"/>
      </a:lt2>
      <a:accent1>
        <a:srgbClr val="3399FF"/>
      </a:accent1>
      <a:accent2>
        <a:srgbClr val="69FFFF"/>
      </a:accent2>
      <a:accent3>
        <a:srgbClr val="CCFF33"/>
      </a:accent3>
      <a:accent4>
        <a:srgbClr val="3333FF"/>
      </a:accent4>
      <a:accent5>
        <a:srgbClr val="9933FF"/>
      </a:accent5>
      <a:accent6>
        <a:srgbClr val="FF33FF"/>
      </a:accent6>
      <a:hlink>
        <a:srgbClr val="6699FF"/>
      </a:hlink>
      <a:folHlink>
        <a:srgbClr val="9999CC"/>
      </a:folHlink>
    </a:clrScheme>
    <a:fontScheme name="Exhibit">
      <a:majorFont>
        <a:latin typeface="Corbel"/>
        <a:ea typeface=""/>
        <a:cs typeface=""/>
        <a:font script="Jpan" typeface="ＭＳ Ｐゴシック"/>
      </a:majorFont>
      <a:minorFont>
        <a:latin typeface="Corbel"/>
        <a:ea typeface=""/>
        <a:cs typeface=""/>
        <a:font script="Jpan" typeface="ＭＳ Ｐゴシック"/>
      </a:minorFont>
    </a:fontScheme>
    <a:fmtScheme name="Exhibit">
      <a:fillStyleLst>
        <a:solidFill>
          <a:schemeClr val="phClr"/>
        </a:solidFill>
        <a:gradFill rotWithShape="1">
          <a:gsLst>
            <a:gs pos="0">
              <a:schemeClr val="phClr">
                <a:tint val="100000"/>
                <a:shade val="50000"/>
                <a:satMod val="110000"/>
                <a:lumMod val="70000"/>
              </a:schemeClr>
            </a:gs>
            <a:gs pos="50000">
              <a:schemeClr val="phClr">
                <a:tint val="80000"/>
                <a:satMod val="135000"/>
              </a:schemeClr>
            </a:gs>
            <a:gs pos="100000">
              <a:schemeClr val="phClr">
                <a:tint val="30000"/>
                <a:satMod val="150000"/>
              </a:schemeClr>
            </a:gs>
          </a:gsLst>
          <a:lin ang="16200000" scaled="1"/>
        </a:gradFill>
        <a:gradFill rotWithShape="1">
          <a:gsLst>
            <a:gs pos="0">
              <a:schemeClr val="phClr">
                <a:shade val="50000"/>
                <a:satMod val="110000"/>
                <a:lumMod val="70000"/>
              </a:schemeClr>
            </a:gs>
            <a:gs pos="65000">
              <a:schemeClr val="phClr">
                <a:shade val="90000"/>
                <a:satMod val="200000"/>
                <a:lumMod val="110000"/>
              </a:schemeClr>
            </a:gs>
            <a:gs pos="100000">
              <a:schemeClr val="phClr">
                <a:tint val="90000"/>
                <a:shade val="100000"/>
                <a:satMod val="250000"/>
                <a:lumMod val="150000"/>
              </a:schemeClr>
            </a:gs>
          </a:gsLst>
          <a:lin ang="16200000" scaled="1"/>
        </a:gradFill>
      </a:fillStyleLst>
      <a:lnStyleLst>
        <a:ln w="31750" cap="flat" cmpd="sng" algn="ctr">
          <a:solidFill>
            <a:schemeClr val="phClr">
              <a:satMod val="105000"/>
            </a:schemeClr>
          </a:solidFill>
          <a:prstDash val="solid"/>
        </a:ln>
        <a:ln w="50800" cap="flat" cmpd="sng" algn="ctr">
          <a:solidFill>
            <a:schemeClr val="phClr">
              <a:alpha val="95000"/>
            </a:schemeClr>
          </a:solidFill>
          <a:prstDash val="solid"/>
        </a:ln>
        <a:ln w="50800" cap="flat" cmpd="sng" algn="ctr">
          <a:solidFill>
            <a:schemeClr val="phClr">
              <a:alpha val="90000"/>
            </a:schemeClr>
          </a:solidFill>
          <a:prstDash val="solid"/>
        </a:ln>
      </a:lnStyleLst>
      <a:effectStyleLst>
        <a:effectStyle>
          <a:effectLst/>
        </a:effectStyle>
        <a:effectStyle>
          <a:effectLst>
            <a:reflection blurRad="12700" stA="25000" endPos="15000" dist="50800" dir="5400000" sy="-100000" rotWithShape="0"/>
          </a:effectLst>
        </a:effectStyle>
        <a:effectStyle>
          <a:effectLst>
            <a:innerShdw blurRad="76200" dist="25400" dir="5400000">
              <a:srgbClr val="FFFFFF">
                <a:alpha val="50000"/>
              </a:srgbClr>
            </a:innerShdw>
            <a:outerShdw blurRad="254000" dist="254000" dir="5400000" sx="90000" sy="-30000" rotWithShape="0">
              <a:srgbClr val="000000">
                <a:alpha val="25000"/>
              </a:srgbClr>
            </a:outerShdw>
          </a:effectLst>
          <a:scene3d>
            <a:camera prst="orthographicFront">
              <a:rot lat="0" lon="0" rev="0"/>
            </a:camera>
            <a:lightRig rig="twoPt" dir="t">
              <a:rot lat="0" lon="0" rev="54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70000"/>
                <a:satMod val="120000"/>
                <a:lumMod val="30000"/>
              </a:schemeClr>
              <a:schemeClr val="phClr">
                <a:tint val="70000"/>
                <a:satMod val="500000"/>
                <a:lumMod val="5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Exhibit.thmx</Template>
  <TotalTime>1933</TotalTime>
  <Words>355</Words>
  <Application>Microsoft Macintosh PowerPoint</Application>
  <PresentationFormat>On-screen Show (4:3)</PresentationFormat>
  <Paragraphs>36</Paragraphs>
  <Slides>9</Slides>
  <Notes>0</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Exhibit</vt:lpstr>
      <vt:lpstr>CSS3 Positioning</vt:lpstr>
      <vt:lpstr>CSS x SCSS</vt:lpstr>
      <vt:lpstr>SCSS features – selector inheritance</vt:lpstr>
      <vt:lpstr>SCSS features - Mixins</vt:lpstr>
      <vt:lpstr>SCSS features - Mixins</vt:lpstr>
      <vt:lpstr>CSS Display property</vt:lpstr>
      <vt:lpstr>Display</vt:lpstr>
      <vt:lpstr>Centering</vt:lpstr>
      <vt:lpstr>Centering</vt:lpstr>
    </vt:vector>
  </TitlesOfParts>
  <Company>Caustic Graphics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 Positioning</dc:title>
  <dc:creator>Eric Shapiro</dc:creator>
  <cp:lastModifiedBy>Eric Shapiro</cp:lastModifiedBy>
  <cp:revision>5</cp:revision>
  <dcterms:created xsi:type="dcterms:W3CDTF">2014-05-05T17:56:55Z</dcterms:created>
  <dcterms:modified xsi:type="dcterms:W3CDTF">2014-05-05T18:46:43Z</dcterms:modified>
</cp:coreProperties>
</file>