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7" r:id="rId4"/>
    <p:sldId id="278" r:id="rId5"/>
    <p:sldId id="258" r:id="rId6"/>
    <p:sldId id="262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5143500" type="screen16x9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Source Code Pro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9" autoAdjust="0"/>
    <p:restoredTop sz="47844" autoAdjust="0"/>
  </p:normalViewPr>
  <p:slideViewPr>
    <p:cSldViewPr snapToGrid="0">
      <p:cViewPr varScale="1">
        <p:scale>
          <a:sx n="42" d="100"/>
          <a:sy n="42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array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75068bd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75068bd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the syntax of the square brackets AFTER the array with the INDEX number of the item you want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equal 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brackets are NOT another array; this is just syntax student will have to get used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include students putting the array inside the brackets ( [myArray] 0 ), or simply reassigning the array to the index value (myArray = [0]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What’s the value of ages[0]? Elicit: {show on board}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What about ages[2]? </a:t>
            </a:r>
            <a:r>
              <a:rPr lang="en">
                <a:solidFill>
                  <a:schemeClr val="dk1"/>
                </a:solidFill>
              </a:rPr>
              <a:t>Elicit: {show on board}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75068bd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75068bd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75068bd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75068bd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length of the array might be easy to count, but we should NOT have to count anything. Let the computer do it!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syntax of the .length property should NOT have a space (this is a COMMON mistake students make) and it, effectively, is a variable representing the length of the array that’s automatically updated when ever the array changes.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2b99712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2b99712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Warn students to pay close attention to detail!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Syntax is very specific, and having an eye for detail is crucial when programming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are struggling at this point, don’t linger here. The best learning will come from them working on their projects and making arrays, and tell students this explicitly.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cc50c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cc50c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 through each example with student eliciting the proper output for each expression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students are struggling at this point, don’t linger here. The best learning will come from them working on their projects and making arrays, and tell students this explicitly.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ecc5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ecc5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3rd example is a bit of a trick.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an extra “s” in the spelling of the variable (misspelling variables like this is a common mistake!), which will yield a “undefined” variable error.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are struggling at this point, don’t linger here. The best learning will come from them working on their projects and making arrays, and tell students this explicitly.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ecc50c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ecc50c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bit of a trick.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index that is out of bounds will return “undefined”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are struggling at this point, don’t linger here. The best learning will come from them working on their projects and making arrays, and tell students this explicitly.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8a193b3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8a193b3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ways of modifying and working on arrays, called array methods.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go over 4 of the most basic ones, but you can research other array methods simply by googling something like “JS array methods”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(W3 School’s array methods)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What does our “ages” array look like now?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ecc50c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ecc50c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Ask: What does our “ages” array look like now after using .pop()?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cc50c4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cc50c4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What array method removes the first element of the array? Elicit: .shift()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What is the code for using .shift() on our “ages” array?  Elicit: ages.shift()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Ask: What does our “ages” array look like now?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9b40501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9b40501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ecc50c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ecc50c4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8a193b3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8a193b3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Explain: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A way to make programs more effective is to use arrays. </a:t>
            </a:r>
          </a:p>
        </p:txBody>
      </p:sp>
    </p:spTree>
    <p:extLst>
      <p:ext uri="{BB962C8B-B14F-4D97-AF65-F5344CB8AC3E}">
        <p14:creationId xmlns:p14="http://schemas.microsoft.com/office/powerpoint/2010/main" val="249587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8a193b3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8a193b3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Ask: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What type of data types can you store in an array?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Answer: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Think back to what you learned about data types. What do you think can be stored in a array?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Strings, integers,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booleans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623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8a193b3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8a193b3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board, create an array called “ages” with 5 actual student ages from the front of the class (order matters).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using this array throughout the lecture.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ages = [16,17,15,16,16];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1b9841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c1b9841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the board, create an array called “ages” with 5 actual student ages from the front of the class (order matters).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be using this array throughout the lecture.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 ages = [16,17,15,16,16];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8a193b3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8a193b3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53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8a193b3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8a193b3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75068bd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75068bd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elaborate for curious students that not all programming languages start from 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one of those concepts tied to each programming languages syntax.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143400"/>
          </a:xfrm>
          <a:prstGeom prst="rect">
            <a:avLst/>
          </a:prstGeom>
          <a:solidFill>
            <a:srgbClr val="51C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4775" y="859425"/>
            <a:ext cx="6187500" cy="156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B3D42"/>
              </a:buClr>
              <a:buSzPts val="5200"/>
              <a:buNone/>
              <a:defRPr sz="5200">
                <a:solidFill>
                  <a:srgbClr val="3B3D4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722150" y="3385501"/>
            <a:ext cx="5699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C1E9"/>
              </a:buClr>
              <a:buSzPts val="2800"/>
              <a:buNone/>
              <a:defRPr sz="2800">
                <a:solidFill>
                  <a:srgbClr val="51C1E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 descr="Logo_vert_whitesplash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5850" y="230399"/>
            <a:ext cx="2760624" cy="27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Code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20700" y="1109950"/>
            <a:ext cx="8520600" cy="181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320700" y="2926150"/>
            <a:ext cx="8520600" cy="19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51C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394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1964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10" descr="roundJB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5604" y="2727050"/>
            <a:ext cx="2291200" cy="24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1C1E9"/>
              </a:buClr>
              <a:buSzPts val="3600"/>
              <a:buFont typeface="Roboto Condensed"/>
              <a:buNone/>
              <a:defRPr sz="3600">
                <a:solidFill>
                  <a:srgbClr val="51C1E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D42"/>
              </a:buClr>
              <a:buSzPts val="1800"/>
              <a:buFont typeface="Helvetica Neue"/>
              <a:buChar char="●"/>
              <a:defRPr sz="1800"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○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■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●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○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■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●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3D42"/>
              </a:buClr>
              <a:buSzPts val="1400"/>
              <a:buFont typeface="Helvetica Neue"/>
              <a:buChar char="○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B3D42"/>
              </a:buClr>
              <a:buSzPts val="1400"/>
              <a:buFont typeface="Helvetica Neue"/>
              <a:buChar char="■"/>
              <a:defRPr>
                <a:solidFill>
                  <a:srgbClr val="3B3D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2644775" y="859425"/>
            <a:ext cx="6187500" cy="15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 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</p:txBody>
      </p:sp>
      <p:pic>
        <p:nvPicPr>
          <p:cNvPr id="62" name="Google Shape;62;p14" descr="leaningJ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12974" y="2512475"/>
            <a:ext cx="2198201" cy="30749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07100" y="3599188"/>
            <a:ext cx="60858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C1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sz="3000">
              <a:solidFill>
                <a:srgbClr val="51C1E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programming, where do you start counting from?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Zero!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Access array items with brackets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ages[0];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programming, where do you start counting from?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Zero!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Access array items with brackets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ages[0];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What’s the length of your array?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programming, where do you start counting from?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Zero!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Access array items with brackets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ages[0];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What’s the length of your array?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ages.length;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EXAMPLE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695650"/>
            <a:ext cx="85206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values?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EXAMPLE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695650"/>
            <a:ext cx="85206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values?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ages[3]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EXAMPLE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695650"/>
            <a:ext cx="85206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values?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ages[3]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agess[2]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EXAMPLE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695650"/>
            <a:ext cx="85206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values?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ages[3]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agess[2]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ages[40]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METHODS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item to end of array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ages.push(42);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METHODS</a:t>
            </a: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item to end of array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ages.push(42);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last item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ages.pop();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METHODS</a:t>
            </a: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item to end of array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ages.push(42);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 last item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ages.pop();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we remove the first element?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Google “JS array methods”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975675"/>
            <a:ext cx="4310700" cy="9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PROGRAMMING TIP!</a:t>
            </a: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594" y="1242925"/>
            <a:ext cx="3340825" cy="3267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	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2009001"/>
            <a:ext cx="85206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	</a:t>
            </a:r>
            <a:r>
              <a:rPr lang="en-US" sz="3200" dirty="0"/>
              <a:t>How can we make programs more effective?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0782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A </a:t>
            </a:r>
            <a:r>
              <a:rPr lang="en-US" sz="2400" b="1" dirty="0"/>
              <a:t>array</a:t>
            </a:r>
            <a:r>
              <a:rPr lang="en-US" sz="2400" dirty="0"/>
              <a:t> is a structure used to store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Example</a:t>
            </a:r>
            <a:r>
              <a:rPr lang="en-US" sz="2400" dirty="0"/>
              <a:t>: A video game character might use an array to keep track of inventory items for weapons (i.e. sword, dagger, bow, spear, axe, javelin)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It’s like creating and listing items in a shopping list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237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ARRAYS!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ARRAYS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en" sz="2400" dirty="0"/>
              <a:t>ARRAYS!</a:t>
            </a:r>
            <a:r>
              <a:rPr lang="en-US" sz="2400" dirty="0"/>
              <a:t> </a:t>
            </a:r>
          </a:p>
          <a:p>
            <a:pPr lvl="1" indent="-381000">
              <a:spcBef>
                <a:spcPts val="0"/>
              </a:spcBef>
              <a:buSzPts val="2400"/>
            </a:pPr>
            <a:r>
              <a:rPr lang="en-US" sz="2400" dirty="0"/>
              <a:t>Used for storing more than one piece of data</a:t>
            </a:r>
          </a:p>
          <a:p>
            <a:pPr lvl="1" indent="-381000">
              <a:spcBef>
                <a:spcPts val="0"/>
              </a:spcBef>
              <a:buSzPts val="2400"/>
            </a:pPr>
            <a:r>
              <a:rPr lang="en-US" sz="2400" dirty="0"/>
              <a:t>Written with square brackets, 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[ ]</a:t>
            </a:r>
          </a:p>
          <a:p>
            <a:pPr lvl="1" indent="-381000">
              <a:spcBef>
                <a:spcPts val="0"/>
              </a:spcBef>
              <a:buSzPts val="2400"/>
            </a:pPr>
            <a:r>
              <a:rPr lang="en-US" sz="2400" dirty="0"/>
              <a:t>Separate items with comma</a:t>
            </a:r>
          </a:p>
          <a:p>
            <a:pPr lvl="1" indent="-381000">
              <a:spcBef>
                <a:spcPts val="0"/>
              </a:spcBef>
              <a:buSzPts val="2400"/>
            </a:pPr>
            <a:r>
              <a:rPr lang="en-US" sz="2400" dirty="0"/>
              <a:t>Order matters!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 sz="2400" dirty="0"/>
              <a:t>Code </a:t>
            </a:r>
            <a:r>
              <a:rPr lang="en" sz="2400" dirty="0"/>
              <a:t>Example: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Code your own array. Fill them with names of people you look up to. Can you print their names?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7E317-AECA-4020-8FF3-801B362A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40" y="1771340"/>
            <a:ext cx="5265120" cy="4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0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programming, where do you start counting from?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358375"/>
            <a:ext cx="8520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programming, where do you start counting from?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Zero!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 Lesson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1082</Words>
  <Application>Microsoft Office PowerPoint</Application>
  <PresentationFormat>On-screen Show (16:9)</PresentationFormat>
  <Paragraphs>146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Helvetica Neue</vt:lpstr>
      <vt:lpstr>Roboto Condensed</vt:lpstr>
      <vt:lpstr>Arial</vt:lpstr>
      <vt:lpstr>Source Code Pro</vt:lpstr>
      <vt:lpstr>Open Sans</vt:lpstr>
      <vt:lpstr>ASC Lesson Slides</vt:lpstr>
      <vt:lpstr>WEEK 0 DAY 1</vt:lpstr>
      <vt:lpstr>Arrays</vt:lpstr>
      <vt:lpstr>QUESTION </vt:lpstr>
      <vt:lpstr>ARRAYS</vt:lpstr>
      <vt:lpstr>ARRAYS</vt:lpstr>
      <vt:lpstr>ARRAYS</vt:lpstr>
      <vt:lpstr>ARRAYS</vt:lpstr>
      <vt:lpstr>INDEXING</vt:lpstr>
      <vt:lpstr>INDEXING</vt:lpstr>
      <vt:lpstr>INDEXING</vt:lpstr>
      <vt:lpstr>INDEXING</vt:lpstr>
      <vt:lpstr>INDEXING</vt:lpstr>
      <vt:lpstr>ARRAY EXAMPLE</vt:lpstr>
      <vt:lpstr>ARRAY EXAMPLE</vt:lpstr>
      <vt:lpstr>ARRAY EXAMPLE</vt:lpstr>
      <vt:lpstr>ARRAY EXAMPLE</vt:lpstr>
      <vt:lpstr>ARRAY METHODS</vt:lpstr>
      <vt:lpstr>ARRAY METHODS</vt:lpstr>
      <vt:lpstr>ARRAY METHODS</vt:lpstr>
      <vt:lpstr>A PROGRAMMING TIP!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DAY 1</dc:title>
  <dc:creator>Swati</dc:creator>
  <cp:lastModifiedBy>Swati</cp:lastModifiedBy>
  <cp:revision>24</cp:revision>
  <dcterms:modified xsi:type="dcterms:W3CDTF">2019-04-12T21:58:48Z</dcterms:modified>
</cp:coreProperties>
</file>