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58" r:id="rId6"/>
    <p:sldId id="274" r:id="rId7"/>
    <p:sldId id="263" r:id="rId8"/>
    <p:sldId id="275" r:id="rId9"/>
    <p:sldId id="265" r:id="rId10"/>
    <p:sldId id="276" r:id="rId11"/>
    <p:sldId id="277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Source Code Pr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" initials="S" lastIdx="1" clrIdx="0">
    <p:extLst>
      <p:ext uri="{19B8F6BF-5375-455C-9EA6-DF929625EA0E}">
        <p15:presenceInfo xmlns:p15="http://schemas.microsoft.com/office/powerpoint/2012/main" userId="Swa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08" autoAdjust="0"/>
  </p:normalViewPr>
  <p:slideViewPr>
    <p:cSldViewPr snapToGrid="0">
      <p:cViewPr>
        <p:scale>
          <a:sx n="56" d="100"/>
          <a:sy n="56" d="100"/>
        </p:scale>
        <p:origin x="1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bce80e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bce80e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Ask: What happens when you don’t move toward the exit condition?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Answer: Loop will keep executing, and the program will eventually crash.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78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2bce80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2bce80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Ask: Call on 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students to determine what the loop will print out?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Open Sans"/>
                <a:cs typeface="Open Sans"/>
                <a:sym typeface="Open Sans"/>
              </a:rPr>
              <a:t>Answer: 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100" i="1" dirty="0"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 loop will print the numbers 0, 1, 2, 3, 4, because each time you go through the loop, you are adding 1 to </a:t>
            </a:r>
            <a:r>
              <a:rPr lang="en-US" sz="1100" dirty="0" err="1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74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2bce80e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2bce80e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numbers do we put in place of the red marks? Elicit: 0 and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B3D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i=</a:t>
            </a:r>
            <a:r>
              <a:rPr lang="en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400">
                <a:solidFill>
                  <a:srgbClr val="3B3D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i&lt;</a:t>
            </a:r>
            <a:r>
              <a:rPr lang="en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400">
                <a:solidFill>
                  <a:srgbClr val="3B3D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i++){</a:t>
            </a:r>
            <a:endParaRPr sz="1400">
              <a:solidFill>
                <a:srgbClr val="3B3D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B3D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console.log(i);</a:t>
            </a:r>
            <a:endParaRPr sz="1400">
              <a:solidFill>
                <a:srgbClr val="3B3D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B3D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check for understanding: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“Now I want to console log from 0-50, what do I change?” Elicit: i&lt;10 becomes i&lt;51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“Now I want to console log from 1-10, what do I change?” Elicit BOTH: </a:t>
            </a:r>
            <a:r>
              <a:rPr lang="en" i="1"/>
              <a:t>var i =1; i &lt; 11 </a:t>
            </a:r>
            <a:r>
              <a:rPr lang="en"/>
              <a:t> OR </a:t>
            </a:r>
            <a:r>
              <a:rPr lang="en" i="1"/>
              <a:t>console.log(i+1)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2bce80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2bce80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one of the most difficult points for students, since they’re combing two potentially confusing and new concepts in 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slow here, and keep student input going.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that it’s OK to be wrong and that this topic is something that requires practice to get.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2bce80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2bce80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indexing, we can print each name in the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 knee-jerk reaction might be tingling...each line looks the same, except for the one number in the index, which goes from 0 to 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2bce80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2bce80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“What’s changing?” Elicit: the index number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2bce80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2bce80e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Throwing students into the deep end here to start getting them to think about what they’ve learned.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Instructional staff should be walking around checking for student understanding and helping solidify the benefit of starting from 0.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Shamelessly drop clues while helping students: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“0 is where we start counting from in JS...like we saw indexing...”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“Since the only thing changing is that number, the code in the loop’s curly brackets is the stuff that’s always the same: </a:t>
            </a:r>
            <a:r>
              <a:rPr lang="en" i="1"/>
              <a:t>console.log(myArray[   ]);</a:t>
            </a:r>
            <a:r>
              <a:rPr lang="en"/>
              <a:t> Only the number is changing”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“Check out the last exercise with the </a:t>
            </a:r>
            <a:r>
              <a:rPr lang="en" i="1"/>
              <a:t>console.log(i)</a:t>
            </a:r>
            <a:r>
              <a:rPr lang="en"/>
              <a:t> In that loop, was the value of i the same or did it change?” Elicit: it changed. “So, inside of the loop’s code, you had the variable i, which changed for each loop…”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5 minutes are up, even if only a few students have gotten to the answer, move 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screen make a script of the answer supplied by students.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Eliciting instructions from student on how to write the code for the loop (</a:t>
            </a:r>
            <a:r>
              <a:rPr lang="en" b="1"/>
              <a:t>every key/word you type in should be taken from student input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2bce80e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2bce80e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answer for posterity.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time, or feel your students can handle a little more.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“Imagine this ‘myArray’ is very large array and I can’t count how big it is. How can I still loop through all off items - what part of my code should change?”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are having trouble making the connection, ask “The stopping point for the loop is i&lt;5. What does the 5 correspond to?” Elicit: the length of the array.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“So, how can I still loop through a very large array I don’t want to count the length of?” Elicit: change</a:t>
            </a:r>
            <a:r>
              <a:rPr lang="en" i="1"/>
              <a:t> i&lt;5 </a:t>
            </a:r>
            <a:r>
              <a:rPr lang="en"/>
              <a:t>to </a:t>
            </a:r>
            <a:r>
              <a:rPr lang="en" i="1"/>
              <a:t>i&lt;myArray.length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concept of abstraction, but we won’t delve too much into it right now (since we’re already covering quite a lot!)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b40501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b40501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2bce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2bce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Instructions for class: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/>
              <a:t>Have the students do the exercise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/>
              <a:t>Ask: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1) What makes these two exercises similar?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Elicit answer: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both repeat of continue a motion.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2) What makes them different?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Elicit answer: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Exercise 2, you repeat the action a certain number of times, but in Exercise 1 you are repeating the action until a certain condition is met. </a:t>
            </a:r>
            <a:endParaRPr lang="en-US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9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2bce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2bce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Ask: Does the definition of a iteration make sense?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2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2bce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2bce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 “What’s a loop?” to gauge student understanding.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Explain: A loop is iterative. A loop repeats the same code multiple times in a row. Each time the code repeats its called an iteration.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2bce8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2bce8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 students to read the definition.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a few students to summarize in their own words.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5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bce80e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bce80e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bce80e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bce80e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42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2bce80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2bce80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 the parts of the loop now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Using ‘i’ is a standard practice, though you can use any variable name you want, technically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/>
              <a:t>Can elaborate why the variable “i” is used. Stands for iteration, which means doing something again.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2nd part controls if the loop keeps going. It’s asking “Is i less than 5 right now?” If so, keeping executing code, else stop!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3rd part is how much to increment the variable by AFTER each loop. The double plus sign is a shorthand for “increase the variable by 1”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i++ is the same as i = i+1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Stress the importance of syntax and to not skip anything or add anything.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Ask, “If we wanted to loop 20 times, what should we change in our loop?” Elicit: change the 5 to 20. (This helps get students to start thinking about how to understand unfamiliar code)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through the loop with students!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loop starts off with i as what value?” Elicit: 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“Then the code INSIDE the curly brackets is executed”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“What happens next?” Elicit: i increases by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“Then the loop checks the condition: Is i less than 5 now?” Elicit: no, then we keep looping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etc...NOTE: go through each loop until the end, keeping a tally of what’s been console.logged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it helps, you can also run this code in the console to show its execution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143400"/>
          </a:xfrm>
          <a:prstGeom prst="rect">
            <a:avLst/>
          </a:prstGeom>
          <a:solidFill>
            <a:srgbClr val="51C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4775" y="859425"/>
            <a:ext cx="61875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B3D42"/>
              </a:buClr>
              <a:buSzPts val="5200"/>
              <a:buNone/>
              <a:defRPr sz="5200">
                <a:solidFill>
                  <a:srgbClr val="3B3D4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722150" y="3385501"/>
            <a:ext cx="5699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1E9"/>
              </a:buClr>
              <a:buSzPts val="2800"/>
              <a:buNone/>
              <a:defRPr sz="2800">
                <a:solidFill>
                  <a:srgbClr val="51C1E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descr="Logo_vert_whitesplash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5850" y="230399"/>
            <a:ext cx="2760624" cy="27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Code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20700" y="1109950"/>
            <a:ext cx="85206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320700" y="2926150"/>
            <a:ext cx="85206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51C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394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1964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10" descr="roundJ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04" y="2727050"/>
            <a:ext cx="2291200" cy="24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1C1E9"/>
              </a:buClr>
              <a:buSzPts val="3600"/>
              <a:buFont typeface="Roboto Condensed"/>
              <a:buNone/>
              <a:defRPr sz="3600">
                <a:solidFill>
                  <a:srgbClr val="51C1E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D42"/>
              </a:buClr>
              <a:buSzPts val="1800"/>
              <a:buFont typeface="Helvetica Neue"/>
              <a:buChar char="●"/>
              <a:defRPr sz="1800"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●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●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nf-GBHn-1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644775" y="859425"/>
            <a:ext cx="61875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  <p:pic>
        <p:nvPicPr>
          <p:cNvPr id="62" name="Google Shape;62;p14" descr="leaningJ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12974" y="2512475"/>
            <a:ext cx="2198201" cy="307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 idx="4294967295"/>
          </p:nvPr>
        </p:nvSpPr>
        <p:spPr>
          <a:xfrm>
            <a:off x="807100" y="3599188"/>
            <a:ext cx="60858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“while” LOOP</a:t>
            </a:r>
            <a:endParaRPr dirty="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55F948D9-CC08-4E71-94B2-A2A1F881C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Repeat until you can’t reach down more: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Inch-by-inch</a:t>
            </a:r>
          </a:p>
          <a:p>
            <a:pPr lvl="2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en-US" dirty="0"/>
              <a:t>Move your hands down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“while” loop is used when you know the exit condition beforehand </a:t>
            </a:r>
          </a:p>
          <a:p>
            <a:r>
              <a:rPr lang="en-US" dirty="0"/>
              <a:t>Within the “while” loop, you should slowly move toward the exit condition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ANATOMY</a:t>
            </a:r>
            <a:r>
              <a:rPr lang="en" dirty="0"/>
              <a:t> OF A “</a:t>
            </a:r>
            <a:r>
              <a:rPr lang="en-US" dirty="0"/>
              <a:t>while</a:t>
            </a:r>
            <a:r>
              <a:rPr lang="en" dirty="0"/>
              <a:t>” LOOP</a:t>
            </a:r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1741350" y="1437760"/>
            <a:ext cx="5661300" cy="1725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 = 0;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 &lt; 5</a:t>
            </a: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	console.log(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 + 1;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 dirty="0"/>
          </a:p>
        </p:txBody>
      </p:sp>
      <p:sp>
        <p:nvSpPr>
          <p:cNvPr id="12" name="Google Shape;118;p23">
            <a:extLst>
              <a:ext uri="{FF2B5EF4-FFF2-40B4-BE49-F238E27FC236}">
                <a16:creationId xmlns:a16="http://schemas.microsoft.com/office/drawing/2014/main" id="{A7115FB8-142C-43C2-9C42-1C2977E0063C}"/>
              </a:ext>
            </a:extLst>
          </p:cNvPr>
          <p:cNvSpPr txBox="1"/>
          <p:nvPr/>
        </p:nvSpPr>
        <p:spPr>
          <a:xfrm>
            <a:off x="311700" y="976560"/>
            <a:ext cx="3657600" cy="5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nitial condition (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 with </a:t>
            </a: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18;p23">
            <a:extLst>
              <a:ext uri="{FF2B5EF4-FFF2-40B4-BE49-F238E27FC236}">
                <a16:creationId xmlns:a16="http://schemas.microsoft.com/office/drawing/2014/main" id="{A1017E9C-2E1D-43CC-BD86-36826A6F6334}"/>
              </a:ext>
            </a:extLst>
          </p:cNvPr>
          <p:cNvSpPr txBox="1"/>
          <p:nvPr/>
        </p:nvSpPr>
        <p:spPr>
          <a:xfrm>
            <a:off x="5310960" y="1437760"/>
            <a:ext cx="3657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condition (stop looping when 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becomes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false)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18;p23">
            <a:extLst>
              <a:ext uri="{FF2B5EF4-FFF2-40B4-BE49-F238E27FC236}">
                <a16:creationId xmlns:a16="http://schemas.microsoft.com/office/drawing/2014/main" id="{F9E43A82-F6FD-4C8D-9B57-85AB6A759F13}"/>
              </a:ext>
            </a:extLst>
          </p:cNvPr>
          <p:cNvSpPr txBox="1"/>
          <p:nvPr/>
        </p:nvSpPr>
        <p:spPr>
          <a:xfrm>
            <a:off x="2601870" y="4484100"/>
            <a:ext cx="636669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incrementor slowly working towards the exit condition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" name="Google Shape;121;p23">
            <a:extLst>
              <a:ext uri="{FF2B5EF4-FFF2-40B4-BE49-F238E27FC236}">
                <a16:creationId xmlns:a16="http://schemas.microsoft.com/office/drawing/2014/main" id="{620A20FE-AE50-401C-97DF-A3ABB9621F35}"/>
              </a:ext>
            </a:extLst>
          </p:cNvPr>
          <p:cNvCxnSpPr>
            <a:cxnSpLocks/>
          </p:cNvCxnSpPr>
          <p:nvPr/>
        </p:nvCxnSpPr>
        <p:spPr>
          <a:xfrm flipH="1" flipV="1">
            <a:off x="3006090" y="4000500"/>
            <a:ext cx="205740" cy="48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21;p23">
            <a:extLst>
              <a:ext uri="{FF2B5EF4-FFF2-40B4-BE49-F238E27FC236}">
                <a16:creationId xmlns:a16="http://schemas.microsoft.com/office/drawing/2014/main" id="{61C99C5D-1291-46A9-9966-91C03D2FD66A}"/>
              </a:ext>
            </a:extLst>
          </p:cNvPr>
          <p:cNvCxnSpPr>
            <a:cxnSpLocks/>
          </p:cNvCxnSpPr>
          <p:nvPr/>
        </p:nvCxnSpPr>
        <p:spPr>
          <a:xfrm flipH="1">
            <a:off x="4743450" y="1743175"/>
            <a:ext cx="598350" cy="5306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21;p23">
            <a:extLst>
              <a:ext uri="{FF2B5EF4-FFF2-40B4-BE49-F238E27FC236}">
                <a16:creationId xmlns:a16="http://schemas.microsoft.com/office/drawing/2014/main" id="{A596CD57-86AD-428A-B8BA-0E5537481D56}"/>
              </a:ext>
            </a:extLst>
          </p:cNvPr>
          <p:cNvCxnSpPr>
            <a:cxnSpLocks/>
          </p:cNvCxnSpPr>
          <p:nvPr/>
        </p:nvCxnSpPr>
        <p:spPr>
          <a:xfrm>
            <a:off x="998040" y="1329326"/>
            <a:ext cx="743310" cy="4381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099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53750" y="2050625"/>
            <a:ext cx="82365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for (let i=</a:t>
            </a:r>
            <a:r>
              <a:rPr lang="en" sz="3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; i&lt;</a:t>
            </a:r>
            <a:r>
              <a:rPr lang="en" sz="3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; i++){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	console.log(i);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53750" y="1204500"/>
            <a:ext cx="70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Create a loop that console logs the numbers 0 to 9, in order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LOOPING + ARRAYS === GREAT SUCCESS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 myArray = [“bob”, “mahdi”, “cyril”, “juan”, “mike”];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+ ARRAYS = GREAT SUCCESS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 myArray = [“bob”, “mahdi”, “cyril”, “juan”, “mike”];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console.log(myArray[0]);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console.log(myArray[1]);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console.log(myArray[2]);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console.log(myArray[3]);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console.log(myArray[4]);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+ ARRAYS = GREAT SUCCESS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 myArray = [“bob”, “mahdi”, “cyril”, “juan”, “mike”];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console.log(myArray[0]);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console.log(myArray[1]);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console.log(myArray[2]);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console.log(myArray[3]);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console.log(myArray[4]);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loop through an array?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what’s changing - index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pen and paper, write a solution that prints each element of “myArray”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“console.log” should only show up ONCE in your code (HINT: make a loop!)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 myArray = [“bob”, “mahdi”, “cyril”, “juan”, “mike”];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console.log(myArray[0]);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console.log(myArray[1]);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console.log(myArray[2]);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console.log(myArray[3]);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console.log(myArray[4]);</a:t>
            </a:r>
            <a:endParaRPr/>
          </a:p>
        </p:txBody>
      </p:sp>
      <p:pic>
        <p:nvPicPr>
          <p:cNvPr id="155" name="Google Shape;155;p28" descr="For the HD version with beep go to: http://www.youtube.com/watch?v=LY6h3pkdsro&#10;&#10;Possibly the easiest timer you'll ever use. Big easy to see numbers. Voted #1 by timer-timer.com - that's us :) http://timer-timer.com. For a version that beeps when it reaches 0 see link above." title="5 Minute Countdown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750" y="3152000"/>
            <a:ext cx="2367400" cy="1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let myArray = [“bob”, “mahdi”, “cyril”, “juan”, “mike”];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for (let i=0; i&lt;5; i++){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console.log(myArray[i]);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975675"/>
            <a:ext cx="4310700" cy="9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What’s a loop?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Kinds of Loop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Parts of a Loop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Loops with Arrays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Loop practice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BREAK!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Stand Up!</a:t>
            </a:r>
          </a:p>
          <a:p>
            <a:r>
              <a:rPr lang="en-US" dirty="0"/>
              <a:t>Exercise Break 1</a:t>
            </a:r>
          </a:p>
          <a:p>
            <a:pPr lvl="1"/>
            <a:r>
              <a:rPr lang="en-US" sz="1600" dirty="0"/>
              <a:t>Slowly inch-by-inch stretch your hands upward, </a:t>
            </a:r>
            <a:r>
              <a:rPr lang="en-US" sz="1600" b="1" dirty="0"/>
              <a:t>until you can’t </a:t>
            </a:r>
            <a:r>
              <a:rPr lang="en-US" sz="1600" dirty="0"/>
              <a:t>you can’t move anymore</a:t>
            </a:r>
          </a:p>
          <a:p>
            <a:pPr lvl="1"/>
            <a:r>
              <a:rPr lang="en-US" sz="1600" dirty="0"/>
              <a:t>Slowly inch-by-inch stretch your hands downward, </a:t>
            </a:r>
            <a:r>
              <a:rPr lang="en-US" sz="1600" b="1" dirty="0"/>
              <a:t>until you can’t </a:t>
            </a:r>
            <a:r>
              <a:rPr lang="en-US" sz="1600" dirty="0"/>
              <a:t>you can’t reach anymore</a:t>
            </a:r>
          </a:p>
          <a:p>
            <a:r>
              <a:rPr lang="en-US" dirty="0"/>
              <a:t>Exercise Break 2</a:t>
            </a:r>
          </a:p>
          <a:p>
            <a:pPr lvl="1"/>
            <a:r>
              <a:rPr lang="en-US" sz="1600" dirty="0"/>
              <a:t>Do five jumping jacks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690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ITERATION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Iteration</a:t>
            </a:r>
            <a:r>
              <a:rPr lang="en-US" dirty="0"/>
              <a:t>: Repetition of a process.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Example: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Repeat 3 times: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Take 3 steps to your right</a:t>
            </a:r>
          </a:p>
          <a:p>
            <a:pPr lvl="2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en-US" dirty="0"/>
              <a:t>High-five the person standing in your left side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0"/>
            <a:r>
              <a:rPr lang="en-US" dirty="0"/>
              <a:t>What is happening: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Take 3 steps to your right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High-five the person standing in your left side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Take 3 steps to your right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High-five the person standing in your left side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Take 3 steps to your right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High-five the person standing in your left side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537905-F796-4D71-9515-1C3BACA600BA}"/>
              </a:ext>
            </a:extLst>
          </p:cNvPr>
          <p:cNvSpPr/>
          <p:nvPr/>
        </p:nvSpPr>
        <p:spPr>
          <a:xfrm>
            <a:off x="1280160" y="3251200"/>
            <a:ext cx="3860800" cy="497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71255-EE67-4FA8-BDD0-E4C2A454635F}"/>
              </a:ext>
            </a:extLst>
          </p:cNvPr>
          <p:cNvSpPr/>
          <p:nvPr/>
        </p:nvSpPr>
        <p:spPr>
          <a:xfrm>
            <a:off x="1280160" y="3759615"/>
            <a:ext cx="3860800" cy="497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7C05E-9129-4EAE-A643-490867859EEA}"/>
              </a:ext>
            </a:extLst>
          </p:cNvPr>
          <p:cNvSpPr/>
          <p:nvPr/>
        </p:nvSpPr>
        <p:spPr>
          <a:xfrm>
            <a:off x="1280160" y="4287285"/>
            <a:ext cx="3860800" cy="497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A76820-7442-4AD7-8C4C-9751FFBBA2D2}"/>
              </a:ext>
            </a:extLst>
          </p:cNvPr>
          <p:cNvCxnSpPr>
            <a:stCxn id="2" idx="3"/>
          </p:cNvCxnSpPr>
          <p:nvPr/>
        </p:nvCxnSpPr>
        <p:spPr>
          <a:xfrm>
            <a:off x="5140960" y="3500120"/>
            <a:ext cx="4267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A5E48-47D0-4545-8684-877EAEA88FA5}"/>
              </a:ext>
            </a:extLst>
          </p:cNvPr>
          <p:cNvCxnSpPr/>
          <p:nvPr/>
        </p:nvCxnSpPr>
        <p:spPr>
          <a:xfrm>
            <a:off x="5151120" y="4008535"/>
            <a:ext cx="4267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DF3EE3-D86B-4807-B992-CE7C689030FC}"/>
              </a:ext>
            </a:extLst>
          </p:cNvPr>
          <p:cNvCxnSpPr/>
          <p:nvPr/>
        </p:nvCxnSpPr>
        <p:spPr>
          <a:xfrm>
            <a:off x="5151120" y="4541285"/>
            <a:ext cx="4267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FC00D-5056-44E3-8A47-EC921AA47E31}"/>
              </a:ext>
            </a:extLst>
          </p:cNvPr>
          <p:cNvSpPr txBox="1"/>
          <p:nvPr/>
        </p:nvSpPr>
        <p:spPr>
          <a:xfrm>
            <a:off x="5567680" y="330950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CB451-C0D2-4956-8206-B116C3CC0F5E}"/>
              </a:ext>
            </a:extLst>
          </p:cNvPr>
          <p:cNvSpPr txBox="1"/>
          <p:nvPr/>
        </p:nvSpPr>
        <p:spPr>
          <a:xfrm>
            <a:off x="5567680" y="382895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A0B7A-828F-40D5-B0B7-289CB02DFB25}"/>
              </a:ext>
            </a:extLst>
          </p:cNvPr>
          <p:cNvSpPr txBox="1"/>
          <p:nvPr/>
        </p:nvSpPr>
        <p:spPr>
          <a:xfrm>
            <a:off x="5567680" y="435153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12639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LOOP?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Executing code over and over and over and over and over and over and over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A LOOP?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Loop: A computer science concept used by programmers to repeat blocks of code until a exiting/stopping point is reached. Its more efficient than rewriting the same commands over and over again and again.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09827-A29B-4A6E-9CBD-E0A0FB8DE14E}"/>
              </a:ext>
            </a:extLst>
          </p:cNvPr>
          <p:cNvSpPr txBox="1"/>
          <p:nvPr/>
        </p:nvSpPr>
        <p:spPr>
          <a:xfrm>
            <a:off x="1322585" y="2380972"/>
            <a:ext cx="2307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Code Without Loops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 a jumping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 a jumping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 a jumping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 a jumping jack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E1B37-C7E2-42CF-878C-1954F3CA9395}"/>
              </a:ext>
            </a:extLst>
          </p:cNvPr>
          <p:cNvSpPr txBox="1"/>
          <p:nvPr/>
        </p:nvSpPr>
        <p:spPr>
          <a:xfrm>
            <a:off x="5398957" y="2380972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Code With Loops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 4 jumping jacks</a:t>
            </a:r>
          </a:p>
        </p:txBody>
      </p:sp>
    </p:spTree>
    <p:extLst>
      <p:ext uri="{BB962C8B-B14F-4D97-AF65-F5344CB8AC3E}">
        <p14:creationId xmlns:p14="http://schemas.microsoft.com/office/powerpoint/2010/main" val="682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LOOPS  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Generally, these two loops are used the most in programming: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A “for” loop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A “while” loop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/>
              <a:t>You can find other loops used in programming. </a:t>
            </a:r>
          </a:p>
          <a:p>
            <a:pPr lvl="1"/>
            <a:r>
              <a:rPr lang="en-US" sz="1600" dirty="0"/>
              <a:t>Search Google with, “Loops in JavaScript”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“for” LOOP</a:t>
            </a:r>
            <a:endParaRPr dirty="0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BCB71B6E-BCEB-4AF2-AA2B-4FEC4DB6D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75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Repeat 5 times: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Take 2 steps to your left</a:t>
            </a:r>
          </a:p>
          <a:p>
            <a:pPr lvl="2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en-US" dirty="0"/>
              <a:t>High-five the person standing in your right side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“for” loop is used when you know beforehand</a:t>
            </a:r>
            <a:r>
              <a:rPr lang="en-US" b="1" dirty="0"/>
              <a:t> how many times </a:t>
            </a:r>
            <a:r>
              <a:rPr lang="en-US" dirty="0"/>
              <a:t>you want certain blocks of code to be iterated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ANATOMY</a:t>
            </a:r>
            <a:r>
              <a:rPr lang="en" dirty="0"/>
              <a:t> OF A “</a:t>
            </a:r>
            <a:r>
              <a:rPr lang="en-US" dirty="0"/>
              <a:t>for</a:t>
            </a:r>
            <a:r>
              <a:rPr lang="en" dirty="0"/>
              <a:t>” LOOP</a:t>
            </a:r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53750" y="2295484"/>
            <a:ext cx="82365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for (let i=0; i&lt;5; i++){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	console.log(“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JS</a:t>
            </a: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 rules”);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 dirty="0"/>
          </a:p>
        </p:txBody>
      </p:sp>
      <p:sp>
        <p:nvSpPr>
          <p:cNvPr id="118" name="Google Shape;118;p23"/>
          <p:cNvSpPr txBox="1"/>
          <p:nvPr/>
        </p:nvSpPr>
        <p:spPr>
          <a:xfrm>
            <a:off x="484200" y="1205925"/>
            <a:ext cx="2046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nitial condition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(where we start </a:t>
            </a: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159000" y="1039738"/>
            <a:ext cx="28260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condition (stop looping when 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is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false, </a:t>
            </a:r>
            <a:r>
              <a:rPr lang="en-US" sz="1800" dirty="0" err="1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is 5 &lt; 5?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242060" y="926950"/>
            <a:ext cx="2685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incrementor 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(how much we increase the </a:t>
            </a: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each time?</a:t>
            </a:r>
            <a:r>
              <a:rPr lang="en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23"/>
          <p:cNvCxnSpPr>
            <a:cxnSpLocks/>
          </p:cNvCxnSpPr>
          <p:nvPr/>
        </p:nvCxnSpPr>
        <p:spPr>
          <a:xfrm>
            <a:off x="2087626" y="2007550"/>
            <a:ext cx="1069197" cy="3987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3"/>
          <p:cNvCxnSpPr>
            <a:cxnSpLocks/>
          </p:cNvCxnSpPr>
          <p:nvPr/>
        </p:nvCxnSpPr>
        <p:spPr>
          <a:xfrm>
            <a:off x="4790699" y="2129297"/>
            <a:ext cx="96812" cy="3018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3"/>
          <p:cNvCxnSpPr>
            <a:cxnSpLocks/>
          </p:cNvCxnSpPr>
          <p:nvPr/>
        </p:nvCxnSpPr>
        <p:spPr>
          <a:xfrm flipH="1">
            <a:off x="6242060" y="1882000"/>
            <a:ext cx="436265" cy="5243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19;p23">
            <a:extLst>
              <a:ext uri="{FF2B5EF4-FFF2-40B4-BE49-F238E27FC236}">
                <a16:creationId xmlns:a16="http://schemas.microsoft.com/office/drawing/2014/main" id="{E7EB8B2C-EBC3-41C8-83EB-E3DA6C8B7DF9}"/>
              </a:ext>
            </a:extLst>
          </p:cNvPr>
          <p:cNvSpPr txBox="1"/>
          <p:nvPr/>
        </p:nvSpPr>
        <p:spPr>
          <a:xfrm>
            <a:off x="1982475" y="4062175"/>
            <a:ext cx="5010573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A5D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times will “JS rules” be outputted? </a:t>
            </a:r>
            <a:endParaRPr sz="1800" dirty="0">
              <a:solidFill>
                <a:srgbClr val="EA5D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 Lesson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1813</Words>
  <Application>Microsoft Office PowerPoint</Application>
  <PresentationFormat>On-screen Show (16:9)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Roboto Condensed</vt:lpstr>
      <vt:lpstr>Arial</vt:lpstr>
      <vt:lpstr>Source Code Pro</vt:lpstr>
      <vt:lpstr>Open Sans</vt:lpstr>
      <vt:lpstr>ASC Lesson Slides</vt:lpstr>
      <vt:lpstr>WEEK 0 DAY 1</vt:lpstr>
      <vt:lpstr>Loops</vt:lpstr>
      <vt:lpstr>EXERCISE BREAK!</vt:lpstr>
      <vt:lpstr>ITERATION</vt:lpstr>
      <vt:lpstr>WHAT’S A LOOP?</vt:lpstr>
      <vt:lpstr>WHAT’S A LOOP?</vt:lpstr>
      <vt:lpstr>TWO LOOPS  </vt:lpstr>
      <vt:lpstr>A “for” LOOP</vt:lpstr>
      <vt:lpstr>ANATOMY OF A “for” LOOP</vt:lpstr>
      <vt:lpstr>A “while” LOOP</vt:lpstr>
      <vt:lpstr>ANATOMY OF A “while” LOOP</vt:lpstr>
      <vt:lpstr>EXERCISE</vt:lpstr>
      <vt:lpstr>LOOPING + ARRAYS === GREAT SUCCESS</vt:lpstr>
      <vt:lpstr>LOOPING + ARRAYS = GREAT SUCCESS</vt:lpstr>
      <vt:lpstr>LOOPING + ARRAYS = GREAT SUCCESS</vt:lpstr>
      <vt:lpstr>CHALLENGE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DAY 1</dc:title>
  <dc:creator>Swati</dc:creator>
  <cp:lastModifiedBy>Swati</cp:lastModifiedBy>
  <cp:revision>67</cp:revision>
  <dcterms:modified xsi:type="dcterms:W3CDTF">2019-04-12T19:09:19Z</dcterms:modified>
</cp:coreProperties>
</file>