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60" r:id="rId6"/>
    <p:sldId id="259" r:id="rId7"/>
    <p:sldId id="258" r:id="rId8"/>
    <p:sldId id="261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omos@aberrobotics.clu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abersu.co.uk/society/robotic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acebook.com/groups/arcu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rcub" TargetMode="External"/><Relationship Id="rId2" Type="http://schemas.openxmlformats.org/officeDocument/2006/relationships/hyperlink" Target="http://www.students.aberrobotics.club/projects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tudents.aberrobotics.club/sumo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1404360"/>
            <a:ext cx="9070560" cy="31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Aberystwyth Robotics Club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01/11/2017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Tomos Fearn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3200" b="0" u="sng" strike="noStrike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tomos@aberrobotics.club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3718440" y="4659840"/>
            <a:ext cx="2642040" cy="266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Students Union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Sign up as soon as possible!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2"/>
              </a:rPr>
              <a:t>www.abersu.co.uk/society/robotics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273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Facebook Group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2813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www.facebook.com/groups/arcub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115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920" cy="1049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4608000" y="0"/>
            <a:ext cx="552564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840" cy="107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538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Magician Chassis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31752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have finished the worksheet:</a:t>
            </a:r>
          </a:p>
          <a:p>
            <a:pPr marL="1080990" lvl="1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Complete an obstacle course with your autonomous robot.</a:t>
            </a:r>
          </a:p>
          <a:p>
            <a:pPr marL="1080990" lvl="1" indent="-514350">
              <a:buClr>
                <a:srgbClr val="000000"/>
              </a:buClr>
              <a:buSzPct val="45000"/>
              <a:buFont typeface="+mj-lt"/>
              <a:buAutoNum type="arabicPeriod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Adapt the robot to drive up to a ball, then transport the ball across the finish line.</a:t>
            </a:r>
          </a:p>
        </p:txBody>
      </p:sp>
      <p:pic>
        <p:nvPicPr>
          <p:cNvPr id="120" name="Picture 3"/>
          <p:cNvPicPr/>
          <p:nvPr/>
        </p:nvPicPr>
        <p:blipFill>
          <a:blip r:embed="rId2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3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68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Projects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7284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Were you here when we picked projects?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Maybe you have your own project?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not go to:</a:t>
            </a:r>
          </a:p>
          <a:p>
            <a:pPr marL="432000" indent="-322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www.students.aberrobotics.club/projects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Hopefully starting in the next few weeks.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people have been allocated:</a:t>
            </a:r>
          </a:p>
          <a:p>
            <a:pPr marL="432000" indent="-322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www.github.com/arcub</a:t>
            </a:r>
            <a:r>
              <a:rPr lang="en-GB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 us know if you would like to c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hange project.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4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5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14677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Robo</a:t>
            </a: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Sumo Competition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7284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Sumo Competition 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Wednesday 6</a:t>
            </a:r>
            <a:r>
              <a:rPr lang="en-GB" sz="3200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December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Build your r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obot for fighting other robots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R/C or Autonomous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Rules, Regulations and Guidelines:</a:t>
            </a: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http://students.aberrobotics.club/sumo</a:t>
            </a: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0" y="0"/>
            <a:ext cx="10078560" cy="10490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4608000" y="0"/>
            <a:ext cx="552528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Eras Bold ITC"/>
                <a:ea typeface="DejaVu Sans"/>
              </a:rPr>
              <a:t>www.aberrobotics.club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4"/>
          <p:cNvPicPr/>
          <p:nvPr/>
        </p:nvPicPr>
        <p:blipFill>
          <a:blip r:embed="rId4"/>
          <a:stretch/>
        </p:blipFill>
        <p:spPr>
          <a:xfrm>
            <a:off x="39240" y="0"/>
            <a:ext cx="1068480" cy="1077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6279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209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DejaVu Sans</vt:lpstr>
      <vt:lpstr>Eras Bold ITC</vt:lpstr>
      <vt:lpstr>Noto Sans CJK SC Regular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Tomos Fearn</dc:creator>
  <dc:description/>
  <cp:lastModifiedBy>Tomos Fearn [tof7]</cp:lastModifiedBy>
  <cp:revision>70</cp:revision>
  <dcterms:created xsi:type="dcterms:W3CDTF">2017-09-01T00:27:34Z</dcterms:created>
  <dcterms:modified xsi:type="dcterms:W3CDTF">2017-10-31T22:23:50Z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