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tomos@aberrobotics.club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abersu.co.uk/society/robotics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1404360"/>
            <a:ext cx="9070920" cy="31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18/10/2017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tomos@aberrobotics.club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104976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608000" y="0"/>
            <a:ext cx="552600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9200" cy="107784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4"/>
          <a:stretch/>
        </p:blipFill>
        <p:spPr>
          <a:xfrm>
            <a:off x="3718440" y="4659840"/>
            <a:ext cx="2642400" cy="26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273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Students Union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813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Sign Up Now Available!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www.abersu.co.uk/society/robotics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Free Sessions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151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This Week (18</a:t>
            </a:r>
            <a:r>
              <a:rPr b="0" lang="en-GB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October 2017)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151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Next Week (25</a:t>
            </a:r>
            <a:r>
              <a:rPr b="0" lang="en-GB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October 2017)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Formalised Membership 1</a:t>
            </a:r>
            <a:r>
              <a:rPr b="0" lang="en-GB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November 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1" lang="en-GB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£5 for entire year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151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104976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4608000" y="0"/>
            <a:ext cx="552600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9200" cy="10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4677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www.github.com/arcub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317520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Groups have been created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Subject to change….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 at: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www.students.aberrobotics.club/github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8920" cy="104940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64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8840" cy="10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Application>LibreOffice/5.1.6.2$Linux_X86_64 LibreOffice_project/10m0$Build-2</Application>
  <Words>126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2017-09-01T00:27:34Z</dcterms:created>
  <dc:creator>Tomos Fearn</dc:creator>
  <dc:description/>
  <dc:language>en-GB</dc:language>
  <cp:lastModifiedBy>Tomos Fearn</cp:lastModifiedBy>
  <dcterms:modified xsi:type="dcterms:W3CDTF">2017-10-18T13:11:41Z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