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9" r:id="rId6"/>
    <p:sldId id="258" r:id="rId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tomos@aberrobotics.clu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abersu.co.uk/society/robotic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berrobotics.club/pumpkin-hack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ithub.com/arcub/magician-chassis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1404360"/>
            <a:ext cx="9070560" cy="31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Aberystwyth Robotics 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25/10/2017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Tomos Fearn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tomos@aberrobotics.club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8920" cy="104940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4608000" y="0"/>
            <a:ext cx="552564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8840" cy="1077480"/>
          </a:xfrm>
          <a:prstGeom prst="rect">
            <a:avLst/>
          </a:prstGeom>
          <a:ln>
            <a:noFill/>
          </a:ln>
        </p:spPr>
      </p:pic>
      <p:pic>
        <p:nvPicPr>
          <p:cNvPr id="112" name="Picture 4"/>
          <p:cNvPicPr/>
          <p:nvPr/>
        </p:nvPicPr>
        <p:blipFill>
          <a:blip r:embed="rId4"/>
          <a:stretch/>
        </p:blipFill>
        <p:spPr>
          <a:xfrm>
            <a:off x="3718440" y="4659840"/>
            <a:ext cx="2642040" cy="266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1273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Students Union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2813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Sign Up Now Available!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2"/>
              </a:rPr>
              <a:t>www.abersu.co.uk/society/robotics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Free Sessions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12000" lvl="6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This Week (25</a:t>
            </a:r>
            <a:r>
              <a:rPr lang="en-GB" sz="3200" spc="-1" baseline="101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October 2017)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Formalised Membership 1</a:t>
            </a:r>
            <a:r>
              <a:rPr lang="en-GB" sz="3200" b="0" strike="noStrike" spc="-1" baseline="101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November 2017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					</a:t>
            </a:r>
            <a:r>
              <a:rPr lang="en-GB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£5 for entire year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8920" cy="104940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4608000" y="0"/>
            <a:ext cx="552564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8840" cy="107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14677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Pumpkin Hack</a:t>
            </a:r>
          </a:p>
          <a:p>
            <a:pPr algn="ctr">
              <a:lnSpc>
                <a:spcPct val="100000"/>
              </a:lnSpc>
            </a:pP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Sunday 29</a:t>
            </a:r>
            <a:r>
              <a:rPr lang="en-GB" sz="44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October 2017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317520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Would you like to help out with outreach?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you like carving pumpkins?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you like to make flashing LEDs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http://aberrobotics.club/pumpkin-hack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8560" cy="104904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4608000" y="0"/>
            <a:ext cx="552528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8480" cy="1077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68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14677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Worksheets Update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Programming Instructions – V1.1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317520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Some minor changes – typos, pins and layout.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major change to the code – motor controllers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www.github.com/arcub/magician-chassis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8560" cy="104904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4608000" y="0"/>
            <a:ext cx="552528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8480" cy="10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133</Words>
  <Application>Microsoft Office PowerPoint</Application>
  <PresentationFormat>Custom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DejaVu Sans</vt:lpstr>
      <vt:lpstr>Eras Bold ITC</vt:lpstr>
      <vt:lpstr>Noto Sans CJK SC Regular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Tomos Fearn</dc:creator>
  <dc:description/>
  <cp:lastModifiedBy>Tomos Fearn [tof7]</cp:lastModifiedBy>
  <cp:revision>62</cp:revision>
  <dcterms:created xsi:type="dcterms:W3CDTF">2017-09-01T00:27:34Z</dcterms:created>
  <dcterms:modified xsi:type="dcterms:W3CDTF">2017-10-25T12:12:36Z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