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0" r:id="rId6"/>
    <p:sldId id="259" r:id="rId7"/>
    <p:sldId id="258" r:id="rId8"/>
    <p:sldId id="261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omos@aberrobotics.cl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bersu.co.uk/society/robotic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acebook.com/groups/arcu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rcub" TargetMode="External"/><Relationship Id="rId2" Type="http://schemas.openxmlformats.org/officeDocument/2006/relationships/hyperlink" Target="http://www.students.aberrobotics.club/projects" TargetMode="Externa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umo.aberrobotics.club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1404360"/>
            <a:ext cx="9070560" cy="31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01/11/2017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tomos@aberrobotics.club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3718440" y="4659840"/>
            <a:ext cx="2642040" cy="266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273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 Union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813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 up as soon as possible!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www.abersu.co.uk/society/robotics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273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Facebook Group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813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www.facebook.com/groups/arcub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538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Magician Chassis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317520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finished the worksheet:</a:t>
            </a:r>
          </a:p>
          <a:p>
            <a:pPr marL="1080990" lvl="1" indent="-514350"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 an obstacle course with your autonomous robot.</a:t>
            </a:r>
          </a:p>
          <a:p>
            <a:pPr marL="1080990" lvl="1" indent="-514350"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 the robot to drive up to a ball, then transport the ball across the finish line.</a:t>
            </a:r>
          </a:p>
        </p:txBody>
      </p:sp>
      <p:pic>
        <p:nvPicPr>
          <p:cNvPr id="120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8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7284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Were you here when we picked projects?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 you have your own project?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not go to:</a:t>
            </a:r>
          </a:p>
          <a:p>
            <a:pPr marL="432000" indent="-322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www.students.aberrobotics.club/projects</a:t>
            </a: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Hopefully starting in the next few weeks.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people have been allocated:</a:t>
            </a:r>
          </a:p>
          <a:p>
            <a:pPr marL="432000" indent="-322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www.github.com/arcub</a:t>
            </a: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us know if you would like to c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hange project.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/>
          <p:cNvPicPr/>
          <p:nvPr/>
        </p:nvPicPr>
        <p:blipFill>
          <a:blip r:embed="rId4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5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Robo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Sumo Competition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7284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 Sumo Competition 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Wednesday 6</a:t>
            </a:r>
            <a:r>
              <a:rPr lang="en-GB" sz="32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December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your r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obot for fighting other robots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R/C or Autonomous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Rules, Regulations and Guidelines: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http://sumo.aberrobotics.club</a:t>
            </a:r>
            <a:r>
              <a:rPr lang="en-GB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279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207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DejaVu Sans</vt:lpstr>
      <vt:lpstr>Eras Bold ITC</vt:lpstr>
      <vt:lpstr>Noto Sans CJK SC Regular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71</cp:revision>
  <dcterms:created xsi:type="dcterms:W3CDTF">2017-09-01T00:27:34Z</dcterms:created>
  <dcterms:modified xsi:type="dcterms:W3CDTF">2017-10-31T22:43:40Z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