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9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11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2107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06: EJB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3256"/>
            <a:ext cx="9144000" cy="610453"/>
          </a:xfrm>
        </p:spPr>
        <p:txBody>
          <a:bodyPr>
            <a:normAutofit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just high level overviews of the topics covered in class</a:t>
            </a:r>
          </a:p>
          <a:p>
            <a:r>
              <a:rPr lang="en-US" dirty="0"/>
              <a:t>The details are directly in the code comments on the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Class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focus on business logic when writing EJBs</a:t>
            </a:r>
          </a:p>
          <a:p>
            <a:r>
              <a:rPr lang="en-US" dirty="0"/>
              <a:t>JEE Container will automatically add functionalities</a:t>
            </a:r>
          </a:p>
          <a:p>
            <a:r>
              <a:rPr lang="en-US" dirty="0" err="1"/>
              <a:t>Eg</a:t>
            </a:r>
            <a:r>
              <a:rPr lang="en-US" dirty="0"/>
              <a:t>, starting/committing transaction for each method invocation</a:t>
            </a:r>
          </a:p>
          <a:p>
            <a:r>
              <a:rPr lang="en-US" dirty="0"/>
              <a:t>But also other functionalities are available, and can be activated via </a:t>
            </a:r>
            <a:r>
              <a:rPr lang="en-US" b="1" dirty="0"/>
              <a:t>@</a:t>
            </a:r>
            <a:r>
              <a:rPr lang="en-US" dirty="0"/>
              <a:t> annotations</a:t>
            </a:r>
          </a:p>
        </p:txBody>
      </p:sp>
    </p:spTree>
    <p:extLst>
      <p:ext uri="{BB962C8B-B14F-4D97-AF65-F5344CB8AC3E}">
        <p14:creationId xmlns:p14="http://schemas.microsoft.com/office/powerpoint/2010/main" val="21354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726334" cy="4888443"/>
          </a:xfrm>
        </p:spPr>
        <p:txBody>
          <a:bodyPr>
            <a:normAutofit/>
          </a:bodyPr>
          <a:lstStyle/>
          <a:p>
            <a:r>
              <a:rPr lang="en-US" dirty="0"/>
              <a:t>A method marked </a:t>
            </a:r>
            <a:r>
              <a:rPr lang="en-US" i="1" dirty="0"/>
              <a:t>@Asynchronous </a:t>
            </a:r>
            <a:r>
              <a:rPr lang="en-US" dirty="0"/>
              <a:t>will be executed on the background in a different thread, and caller returns immediately (not going to wait for method to end)</a:t>
            </a:r>
          </a:p>
          <a:p>
            <a:r>
              <a:rPr lang="en-US" dirty="0"/>
              <a:t>Useful for long operations, and when caller does not need to get the result (important thing is the side-effect)</a:t>
            </a:r>
          </a:p>
          <a:p>
            <a:r>
              <a:rPr lang="en-US" dirty="0"/>
              <a:t>You do not need to create threads (which is expensive), or manually manage a pool of them</a:t>
            </a:r>
            <a:r>
              <a:rPr lang="mr-IN" dirty="0"/>
              <a:t>…</a:t>
            </a:r>
            <a:r>
              <a:rPr lang="en-US" dirty="0"/>
              <a:t> the JEE Container will do it for you automatically by using this annotation </a:t>
            </a:r>
          </a:p>
        </p:txBody>
      </p:sp>
    </p:spTree>
    <p:extLst>
      <p:ext uri="{BB962C8B-B14F-4D97-AF65-F5344CB8AC3E}">
        <p14:creationId xmlns:p14="http://schemas.microsoft.com/office/powerpoint/2010/main" val="9239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4"/>
            <a:ext cx="11802533" cy="4879975"/>
          </a:xfrm>
        </p:spPr>
        <p:txBody>
          <a:bodyPr/>
          <a:lstStyle/>
          <a:p>
            <a:r>
              <a:rPr lang="en-US" dirty="0"/>
              <a:t>Let’s say you need to do an action one or more times at a certain interval of time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check an external resource for updated every 30 seconds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., send special offers to customers on his/her birthday</a:t>
            </a:r>
          </a:p>
          <a:p>
            <a:r>
              <a:rPr lang="en-US" dirty="0"/>
              <a:t>You can implement your own threads and scheduler</a:t>
            </a:r>
            <a:r>
              <a:rPr lang="mr-IN" dirty="0"/>
              <a:t>…</a:t>
            </a:r>
            <a:r>
              <a:rPr lang="en-US" dirty="0"/>
              <a:t> or you can just annotate a EJB method with @Schedule</a:t>
            </a:r>
          </a:p>
          <a:p>
            <a:pPr lvl="1"/>
            <a:r>
              <a:rPr lang="en-US" dirty="0"/>
              <a:t>Fine grained settings to specify seconds/minutes/hours/etc.</a:t>
            </a:r>
          </a:p>
        </p:txBody>
      </p:sp>
    </p:spTree>
    <p:extLst>
      <p:ext uri="{BB962C8B-B14F-4D97-AF65-F5344CB8AC3E}">
        <p14:creationId xmlns:p14="http://schemas.microsoft.com/office/powerpoint/2010/main" val="17077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827933" cy="4947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EJB methods are executed in a transaction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But what if EJB call a method in another EJB? </a:t>
            </a:r>
          </a:p>
          <a:p>
            <a:pPr lvl="1"/>
            <a:r>
              <a:rPr lang="en-US" dirty="0"/>
              <a:t>Would it be in a new transaction? </a:t>
            </a:r>
          </a:p>
          <a:p>
            <a:pPr lvl="1"/>
            <a:r>
              <a:rPr lang="en-US" dirty="0"/>
              <a:t>Are the transaction joined in a single one?</a:t>
            </a:r>
          </a:p>
          <a:p>
            <a:r>
              <a:rPr lang="en-US" dirty="0"/>
              <a:t>What if EJB method calls another method in the same EJB?</a:t>
            </a:r>
          </a:p>
          <a:p>
            <a:pPr lvl="1"/>
            <a:r>
              <a:rPr lang="en-US" dirty="0"/>
              <a:t>This one is actually quite tricky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What if an exception is thrown during a EJB method call?</a:t>
            </a:r>
          </a:p>
          <a:p>
            <a:pPr lvl="1"/>
            <a:r>
              <a:rPr lang="en-US" dirty="0"/>
              <a:t>Are the changes so far on the </a:t>
            </a:r>
            <a:r>
              <a:rPr lang="en-US" dirty="0" err="1"/>
              <a:t>EntityManager</a:t>
            </a:r>
            <a:r>
              <a:rPr lang="en-US" dirty="0"/>
              <a:t> cache committed? </a:t>
            </a:r>
          </a:p>
          <a:p>
            <a:pPr lvl="1"/>
            <a:r>
              <a:rPr lang="en-US" dirty="0"/>
              <a:t>Or everything is </a:t>
            </a:r>
            <a:r>
              <a:rPr lang="en-US" dirty="0" err="1"/>
              <a:t>rolledback</a:t>
            </a:r>
            <a:r>
              <a:rPr lang="en-US" dirty="0"/>
              <a:t>?</a:t>
            </a:r>
          </a:p>
          <a:p>
            <a:r>
              <a:rPr lang="en-US" dirty="0"/>
              <a:t>All these cases can be set with annotations</a:t>
            </a:r>
            <a:r>
              <a:rPr lang="mr-IN" dirty="0"/>
              <a:t>…</a:t>
            </a:r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 default settings are going to be fine most of the time, but need to have a clear understanding of when transactions start/end</a:t>
            </a:r>
          </a:p>
        </p:txBody>
      </p:sp>
    </p:spTree>
    <p:extLst>
      <p:ext uri="{BB962C8B-B14F-4D97-AF65-F5344CB8AC3E}">
        <p14:creationId xmlns:p14="http://schemas.microsoft.com/office/powerpoint/2010/main" val="14425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3450-5C40-4080-AE26-4169B3E4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C6AA-9436-4C12-876F-083D8591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53" y="1825624"/>
            <a:ext cx="11796963" cy="4906043"/>
          </a:xfrm>
        </p:spPr>
        <p:txBody>
          <a:bodyPr/>
          <a:lstStyle/>
          <a:p>
            <a:r>
              <a:rPr lang="en-US" dirty="0"/>
              <a:t>EJB public methods will handle transactions by default</a:t>
            </a:r>
          </a:p>
          <a:p>
            <a:r>
              <a:rPr lang="en-US" dirty="0"/>
              <a:t>Can use @annotations to fine tune them</a:t>
            </a:r>
          </a:p>
          <a:p>
            <a:pPr lvl="1"/>
            <a:r>
              <a:rPr lang="en-US" i="1" dirty="0"/>
              <a:t>REQUIRED</a:t>
            </a:r>
            <a:r>
              <a:rPr lang="en-US" dirty="0"/>
              <a:t>: default setting, start new transaction if none is active, or join current active one</a:t>
            </a:r>
          </a:p>
          <a:p>
            <a:pPr lvl="1"/>
            <a:r>
              <a:rPr lang="en-US" i="1" dirty="0"/>
              <a:t>SUPPORTS</a:t>
            </a:r>
            <a:r>
              <a:rPr lang="en-US" dirty="0"/>
              <a:t>: if there is an ongoing transaction, join it</a:t>
            </a:r>
          </a:p>
          <a:p>
            <a:pPr lvl="1"/>
            <a:r>
              <a:rPr lang="en-US" i="1" dirty="0"/>
              <a:t>REQUIRES_NEW</a:t>
            </a:r>
            <a:r>
              <a:rPr lang="en-US" dirty="0"/>
              <a:t>: always start a new transaction. If any ongoing, suspend them first</a:t>
            </a:r>
          </a:p>
          <a:p>
            <a:pPr lvl="1"/>
            <a:r>
              <a:rPr lang="en-US" i="1" dirty="0"/>
              <a:t>MANDATORY</a:t>
            </a:r>
            <a:r>
              <a:rPr lang="en-US" dirty="0"/>
              <a:t>: must be run in an ongoing transaction, otherwise fail</a:t>
            </a:r>
          </a:p>
          <a:p>
            <a:pPr lvl="1"/>
            <a:r>
              <a:rPr lang="en-US" i="1" dirty="0"/>
              <a:t>NOT_SUPPORTED</a:t>
            </a:r>
            <a:r>
              <a:rPr lang="en-US" dirty="0"/>
              <a:t>: put any ongoing transaction on hold</a:t>
            </a:r>
          </a:p>
          <a:p>
            <a:pPr lvl="1"/>
            <a:r>
              <a:rPr lang="en-US" i="1" dirty="0"/>
              <a:t>NEVER</a:t>
            </a:r>
            <a:r>
              <a:rPr lang="en-US" dirty="0"/>
              <a:t>: throw exception if in a transaction</a:t>
            </a:r>
          </a:p>
        </p:txBody>
      </p:sp>
    </p:spTree>
    <p:extLst>
      <p:ext uri="{BB962C8B-B14F-4D97-AF65-F5344CB8AC3E}">
        <p14:creationId xmlns:p14="http://schemas.microsoft.com/office/powerpoint/2010/main" val="94944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/</a:t>
            </a:r>
            <a:r>
              <a:rPr lang="en-US" b="1" dirty="0" err="1"/>
              <a:t>ejb</a:t>
            </a:r>
            <a:r>
              <a:rPr lang="en-US" b="1" dirty="0"/>
              <a:t>/</a:t>
            </a:r>
            <a:r>
              <a:rPr lang="en-US" b="1" dirty="0" err="1"/>
              <a:t>async</a:t>
            </a:r>
            <a:endParaRPr lang="en-US" b="1" dirty="0"/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/</a:t>
            </a:r>
            <a:r>
              <a:rPr lang="en-US" b="1" dirty="0" err="1"/>
              <a:t>ejb</a:t>
            </a:r>
            <a:r>
              <a:rPr lang="en-US" b="1" dirty="0"/>
              <a:t>/time</a:t>
            </a:r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/</a:t>
            </a:r>
            <a:r>
              <a:rPr lang="en-US" b="1" dirty="0" err="1"/>
              <a:t>ejb</a:t>
            </a:r>
            <a:r>
              <a:rPr lang="en-US" b="1" dirty="0"/>
              <a:t>/transactions</a:t>
            </a:r>
            <a:endParaRPr lang="en-US" dirty="0"/>
          </a:p>
          <a:p>
            <a:r>
              <a:rPr lang="en-US" dirty="0"/>
              <a:t>Exercises for Lesson 06 (see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8279</TotalTime>
  <Words>511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Enterprise Programmering 1  Lesson 06: EJB</vt:lpstr>
      <vt:lpstr>About these slides</vt:lpstr>
      <vt:lpstr>Proxy Class Enhancements</vt:lpstr>
      <vt:lpstr>@Asynchronous</vt:lpstr>
      <vt:lpstr>@Schedule</vt:lpstr>
      <vt:lpstr>Transactions</vt:lpstr>
      <vt:lpstr>Transaction Handling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293</cp:revision>
  <cp:lastPrinted>2018-01-15T20:28:34Z</cp:lastPrinted>
  <dcterms:created xsi:type="dcterms:W3CDTF">2017-12-10T14:32:25Z</dcterms:created>
  <dcterms:modified xsi:type="dcterms:W3CDTF">2021-01-01T16:00:16Z</dcterms:modified>
</cp:coreProperties>
</file>