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61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04: Wrap and Pagination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/>
          <a:lstStyle/>
          <a:p>
            <a:r>
              <a:rPr lang="en-US" dirty="0"/>
              <a:t>To access the next/previous pages, can 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“news” might have a </a:t>
            </a:r>
            <a:r>
              <a:rPr lang="en-US" i="1" dirty="0"/>
              <a:t>list</a:t>
            </a:r>
            <a:r>
              <a:rPr lang="en-US" dirty="0"/>
              <a:t> of “comments”</a:t>
            </a:r>
          </a:p>
          <a:p>
            <a:r>
              <a:rPr lang="en-US" dirty="0"/>
              <a:t>A “news”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=NONE   (no lists)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=COMMENTS   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224609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743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response</a:t>
            </a:r>
          </a:p>
          <a:p>
            <a:r>
              <a:rPr lang="en-US" dirty="0"/>
              <a:t>When using Wrapped Responses,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998053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013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/>
              <a:t>advanced/rest/pagination</a:t>
            </a:r>
          </a:p>
          <a:p>
            <a:r>
              <a:rPr lang="en-US" b="1" dirty="0"/>
              <a:t>advanced/rest/exception-handling</a:t>
            </a:r>
          </a:p>
          <a:p>
            <a:r>
              <a:rPr lang="en-US" b="1" dirty="0"/>
              <a:t>advanced/rest/rest-exception</a:t>
            </a:r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a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9696</TotalTime>
  <Words>1150</Words>
  <Application>Microsoft Macintosh PowerPoint</Application>
  <PresentationFormat>Widescreen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Enterprise Programmering 2  Lesson 04: Wrap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Pagination</vt:lpstr>
      <vt:lpstr>Amount of Data</vt:lpstr>
      <vt:lpstr>Searches</vt:lpstr>
      <vt:lpstr>Page</vt:lpstr>
      <vt:lpstr>PowerPoint Presentation</vt:lpstr>
      <vt:lpstr>Offset/Limit</vt:lpstr>
      <vt:lpstr>Links</vt:lpstr>
      <vt:lpstr>Standard</vt:lpstr>
      <vt:lpstr>Expansion</vt:lpstr>
      <vt:lpstr>Tradeoff</vt:lpstr>
      <vt:lpstr>Errors/Validation In Spring</vt:lpstr>
      <vt:lpstr>Validation</vt:lpstr>
      <vt:lpstr>Exceptions</vt:lpstr>
      <vt:lpstr>Overriding Spring Defaults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401</cp:revision>
  <cp:lastPrinted>2017-12-21T12:07:11Z</cp:lastPrinted>
  <dcterms:created xsi:type="dcterms:W3CDTF">2017-12-10T14:32:25Z</dcterms:created>
  <dcterms:modified xsi:type="dcterms:W3CDTF">2019-08-04T14:50:10Z</dcterms:modified>
</cp:coreProperties>
</file>