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5FA8-08B1-4B0D-AD4B-75907672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0C85-E7B5-476C-AC40-8726AAD1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A99E-6E4F-442C-9BD5-5F67490C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1E3D-515D-4204-857A-AF9F0859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9695-E636-4FBF-A2FC-245A40DF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78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BB4C-9CA9-4EBC-92C3-E89C3993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2298-116F-46F2-9F7A-2F63EE31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669C-D601-42F3-B21E-67F23255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A9B5-99FB-43F3-A7F2-D7713A62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C18D-EDBB-4E88-9769-63B519D5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721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DDBAB-28E4-4813-8B85-CB736D58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8153C-0DE6-48E2-A6D4-D3F5048A5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8730-5502-4D20-884B-C2FEEF91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E300B-B5F9-4625-85E9-1805B5B7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F660-C676-435C-99CD-70150E69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69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C1A0-D985-4131-9199-1FB3A877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3E35-0A0C-430F-B889-75E2C1E0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B16F-D197-4811-B8D9-701D2A9B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A3D5-4314-4113-AB10-789EAA39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D38F-3F6B-4623-940F-5BB020FD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09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338C-EA3A-4944-B6F9-B3AF64A3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CB80-2B1C-4CED-A24D-7D10CA8E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0750-B511-412F-A84D-761DCB5C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155D-17A5-4376-9601-766B8E47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AA0C-286D-4B14-AE3C-BC55932F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83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8918-EF52-4742-903E-B3458E9B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2B9F-F1D1-477B-9EB7-14034DCFD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9CBD-C2EF-4420-BD40-C0A86C6C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FFC5D-14E8-4765-BDEB-82187AF0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278A-6E1A-4755-BB7B-6CD926A2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0CEE-09A7-4D34-A998-15FC617F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47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B290-3828-473F-96E4-1EC2D44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8765-4A9D-403B-802D-43C7E3A9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9364B-04E6-4CF5-9074-E7C1CE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C037E-8926-4F10-83BF-BDD89F1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8A241-07A1-4921-A162-65406CC0B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9EFA-7F05-4B1D-AC08-DA71590F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9A16A-FF0C-4F4C-8315-84879B29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E6510-37AB-4CCD-894E-2A60A9B3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133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016-7E48-46F7-BCCD-C02C396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A6CF1-7507-4E54-8EC7-D3EFB9C6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E5F9A-67F1-47D9-A214-E289F3F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4111-4EA8-4E50-937E-1945A9E0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179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0B40C-F49B-464F-A921-D1345F02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64BBC-E9EF-44A2-B23B-DE7091DC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B1BF0-957A-46A3-AE8D-BA0BD9D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47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DE4E-2881-4714-9310-C72E3D8B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84B0-E237-44AE-B5CC-7FCF4D51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EB99-03AE-4B47-87A0-418F083D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1B12C-8E1A-40BE-825A-9858D4B2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1E0B-72FE-4CA4-ACB8-75662A7F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4C05-4903-4422-9844-12666348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973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BF9-49D9-4409-8DD8-E9EC4A34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114B8-6296-4CD7-8ED1-807754FF1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1B9F5-1FFB-4F7E-9B85-48939843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4BB9-AFA9-40A8-A79A-291AB76C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1EAE-4423-42CE-B91D-AB58471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F341-A51E-4D34-B706-74AAC204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1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A93D2-0521-402D-84D1-4EFA95F8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48F5-676E-4888-B5C0-4AB5F253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7CEB-D0EF-4C7A-B633-5601A5CC8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7116-75A7-4511-8B76-8A29772FD1A4}" type="datetimeFigureOut">
              <a:rPr lang="LID4096" smtClean="0"/>
              <a:t>06/15/2021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8E5F-567D-49BF-B68F-15CA574F3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90B0-2A44-45B4-ADBF-69442E24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9216-5622-4141-AAC3-395D4439A1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2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026C99-354C-4F92-A7F3-5FDF3715B17C}"/>
              </a:ext>
            </a:extLst>
          </p:cNvPr>
          <p:cNvGrpSpPr/>
          <p:nvPr/>
        </p:nvGrpSpPr>
        <p:grpSpPr>
          <a:xfrm>
            <a:off x="3832449" y="1738786"/>
            <a:ext cx="1257204" cy="1334834"/>
            <a:chOff x="5026896" y="2644473"/>
            <a:chExt cx="1257204" cy="1334834"/>
          </a:xfrm>
        </p:grpSpPr>
        <p:pic>
          <p:nvPicPr>
            <p:cNvPr id="4" name="Picture 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592FE410-0FB9-4BB3-AC07-4B17CB7E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97" y="2644473"/>
              <a:ext cx="881003" cy="8810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BC0D6-EA58-4BE3-9844-805B30784D86}"/>
                </a:ext>
              </a:extLst>
            </p:cNvPr>
            <p:cNvSpPr txBox="1"/>
            <p:nvPr/>
          </p:nvSpPr>
          <p:spPr>
            <a:xfrm>
              <a:off x="5026896" y="3609975"/>
              <a:ext cx="125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Market API</a:t>
              </a:r>
              <a:endParaRPr lang="LID4096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5FE80D-F6C4-4293-9B3B-7EDF249A1CF3}"/>
              </a:ext>
            </a:extLst>
          </p:cNvPr>
          <p:cNvGrpSpPr/>
          <p:nvPr/>
        </p:nvGrpSpPr>
        <p:grpSpPr>
          <a:xfrm>
            <a:off x="6868018" y="1721171"/>
            <a:ext cx="1146917" cy="1334834"/>
            <a:chOff x="5026896" y="2644473"/>
            <a:chExt cx="1146917" cy="1334834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D6706C8D-0E22-47DB-BCEB-C62637652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852" y="2644473"/>
              <a:ext cx="881003" cy="8810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FB7E1F-DB0B-4F70-AD83-46331E7400CE}"/>
                </a:ext>
              </a:extLst>
            </p:cNvPr>
            <p:cNvSpPr txBox="1"/>
            <p:nvPr/>
          </p:nvSpPr>
          <p:spPr>
            <a:xfrm>
              <a:off x="5026896" y="3609975"/>
              <a:ext cx="1146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Bacon API</a:t>
              </a:r>
              <a:endParaRPr lang="LID4096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5A94E-1709-476C-980B-C4FA64C62EFF}"/>
              </a:ext>
            </a:extLst>
          </p:cNvPr>
          <p:cNvGrpSpPr/>
          <p:nvPr/>
        </p:nvGrpSpPr>
        <p:grpSpPr>
          <a:xfrm>
            <a:off x="6691369" y="4231712"/>
            <a:ext cx="1500219" cy="1334834"/>
            <a:chOff x="6838018" y="2644473"/>
            <a:chExt cx="1500219" cy="133483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AE7F692-82DA-4DBE-B920-C1252580F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47625" y="2644473"/>
              <a:ext cx="881003" cy="8810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3A47B-581E-4EE5-8CE8-C5790928FF69}"/>
                </a:ext>
              </a:extLst>
            </p:cNvPr>
            <p:cNvSpPr txBox="1"/>
            <p:nvPr/>
          </p:nvSpPr>
          <p:spPr>
            <a:xfrm>
              <a:off x="6838018" y="3609975"/>
              <a:ext cx="15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 Worker</a:t>
              </a:r>
              <a:endParaRPr lang="LID4096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DF843-458A-44DD-8D2E-FC78C429794A}"/>
              </a:ext>
            </a:extLst>
          </p:cNvPr>
          <p:cNvGrpSpPr/>
          <p:nvPr/>
        </p:nvGrpSpPr>
        <p:grpSpPr>
          <a:xfrm>
            <a:off x="3710941" y="4339136"/>
            <a:ext cx="1517531" cy="1167025"/>
            <a:chOff x="3710941" y="4339136"/>
            <a:chExt cx="1517531" cy="1167025"/>
          </a:xfrm>
        </p:grpSpPr>
        <p:pic>
          <p:nvPicPr>
            <p:cNvPr id="1026" name="Picture 2" descr="Service Bus Queues | Microsoft Azure Mono">
              <a:extLst>
                <a:ext uri="{FF2B5EF4-FFF2-40B4-BE49-F238E27FC236}">
                  <a16:creationId xmlns:a16="http://schemas.microsoft.com/office/drawing/2014/main" id="{B82C3C08-5A89-477D-AC5F-A6390FB32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7189" y="4339136"/>
              <a:ext cx="687724" cy="687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DC10A8-2F66-4152-A21F-EE379D831952}"/>
                </a:ext>
              </a:extLst>
            </p:cNvPr>
            <p:cNvSpPr txBox="1"/>
            <p:nvPr/>
          </p:nvSpPr>
          <p:spPr>
            <a:xfrm>
              <a:off x="3710941" y="5136829"/>
              <a:ext cx="151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Orders Queue</a:t>
              </a:r>
              <a:endParaRPr lang="LID4096" b="1" dirty="0"/>
            </a:p>
          </p:txBody>
        </p:sp>
      </p:grp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F6FBFB92-3CA2-4834-A97E-5A44E55F9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2408" y="1722087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C52C7-02C4-4A39-935C-66EE3E302116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316808" y="2179287"/>
            <a:ext cx="1703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098088-6B64-4551-9B3B-AEB50A374E3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901553" y="2161673"/>
            <a:ext cx="2099421" cy="1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20A28-0BD5-4E77-B57F-58D2802F9AB0}"/>
              </a:ext>
            </a:extLst>
          </p:cNvPr>
          <p:cNvCxnSpPr>
            <a:cxnSpLocks/>
            <a:stCxn id="6" idx="2"/>
            <a:endCxn id="1026" idx="0"/>
          </p:cNvCxnSpPr>
          <p:nvPr/>
        </p:nvCxnSpPr>
        <p:spPr>
          <a:xfrm>
            <a:off x="4461051" y="3073620"/>
            <a:ext cx="0" cy="126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40A423-7ADD-4F3C-A335-C3FADE18E685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H="1" flipV="1">
            <a:off x="7441477" y="3056005"/>
            <a:ext cx="1" cy="117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83ACD5-4318-4D0B-B1D8-8B97445B890E}"/>
              </a:ext>
            </a:extLst>
          </p:cNvPr>
          <p:cNvCxnSpPr>
            <a:cxnSpLocks/>
            <a:stCxn id="5" idx="1"/>
            <a:endCxn id="1026" idx="3"/>
          </p:cNvCxnSpPr>
          <p:nvPr/>
        </p:nvCxnSpPr>
        <p:spPr>
          <a:xfrm flipH="1">
            <a:off x="4804913" y="4672214"/>
            <a:ext cx="2196063" cy="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E833DC-0F57-4A06-95EA-8F31B9C6CD5C}"/>
              </a:ext>
            </a:extLst>
          </p:cNvPr>
          <p:cNvSpPr txBox="1"/>
          <p:nvPr/>
        </p:nvSpPr>
        <p:spPr>
          <a:xfrm>
            <a:off x="2506863" y="1882641"/>
            <a:ext cx="132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ea typeface="Open Sans Light" panose="020B0306030504020204" pitchFamily="34" charset="0"/>
                <a:cs typeface="Segoe UI Light" panose="020B0502040204020203" pitchFamily="34" charset="0"/>
              </a:rPr>
              <a:t>1. Create Order</a:t>
            </a:r>
            <a:endParaRPr lang="LID4096" sz="1400" dirty="0">
              <a:latin typeface="Segoe UI Light" panose="020B0502040204020203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BEA2BE-5AE9-4685-B918-1C2B91907D3C}"/>
              </a:ext>
            </a:extLst>
          </p:cNvPr>
          <p:cNvSpPr txBox="1"/>
          <p:nvPr/>
        </p:nvSpPr>
        <p:spPr>
          <a:xfrm>
            <a:off x="5241128" y="187151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ea typeface="Open Sans Light" panose="020B0306030504020204" pitchFamily="34" charset="0"/>
                <a:cs typeface="Segoe UI Light" panose="020B0502040204020203" pitchFamily="34" charset="0"/>
              </a:rPr>
              <a:t>2. Get Bacon</a:t>
            </a:r>
            <a:endParaRPr lang="LID4096" sz="1400" dirty="0">
              <a:latin typeface="Segoe UI Light" panose="020B0502040204020203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A0ED20-D310-4647-A34F-4B95B72D136C}"/>
              </a:ext>
            </a:extLst>
          </p:cNvPr>
          <p:cNvSpPr txBox="1"/>
          <p:nvPr/>
        </p:nvSpPr>
        <p:spPr>
          <a:xfrm>
            <a:off x="4436428" y="351714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ea typeface="Open Sans Light" panose="020B0306030504020204" pitchFamily="34" charset="0"/>
                <a:cs typeface="Segoe UI Light" panose="020B0502040204020203" pitchFamily="34" charset="0"/>
              </a:rPr>
              <a:t>3. Queue message</a:t>
            </a:r>
            <a:endParaRPr lang="LID4096" sz="1400" dirty="0">
              <a:latin typeface="Segoe UI Light" panose="020B0502040204020203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7205F0-45DE-483C-813A-0A621C43FC61}"/>
              </a:ext>
            </a:extLst>
          </p:cNvPr>
          <p:cNvSpPr txBox="1"/>
          <p:nvPr/>
        </p:nvSpPr>
        <p:spPr>
          <a:xfrm>
            <a:off x="5191025" y="4370936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ea typeface="Open Sans Light" panose="020B0306030504020204" pitchFamily="34" charset="0"/>
                <a:cs typeface="Segoe UI Light" panose="020B0502040204020203" pitchFamily="34" charset="0"/>
              </a:rPr>
              <a:t>4. Receive Message</a:t>
            </a:r>
            <a:endParaRPr lang="LID4096" sz="1400" dirty="0">
              <a:latin typeface="Segoe UI Light" panose="020B0502040204020203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8CA16-9138-4CB6-A0B4-A5CD9A4E19E4}"/>
              </a:ext>
            </a:extLst>
          </p:cNvPr>
          <p:cNvSpPr txBox="1"/>
          <p:nvPr/>
        </p:nvSpPr>
        <p:spPr>
          <a:xfrm>
            <a:off x="7441475" y="35524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ea typeface="Open Sans Light" panose="020B0306030504020204" pitchFamily="34" charset="0"/>
                <a:cs typeface="Segoe UI Light" panose="020B0502040204020203" pitchFamily="34" charset="0"/>
              </a:rPr>
              <a:t>5. Get Bacon</a:t>
            </a:r>
            <a:endParaRPr lang="LID4096" sz="1400" dirty="0">
              <a:latin typeface="Segoe UI Light" panose="020B0502040204020203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94E2EA-C715-4A84-8DC5-019E8A4D8D05}"/>
              </a:ext>
            </a:extLst>
          </p:cNvPr>
          <p:cNvSpPr txBox="1"/>
          <p:nvPr/>
        </p:nvSpPr>
        <p:spPr>
          <a:xfrm>
            <a:off x="7881977" y="436097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ea typeface="Open Sans Light" panose="020B0306030504020204" pitchFamily="34" charset="0"/>
                <a:cs typeface="Segoe UI Light" panose="020B0502040204020203" pitchFamily="34" charset="0"/>
              </a:rPr>
              <a:t>6. Eat Bacon</a:t>
            </a:r>
            <a:endParaRPr lang="LID4096" sz="1400" dirty="0">
              <a:latin typeface="Segoe UI Light" panose="020B0502040204020203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1</cp:revision>
  <dcterms:created xsi:type="dcterms:W3CDTF">2021-06-15T12:47:58Z</dcterms:created>
  <dcterms:modified xsi:type="dcterms:W3CDTF">2021-06-15T12:53:03Z</dcterms:modified>
</cp:coreProperties>
</file>