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236075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Ennis" initials="J" lastIdx="0" clrIdx="0">
    <p:extLst>
      <p:ext uri="{19B8F6BF-5375-455C-9EA6-DF929625EA0E}">
        <p15:presenceInfo xmlns:p15="http://schemas.microsoft.com/office/powerpoint/2012/main" userId="John Enn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86C4"/>
    <a:srgbClr val="9A9A9A"/>
    <a:srgbClr val="414141"/>
    <a:srgbClr val="786E82"/>
    <a:srgbClr val="C48886"/>
    <a:srgbClr val="F3F3F3"/>
    <a:srgbClr val="004D87"/>
    <a:srgbClr val="13508D"/>
    <a:srgbClr val="C6D9F1"/>
    <a:srgbClr val="86C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93656" autoAdjust="0"/>
  </p:normalViewPr>
  <p:slideViewPr>
    <p:cSldViewPr snapToGrid="0">
      <p:cViewPr varScale="1">
        <p:scale>
          <a:sx n="102" d="100"/>
          <a:sy n="102" d="100"/>
        </p:scale>
        <p:origin x="888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48" y="10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45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408"/>
          </a:xfrm>
          <a:prstGeom prst="rect">
            <a:avLst/>
          </a:prstGeom>
        </p:spPr>
        <p:txBody>
          <a:bodyPr vert="horz" lIns="91959" tIns="45979" rIns="91959" bIns="459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3408"/>
          </a:xfrm>
          <a:prstGeom prst="rect">
            <a:avLst/>
          </a:prstGeom>
        </p:spPr>
        <p:txBody>
          <a:bodyPr vert="horz" lIns="91959" tIns="45979" rIns="91959" bIns="45979" rtlCol="0"/>
          <a:lstStyle>
            <a:lvl1pPr algn="r">
              <a:defRPr sz="1200"/>
            </a:lvl1pPr>
          </a:lstStyle>
          <a:p>
            <a:fld id="{8851C1DC-21C8-4407-B641-EF9D681D37FB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154113"/>
            <a:ext cx="5541962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59" tIns="45979" rIns="91959" bIns="459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44862"/>
            <a:ext cx="5486400" cy="3636704"/>
          </a:xfrm>
          <a:prstGeom prst="rect">
            <a:avLst/>
          </a:prstGeom>
        </p:spPr>
        <p:txBody>
          <a:bodyPr vert="horz" lIns="91959" tIns="45979" rIns="91959" bIns="459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2971800" cy="463407"/>
          </a:xfrm>
          <a:prstGeom prst="rect">
            <a:avLst/>
          </a:prstGeom>
        </p:spPr>
        <p:txBody>
          <a:bodyPr vert="horz" lIns="91959" tIns="45979" rIns="91959" bIns="459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2669"/>
            <a:ext cx="2971800" cy="463407"/>
          </a:xfrm>
          <a:prstGeom prst="rect">
            <a:avLst/>
          </a:prstGeom>
        </p:spPr>
        <p:txBody>
          <a:bodyPr vert="horz" lIns="91959" tIns="45979" rIns="91959" bIns="45979" rtlCol="0" anchor="b"/>
          <a:lstStyle>
            <a:lvl1pPr algn="r">
              <a:defRPr sz="1200"/>
            </a:lvl1pPr>
          </a:lstStyle>
          <a:p>
            <a:fld id="{107511B0-7515-478D-837B-3F91EF02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7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7B64-74FD-42F5-BBB4-943A0742D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Autofit/>
          </a:bodyPr>
          <a:lstStyle>
            <a:lvl1pPr algn="ctr">
              <a:defRPr sz="7200">
                <a:solidFill>
                  <a:schemeClr val="accent1"/>
                </a:solidFill>
                <a:latin typeface="Cormorant SC SemiBold" panose="000007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15101-1333-43C0-9528-E0BF283FA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1414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088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705B-8F9A-4668-92B5-33DD0F2E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22CDD-1943-4D37-A582-FAC4CB4F2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414141"/>
                </a:solidFill>
              </a:defRPr>
            </a:lvl1pPr>
            <a:lvl2pPr>
              <a:defRPr>
                <a:solidFill>
                  <a:srgbClr val="414141"/>
                </a:solidFill>
              </a:defRPr>
            </a:lvl2pPr>
            <a:lvl3pPr>
              <a:defRPr>
                <a:solidFill>
                  <a:srgbClr val="414141"/>
                </a:solidFill>
              </a:defRPr>
            </a:lvl3pPr>
            <a:lvl4pPr>
              <a:defRPr>
                <a:solidFill>
                  <a:srgbClr val="414141"/>
                </a:solidFill>
              </a:defRPr>
            </a:lvl4pPr>
            <a:lvl5pPr>
              <a:defRPr>
                <a:solidFill>
                  <a:srgbClr val="41414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9D2702-51B5-4A60-BF01-1206BFC5F190}"/>
              </a:ext>
            </a:extLst>
          </p:cNvPr>
          <p:cNvCxnSpPr>
            <a:cxnSpLocks/>
          </p:cNvCxnSpPr>
          <p:nvPr/>
        </p:nvCxnSpPr>
        <p:spPr bwMode="auto">
          <a:xfrm>
            <a:off x="378644" y="1087418"/>
            <a:ext cx="11434713" cy="0"/>
          </a:xfrm>
          <a:prstGeom prst="line">
            <a:avLst/>
          </a:prstGeom>
          <a:solidFill>
            <a:srgbClr val="FFFFFF"/>
          </a:solidFill>
          <a:ln w="63500" cap="sq" cmpd="sng" algn="ctr">
            <a:solidFill>
              <a:srgbClr val="41414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5" name="Text Box 7">
            <a:extLst>
              <a:ext uri="{FF2B5EF4-FFF2-40B4-BE49-F238E27FC236}">
                <a16:creationId xmlns:a16="http://schemas.microsoft.com/office/drawing/2014/main" id="{218DA2A8-0F35-42D0-BACE-ABE9361006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95975" y="6406405"/>
            <a:ext cx="401638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2B1D492-EB12-463B-9F52-E7D9068AC9BA}" type="slidenum">
              <a:rPr lang="en-US" altLang="en-US" sz="1400" b="1" smtClean="0">
                <a:latin typeface="Roboto" panose="02000000000000000000" pitchFamily="2" charset="0"/>
                <a:ea typeface="Roboto" panose="02000000000000000000" pitchFamily="2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5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D0D84-AD7C-4731-BAB6-DFB642110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DB227-03A2-48D7-B8B2-47916DBDC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414141"/>
                </a:solidFill>
              </a:defRPr>
            </a:lvl1pPr>
            <a:lvl2pPr>
              <a:defRPr>
                <a:solidFill>
                  <a:srgbClr val="414141"/>
                </a:solidFill>
              </a:defRPr>
            </a:lvl2pPr>
            <a:lvl3pPr>
              <a:defRPr>
                <a:solidFill>
                  <a:srgbClr val="414141"/>
                </a:solidFill>
              </a:defRPr>
            </a:lvl3pPr>
            <a:lvl4pPr>
              <a:defRPr>
                <a:solidFill>
                  <a:srgbClr val="414141"/>
                </a:solidFill>
              </a:defRPr>
            </a:lvl4pPr>
            <a:lvl5pPr>
              <a:defRPr>
                <a:solidFill>
                  <a:srgbClr val="41414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E12AF028-DB19-4C5F-9A58-F9339A617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95975" y="6406405"/>
            <a:ext cx="401638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2B1D492-EB12-463B-9F52-E7D9068AC9BA}" type="slidenum">
              <a:rPr lang="en-US" altLang="en-US" sz="1400" b="1" smtClean="0">
                <a:latin typeface="Roboto" panose="02000000000000000000" pitchFamily="2" charset="0"/>
                <a:ea typeface="Roboto" panose="02000000000000000000" pitchFamily="2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3FD6-2D56-4BB0-8F2D-C418E710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AEC26-2157-4CD0-9FF5-BFF02B29E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  <a:lvl2pPr>
              <a:defRPr>
                <a:solidFill>
                  <a:srgbClr val="414141"/>
                </a:solidFill>
              </a:defRPr>
            </a:lvl2pPr>
            <a:lvl3pPr>
              <a:defRPr>
                <a:solidFill>
                  <a:srgbClr val="414141"/>
                </a:solidFill>
              </a:defRPr>
            </a:lvl3pPr>
            <a:lvl4pPr>
              <a:defRPr>
                <a:solidFill>
                  <a:srgbClr val="414141"/>
                </a:solidFill>
              </a:defRPr>
            </a:lvl4pPr>
            <a:lvl5pPr>
              <a:defRPr>
                <a:solidFill>
                  <a:srgbClr val="41414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5AB8F308-325C-45F7-BB9F-8D0F6C913A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95975" y="6406405"/>
            <a:ext cx="401638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2B1D492-EB12-463B-9F52-E7D9068AC9BA}" type="slidenum">
              <a:rPr lang="en-US" altLang="en-US" sz="1400" b="1" smtClean="0">
                <a:latin typeface="Roboto" panose="02000000000000000000" pitchFamily="2" charset="0"/>
                <a:ea typeface="Roboto" panose="02000000000000000000" pitchFamily="2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FBEE73-AB25-48C3-BBA8-0C250D91CE2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78644" y="1087418"/>
            <a:ext cx="11434713" cy="0"/>
          </a:xfrm>
          <a:prstGeom prst="line">
            <a:avLst/>
          </a:prstGeom>
          <a:solidFill>
            <a:srgbClr val="FFFFFF"/>
          </a:solidFill>
          <a:ln w="63500" cap="sq" cmpd="sng" algn="ctr">
            <a:solidFill>
              <a:srgbClr val="414141"/>
            </a:solidFill>
            <a:prstDash val="solid"/>
            <a:round/>
            <a:headEnd type="oval" w="med" len="med"/>
            <a:tailEnd type="oval" w="med" len="med"/>
          </a:ln>
          <a:effectLst>
            <a:outerShdw blurRad="50800" dist="50800" dir="2700000" algn="ctr" rotWithShape="0">
              <a:schemeClr val="bg2">
                <a:alpha val="2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92338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5B8F-F136-4C64-85CA-976A87DF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2"/>
            <a:ext cx="10515600" cy="2852737"/>
          </a:xfrm>
        </p:spPr>
        <p:txBody>
          <a:bodyPr anchor="ctr">
            <a:normAutofit/>
          </a:bodyPr>
          <a:lstStyle>
            <a:lvl1pPr>
              <a:defRPr sz="7200">
                <a:solidFill>
                  <a:schemeClr val="accent1"/>
                </a:solidFill>
                <a:latin typeface="Cormorant SC SemiBold" panose="000007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33369-075D-4FC4-A91E-828DCCFE9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1414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16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AE96-9863-46F4-89C5-A2AD8EE0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725E-D657-4D41-9791-7494B1A5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  <a:lvl2pPr>
              <a:defRPr>
                <a:solidFill>
                  <a:srgbClr val="414141"/>
                </a:solidFill>
              </a:defRPr>
            </a:lvl2pPr>
            <a:lvl3pPr>
              <a:defRPr>
                <a:solidFill>
                  <a:srgbClr val="414141"/>
                </a:solidFill>
              </a:defRPr>
            </a:lvl3pPr>
            <a:lvl4pPr>
              <a:defRPr>
                <a:solidFill>
                  <a:srgbClr val="414141"/>
                </a:solidFill>
              </a:defRPr>
            </a:lvl4pPr>
            <a:lvl5pPr>
              <a:defRPr>
                <a:solidFill>
                  <a:srgbClr val="41414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38ABA-6B7F-47C2-9D1E-67069F608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  <a:lvl2pPr>
              <a:defRPr>
                <a:solidFill>
                  <a:srgbClr val="414141"/>
                </a:solidFill>
              </a:defRPr>
            </a:lvl2pPr>
            <a:lvl3pPr>
              <a:defRPr>
                <a:solidFill>
                  <a:srgbClr val="414141"/>
                </a:solidFill>
              </a:defRPr>
            </a:lvl3pPr>
            <a:lvl4pPr>
              <a:defRPr>
                <a:solidFill>
                  <a:srgbClr val="414141"/>
                </a:solidFill>
              </a:defRPr>
            </a:lvl4pPr>
            <a:lvl5pPr>
              <a:defRPr>
                <a:solidFill>
                  <a:srgbClr val="41414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C95256-D384-48CA-9F30-B63AFB601CC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78644" y="1087418"/>
            <a:ext cx="11434713" cy="0"/>
          </a:xfrm>
          <a:prstGeom prst="line">
            <a:avLst/>
          </a:prstGeom>
          <a:solidFill>
            <a:srgbClr val="FFFFFF"/>
          </a:solidFill>
          <a:ln w="63500" cap="sq" cmpd="sng" algn="ctr">
            <a:solidFill>
              <a:srgbClr val="414141"/>
            </a:solidFill>
            <a:prstDash val="solid"/>
            <a:round/>
            <a:headEnd type="oval" w="med" len="med"/>
            <a:tailEnd type="oval" w="med" len="med"/>
          </a:ln>
          <a:effectLst>
            <a:outerShdw blurRad="50800" dist="50800" dir="2700000" algn="ctr" rotWithShape="0">
              <a:schemeClr val="bg2">
                <a:alpha val="20000"/>
              </a:schemeClr>
            </a:outerShdw>
          </a:effectLst>
        </p:spPr>
      </p:cxnSp>
      <p:sp>
        <p:nvSpPr>
          <p:cNvPr id="7" name="Text Box 7">
            <a:extLst>
              <a:ext uri="{FF2B5EF4-FFF2-40B4-BE49-F238E27FC236}">
                <a16:creationId xmlns:a16="http://schemas.microsoft.com/office/drawing/2014/main" id="{5F694040-B320-4DD0-B158-8076371CEB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95975" y="6406405"/>
            <a:ext cx="401638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2B1D492-EB12-463B-9F52-E7D9068AC9BA}" type="slidenum">
              <a:rPr lang="en-US" altLang="en-US" sz="1400" b="1" smtClean="0">
                <a:latin typeface="Roboto" panose="02000000000000000000" pitchFamily="2" charset="0"/>
                <a:ea typeface="Roboto" panose="02000000000000000000" pitchFamily="2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5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6AAE-48F6-4B04-B45E-2985A2A5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2519"/>
            <a:ext cx="10515600" cy="1325563"/>
          </a:xfr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4C5E-696E-4486-87CC-DF5F77986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1414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1173C-6DFB-4A9D-A446-C60199073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  <a:lvl2pPr>
              <a:defRPr>
                <a:solidFill>
                  <a:srgbClr val="414141"/>
                </a:solidFill>
              </a:defRPr>
            </a:lvl2pPr>
            <a:lvl3pPr>
              <a:defRPr>
                <a:solidFill>
                  <a:srgbClr val="414141"/>
                </a:solidFill>
              </a:defRPr>
            </a:lvl3pPr>
            <a:lvl4pPr>
              <a:defRPr>
                <a:solidFill>
                  <a:srgbClr val="414141"/>
                </a:solidFill>
              </a:defRPr>
            </a:lvl4pPr>
            <a:lvl5pPr>
              <a:defRPr>
                <a:solidFill>
                  <a:srgbClr val="41414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58202-19CB-4E29-B5EC-50166FAA3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1414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1918F-D997-42E5-9CC7-C9054622E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  <a:lvl2pPr>
              <a:defRPr>
                <a:solidFill>
                  <a:srgbClr val="414141"/>
                </a:solidFill>
              </a:defRPr>
            </a:lvl2pPr>
            <a:lvl3pPr>
              <a:defRPr>
                <a:solidFill>
                  <a:srgbClr val="414141"/>
                </a:solidFill>
              </a:defRPr>
            </a:lvl3pPr>
            <a:lvl4pPr>
              <a:defRPr>
                <a:solidFill>
                  <a:srgbClr val="414141"/>
                </a:solidFill>
              </a:defRPr>
            </a:lvl4pPr>
            <a:lvl5pPr>
              <a:defRPr>
                <a:solidFill>
                  <a:srgbClr val="41414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CFD0FB-5CC9-4B4D-A1BB-EF474122783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78644" y="1087418"/>
            <a:ext cx="11434713" cy="0"/>
          </a:xfrm>
          <a:prstGeom prst="line">
            <a:avLst/>
          </a:prstGeom>
          <a:solidFill>
            <a:srgbClr val="FFFFFF"/>
          </a:solidFill>
          <a:ln w="63500" cap="sq" cmpd="sng" algn="ctr">
            <a:solidFill>
              <a:srgbClr val="414141"/>
            </a:solidFill>
            <a:prstDash val="solid"/>
            <a:round/>
            <a:headEnd type="oval" w="med" len="med"/>
            <a:tailEnd type="oval" w="med" len="med"/>
          </a:ln>
          <a:effectLst>
            <a:outerShdw blurRad="50800" dist="50800" dir="2700000" algn="ctr" rotWithShape="0">
              <a:schemeClr val="bg2">
                <a:alpha val="20000"/>
              </a:schemeClr>
            </a:outerShdw>
          </a:effectLst>
        </p:spPr>
      </p:cxnSp>
      <p:sp>
        <p:nvSpPr>
          <p:cNvPr id="11" name="Text Box 7">
            <a:extLst>
              <a:ext uri="{FF2B5EF4-FFF2-40B4-BE49-F238E27FC236}">
                <a16:creationId xmlns:a16="http://schemas.microsoft.com/office/drawing/2014/main" id="{86BE97F1-DE16-492A-9A7A-918DE40B41C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95975" y="6406405"/>
            <a:ext cx="401638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2B1D492-EB12-463B-9F52-E7D9068AC9BA}" type="slidenum">
              <a:rPr lang="en-US" altLang="en-US" sz="1400" b="1" smtClean="0">
                <a:latin typeface="Roboto" panose="02000000000000000000" pitchFamily="2" charset="0"/>
                <a:ea typeface="Roboto" panose="02000000000000000000" pitchFamily="2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0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8A09-AD44-4176-8F0D-D51C31E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AA61A5-E090-411A-9CEC-9F6BFC0E839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78644" y="1087418"/>
            <a:ext cx="11434713" cy="0"/>
          </a:xfrm>
          <a:prstGeom prst="line">
            <a:avLst/>
          </a:prstGeom>
          <a:solidFill>
            <a:srgbClr val="FFFFFF"/>
          </a:solidFill>
          <a:ln w="63500" cap="sq" cmpd="sng" algn="ctr">
            <a:solidFill>
              <a:srgbClr val="414141"/>
            </a:solidFill>
            <a:prstDash val="solid"/>
            <a:round/>
            <a:headEnd type="oval" w="med" len="med"/>
            <a:tailEnd type="oval" w="med" len="med"/>
          </a:ln>
          <a:effectLst>
            <a:outerShdw blurRad="50800" dist="50800" dir="2700000" algn="ctr" rotWithShape="0">
              <a:schemeClr val="bg2">
                <a:alpha val="2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74901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05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1521-29D4-4684-B7A8-075EEDA8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566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4141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965DC-4983-4EAB-BAEB-0B45E773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53791"/>
            <a:ext cx="6172200" cy="4873625"/>
          </a:xfrm>
        </p:spPr>
        <p:txBody>
          <a:bodyPr/>
          <a:lstStyle>
            <a:lvl1pPr>
              <a:defRPr sz="3200">
                <a:solidFill>
                  <a:srgbClr val="414141"/>
                </a:solidFill>
              </a:defRPr>
            </a:lvl1pPr>
            <a:lvl2pPr>
              <a:defRPr sz="2800">
                <a:solidFill>
                  <a:srgbClr val="414141"/>
                </a:solidFill>
              </a:defRPr>
            </a:lvl2pPr>
            <a:lvl3pPr>
              <a:defRPr sz="2400">
                <a:solidFill>
                  <a:srgbClr val="414141"/>
                </a:solidFill>
              </a:defRPr>
            </a:lvl3pPr>
            <a:lvl4pPr>
              <a:defRPr sz="2000">
                <a:solidFill>
                  <a:srgbClr val="414141"/>
                </a:solidFill>
              </a:defRPr>
            </a:lvl4pPr>
            <a:lvl5pPr>
              <a:defRPr sz="2000">
                <a:solidFill>
                  <a:srgbClr val="41414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CADAC-B0C3-4FF8-827F-837FE5F42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3766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1414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F92EC4E-B7D9-416A-A475-4790D843C9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95975" y="6406405"/>
            <a:ext cx="401638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2B1D492-EB12-463B-9F52-E7D9068AC9BA}" type="slidenum">
              <a:rPr lang="en-US" altLang="en-US" sz="1400" b="1" smtClean="0">
                <a:latin typeface="Roboto" panose="02000000000000000000" pitchFamily="2" charset="0"/>
                <a:ea typeface="Roboto" panose="02000000000000000000" pitchFamily="2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46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0D17-5695-4C08-B71C-05131123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14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4141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ADCEC-C2A4-4678-9063-8384DE17B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4436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rgbClr val="41414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F393E-A896-4407-B7E2-FFC65B63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1434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1414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B929D193-4806-46CE-9F3B-2E5CAA4CE2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95975" y="6406405"/>
            <a:ext cx="401638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2B1D492-EB12-463B-9F52-E7D9068AC9BA}" type="slidenum">
              <a:rPr lang="en-US" altLang="en-US" sz="1400" b="1" smtClean="0">
                <a:latin typeface="Roboto" panose="02000000000000000000" pitchFamily="2" charset="0"/>
                <a:ea typeface="Roboto" panose="02000000000000000000" pitchFamily="2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1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219DE-3036-44B0-AC2C-2F2D8476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1CF45-C6D0-4D06-B51B-16B3AF856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7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231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3459-06CC-40A3-A856-24BB24F6BF2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426748"/>
            <a:ext cx="9144000" cy="2157413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ormorant SC SemiBold" panose="00000700000000000000" pitchFamily="2" charset="0"/>
              </a:rPr>
              <a:t>Automated Reporting Tutorial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0A79D1-7EE3-48BE-AF6B-BFE3720CB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6062" y="5565722"/>
            <a:ext cx="1394059" cy="1005840"/>
          </a:xfrm>
          <a:prstGeom prst="rect">
            <a:avLst/>
          </a:prstGeom>
        </p:spPr>
      </p:pic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00387F77-ED00-4C73-8547-C616907857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77" y="882218"/>
            <a:ext cx="6973646" cy="10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609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e88c1278e5e6c9f7e4ecf3ae3960b010ca19"/>
</p:tagLst>
</file>

<file path=ppt/theme/theme1.xml><?xml version="1.0" encoding="utf-8"?>
<a:theme xmlns:a="http://schemas.openxmlformats.org/drawingml/2006/main" name="Tutorial Master">
  <a:themeElements>
    <a:clrScheme name="Aigora">
      <a:dk1>
        <a:srgbClr val="414141"/>
      </a:dk1>
      <a:lt1>
        <a:srgbClr val="F3F3F3"/>
      </a:lt1>
      <a:dk2>
        <a:srgbClr val="414141"/>
      </a:dk2>
      <a:lt2>
        <a:srgbClr val="414141"/>
      </a:lt2>
      <a:accent1>
        <a:srgbClr val="86C485"/>
      </a:accent1>
      <a:accent2>
        <a:srgbClr val="C48886"/>
      </a:accent2>
      <a:accent3>
        <a:srgbClr val="FFFFFF"/>
      </a:accent3>
      <a:accent4>
        <a:srgbClr val="000000"/>
      </a:accent4>
      <a:accent5>
        <a:srgbClr val="AAE2CA"/>
      </a:accent5>
      <a:accent6>
        <a:srgbClr val="C4B786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Cormorant SC SemiBold</vt:lpstr>
      <vt:lpstr>Roboto</vt:lpstr>
      <vt:lpstr>Tutorial Master</vt:lpstr>
      <vt:lpstr>Automated Reporting Tutorial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Tutorial: Demographic Summaries</dc:title>
  <dc:creator>John Ennis</dc:creator>
  <cp:lastModifiedBy>Sheila Braun</cp:lastModifiedBy>
  <cp:revision>11</cp:revision>
  <dcterms:created xsi:type="dcterms:W3CDTF">2019-07-24T20:17:20Z</dcterms:created>
  <dcterms:modified xsi:type="dcterms:W3CDTF">2020-02-27T14:26:32Z</dcterms:modified>
</cp:coreProperties>
</file>