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Meredith Le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18T20:34:20.384">
    <p:pos x="6000" y="0"/>
    <p:text>I like this slide... but too much for this group?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12-18T20:35:15.947">
    <p:pos x="6000" y="0"/>
    <p:text>This was mentioned in an issue on GitHub but I'm not sure if you had something specific in mind Stephan...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8ca7248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8ca7248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88ca7248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88ca7248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88ca7248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88ca7248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88ca7248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88ca7248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88ca7248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88ca7248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e80ac6af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ae80ac6af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e80ac6af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ae80ac6af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e80ac6af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e80ac6af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88ca7248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88ca7248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79cf02bf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79cf02bf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8ca7248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8ca7248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88ca7248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88ca724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88ca7248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88ca7248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525973" y="409219"/>
            <a:ext cx="40395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None/>
              <a:defRPr sz="27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25973" y="1501413"/>
            <a:ext cx="40395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84B3D"/>
              </a:buClr>
              <a:buSzPts val="2100"/>
              <a:buNone/>
              <a:defRPr b="0"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84B3D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84B3D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84B3D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84B3D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82264" y="4767264"/>
            <a:ext cx="42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2" type="body"/>
          </p:nvPr>
        </p:nvSpPr>
        <p:spPr>
          <a:xfrm>
            <a:off x="525973" y="2073638"/>
            <a:ext cx="4039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84B3D"/>
              </a:buClr>
              <a:buSzPts val="1800"/>
              <a:buNone/>
              <a:defRPr b="0" sz="18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84B3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84B3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84B3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84B3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259492" y="222461"/>
            <a:ext cx="80187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259492" y="1129175"/>
            <a:ext cx="80187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84B3D"/>
              </a:buClr>
              <a:buSzPts val="2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84B3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84B3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84B3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84B3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846540" y="4686944"/>
            <a:ext cx="32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">
  <p:cSld name="Transition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7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253313" y="1157947"/>
            <a:ext cx="8031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846540" y="4686944"/>
            <a:ext cx="32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84B3D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584B3D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84B3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84B3D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84B3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84B3D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84B3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4B3D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84B3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4B3D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4ds.had.co.nz/" TargetMode="External"/><Relationship Id="rId4" Type="http://schemas.openxmlformats.org/officeDocument/2006/relationships/hyperlink" Target="https://rstudio.com/resources/cheatsheets/" TargetMode="External"/><Relationship Id="rId5" Type="http://schemas.openxmlformats.org/officeDocument/2006/relationships/hyperlink" Target="https://rstudio.cloud/learn/primers" TargetMode="External"/><Relationship Id="rId6" Type="http://schemas.openxmlformats.org/officeDocument/2006/relationships/hyperlink" Target="https://education.arcus.chop.edu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-bootcamp.netlify.app/chapter1" TargetMode="External"/><Relationship Id="rId4" Type="http://schemas.openxmlformats.org/officeDocument/2006/relationships/hyperlink" Target="https://skadauke.github.io/intro-to-r-for-clinicians-chop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kadauke/intro-to-r-for-clinicians-chop/blob/master/exercises/r_project_template.m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11" Type="http://schemas.openxmlformats.org/officeDocument/2006/relationships/image" Target="../media/image5.png"/><Relationship Id="rId10" Type="http://schemas.openxmlformats.org/officeDocument/2006/relationships/hyperlink" Target="https://r4ds.had.co.nz/" TargetMode="External"/><Relationship Id="rId9" Type="http://schemas.openxmlformats.org/officeDocument/2006/relationships/hyperlink" Target="https://rmarkdown.rstudio.com/articles_intro.html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hyperlink" Target="https://rpubs.com/collnell/ggplot2" TargetMode="External"/><Relationship Id="rId8" Type="http://schemas.openxmlformats.org/officeDocument/2006/relationships/hyperlink" Target="https://rpubs.com/collnell/ggplot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R: Mini Project</a:t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December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tools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R for Data Science</a:t>
            </a:r>
            <a:r>
              <a:rPr lang="en"/>
              <a:t>, by Hadley Wickham &amp; Garrett Grolemund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https://r4ds.had.co.nz/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RStudio cheatsheets: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https://rstudio.com/resources/cheatsheets/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RStudio primers: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https://rstudio.cloud/learn/primers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Arcus Education website: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https://education.arcus.chop.edu/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tools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 bootcamp (interactive lessons):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https://r-bootcamp.netlify.app/chapter1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 more resources, revisit the course website: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https://skadauke.github.io/intro-to-r-for-clinicians-chop/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If you find more resources that you like, be sure to share!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53313" y="1157947"/>
            <a:ext cx="8031900" cy="782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Your Hard Work!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Presentations 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ask that everyone give a </a:t>
            </a:r>
            <a:r>
              <a:rPr i="1" lang="en"/>
              <a:t>brief</a:t>
            </a:r>
            <a:r>
              <a:rPr lang="en"/>
              <a:t> presentation at a future CHOP R User Group meeting (date TBD, estimated ~3 months from now)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Talk about your topic and how you used R to complete the task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 helpful R Markdown template to get started: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https://github.com/skadauke/intro-to-r-for-clinicians-chop/blob/master/exercises/r_project_template.md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53313" y="1157947"/>
            <a:ext cx="8031900" cy="782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Introductions!</a:t>
            </a:r>
            <a:endParaRPr/>
          </a:p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Please share your name and a little about your current position/role!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 are you hoping to accomplish with R in the short term? Long term?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" name="Google Shape;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738" y="3056100"/>
            <a:ext cx="2006525" cy="20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253313" y="1157947"/>
            <a:ext cx="8031900" cy="782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“good” project?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Picking a project</a:t>
            </a:r>
            <a:endParaRPr/>
          </a:p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Keep it small! Smaller than you think.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Ideally, your program should perform </a:t>
            </a:r>
            <a:r>
              <a:rPr i="1" lang="en"/>
              <a:t>one</a:t>
            </a:r>
            <a:r>
              <a:rPr lang="en"/>
              <a:t> task</a:t>
            </a:r>
            <a:endParaRPr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Think of some task you do regularly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Would it be </a:t>
            </a:r>
            <a:r>
              <a:rPr lang="en"/>
              <a:t>accomplished</a:t>
            </a:r>
            <a:r>
              <a:rPr lang="en"/>
              <a:t> faster if automated?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Would you get fewer errors?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Will there be less effort for you?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30263" y="685122"/>
            <a:ext cx="8031900" cy="782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Stuck and What To Do About It</a:t>
            </a: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150" y="1491522"/>
            <a:ext cx="657225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/>
        </p:nvSpPr>
        <p:spPr>
          <a:xfrm>
            <a:off x="810150" y="3973275"/>
            <a:ext cx="3000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https://xkcd.com/1722/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259492" y="222461"/>
            <a:ext cx="8018700" cy="698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mental models</a:t>
            </a:r>
            <a:endParaRPr/>
          </a:p>
        </p:txBody>
      </p:sp>
      <p:pic>
        <p:nvPicPr>
          <p:cNvPr id="70" name="Google Shape;7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73" y="920550"/>
            <a:ext cx="4079925" cy="14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838" y="2505175"/>
            <a:ext cx="4132598" cy="1291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4761" y="1988386"/>
            <a:ext cx="26670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690900" y="3612275"/>
            <a:ext cx="74946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</a:t>
            </a:r>
            <a:r>
              <a:rPr lang="en" u="sng">
                <a:solidFill>
                  <a:schemeClr val="hlink"/>
                </a:solidFill>
                <a:hlinkClick r:id="rId8"/>
              </a:rPr>
              <a:t>ttps://rpubs.com/collnell/ggplot2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https://rmarkdown.rstudio.com/articles_intro.html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https://r4ds.had.co.nz/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30100" y="395224"/>
            <a:ext cx="3263780" cy="149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 modeling of getting unstuck</a:t>
            </a:r>
            <a:endParaRPr/>
          </a:p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for unsticking</a:t>
            </a:r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We’re here to help you if you get </a:t>
            </a:r>
            <a:r>
              <a:rPr i="1" lang="en"/>
              <a:t>really</a:t>
            </a:r>
            <a:r>
              <a:rPr lang="en"/>
              <a:t> stuck, but there are places to look first: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Google!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Stack Overflow-- chances are if you have a question, someone else has asked it before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 CHOP R User Group Slack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Discourse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253313" y="1157947"/>
            <a:ext cx="8031900" cy="782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OP Buerger Building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