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/>
    <p:restoredTop sz="96405"/>
  </p:normalViewPr>
  <p:slideViewPr>
    <p:cSldViewPr snapToGrid="0" snapToObjects="1">
      <p:cViewPr varScale="1">
        <p:scale>
          <a:sx n="141" d="100"/>
          <a:sy n="141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ADB3-856E-5B4E-B1A2-EDB01BE7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D270B-F5C4-5544-BC72-081A618E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B90C-60AF-4A41-88F4-322F8D9D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1A93-D26B-234B-BCE9-C0D8ABD0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D973-90FB-7E4C-B184-FC6D04FC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FDBF-4B6D-B241-91D4-43FEB373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C7274-68FF-DF49-9A8D-CA901986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265C-AB17-004E-AC88-4BEEFD31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F7F2-FFDF-0A43-8779-395054E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EE0A-1264-3E4C-BCD0-0C267D23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6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48D71-1702-074C-AE85-DD3051789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41073-0961-F84A-B743-3836EF37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7E57-6155-B940-AE7B-625B131C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691C-4080-A941-AEB5-7738230E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D1C4-FF36-394B-957A-693AFA88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7A7C-7CC7-1543-8A13-AB1877E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8AA7-C0F8-3843-A800-4926F67E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7CC0-BD05-ED4A-A158-00339859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BD83-8B56-EB49-AB29-3BCE0B5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399D-F03F-1449-BE2A-98AC1464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67F7-7CAA-E940-8560-A4015A20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54B9-4FB6-014D-8BED-BEC35AB4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049A-67DF-C440-89BF-F1F275D0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8E79-65DF-1D44-8C3A-539422DC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7A45-9362-2C43-A71C-315D5BD1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CDF0-224C-C845-9F5D-DFEC129C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7FDA-421B-2F45-906B-3B0FBA428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6CCCF-5B78-EE44-9903-9477F9C1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C11A-DBAB-D646-8805-0B3236EA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83C04-4A6D-0D43-A174-6E8FF7D1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A79E-4423-8446-BCD0-0228DAF3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304F-00CD-6240-A32D-D17A8B19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8C11-19A3-DF4C-BE3E-F5D105D9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42DD2-A207-4D43-89CB-77668B90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6C45-E780-B041-807B-70E8C1FF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3FD9A-D679-B444-A459-E67F2F452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D1F26-9BBD-D64C-9D89-9D0137E1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0EED-AB86-9F4D-BADC-6BF476C1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8E8C-9593-A94A-B5F4-5D01B4F9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02F5-A63B-B74E-A607-972376C9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4E206-818B-DF45-B705-DAF1C9C5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DE656-93DC-164C-978E-C837431E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2356-29CB-8743-A629-C63D75A0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438C7-597C-0B48-AE35-A1A36344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A891-2EB3-9B4F-A956-ED298EA5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333A0-C52B-AD4A-AFEC-DB5FCF55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05CE-F647-E546-86C1-F7A8B350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2AAF-24E6-3544-9CAF-285CFF2A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21448-D449-3742-8479-5E6C00AA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2CE8-7B72-F042-8342-638C66AA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AC02-E079-004E-A3A8-D0D24DE8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B0CA4-F622-4648-881E-CA8411E7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EA5B-10CC-0744-8BE6-83A70F82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C5014-CE74-C647-99C8-5F4524229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4AF6A-429D-2342-9E7E-49E67790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37320-0141-7640-9455-7EA7128A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ABFA-F735-7E48-84A6-2FE41E1D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FE413-B926-BA42-8FF1-B3B4662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AA45C-91E2-AB4F-903E-88B42395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30E52-F86A-E94E-9C46-800C4C47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920B-CCA7-E941-B0D9-94388679E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F1BF-D93D-3B4F-9C56-30AA587ADC0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B46C-A9FC-B646-A045-02485AD2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BE67-A573-1B40-A027-D073D691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948C5-8A9D-FD4B-9B66-89879203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8F7C6-7715-BB46-B4AF-29F9BE218854}"/>
              </a:ext>
            </a:extLst>
          </p:cNvPr>
          <p:cNvSpPr txBox="1"/>
          <p:nvPr/>
        </p:nvSpPr>
        <p:spPr>
          <a:xfrm>
            <a:off x="0" y="29085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solidFill>
                  <a:srgbClr val="0070C0"/>
                </a:solidFill>
              </a:rPr>
              <a:t>https://</a:t>
            </a:r>
            <a:r>
              <a:rPr lang="en-US" sz="5400" u="sng" dirty="0" err="1">
                <a:solidFill>
                  <a:srgbClr val="0070C0"/>
                </a:solidFill>
              </a:rPr>
              <a:t>rstudio.cloud</a:t>
            </a:r>
            <a:r>
              <a:rPr lang="en-US" sz="5400" u="sng" dirty="0">
                <a:solidFill>
                  <a:srgbClr val="0070C0"/>
                </a:solidFill>
              </a:rPr>
              <a:t>/project/2008521</a:t>
            </a:r>
          </a:p>
        </p:txBody>
      </p:sp>
    </p:spTree>
    <p:extLst>
      <p:ext uri="{BB962C8B-B14F-4D97-AF65-F5344CB8AC3E}">
        <p14:creationId xmlns:p14="http://schemas.microsoft.com/office/powerpoint/2010/main" val="30054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33AD86-9363-1745-8D9B-E655D1B6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F0532B8-B2B7-D94E-8472-D66E83C1C32F}"/>
              </a:ext>
            </a:extLst>
          </p:cNvPr>
          <p:cNvSpPr/>
          <p:nvPr/>
        </p:nvSpPr>
        <p:spPr>
          <a:xfrm>
            <a:off x="3404682" y="1867711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A256F62-FA95-414F-A3D2-3A1D34FE073A}"/>
              </a:ext>
            </a:extLst>
          </p:cNvPr>
          <p:cNvSpPr/>
          <p:nvPr/>
        </p:nvSpPr>
        <p:spPr>
          <a:xfrm>
            <a:off x="3404682" y="2247089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1DC290-EADF-1C4F-80AC-6291C10CEF52}"/>
              </a:ext>
            </a:extLst>
          </p:cNvPr>
          <p:cNvSpPr/>
          <p:nvPr/>
        </p:nvSpPr>
        <p:spPr>
          <a:xfrm>
            <a:off x="3404682" y="2701048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35DF064-633F-F54B-A017-63D3113899F8}"/>
              </a:ext>
            </a:extLst>
          </p:cNvPr>
          <p:cNvSpPr/>
          <p:nvPr/>
        </p:nvSpPr>
        <p:spPr>
          <a:xfrm>
            <a:off x="3404682" y="3080426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6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7607B-C141-E845-9D8C-AC518855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2F3C114-D281-1F40-A0FC-B170C4009510}"/>
              </a:ext>
            </a:extLst>
          </p:cNvPr>
          <p:cNvSpPr/>
          <p:nvPr/>
        </p:nvSpPr>
        <p:spPr>
          <a:xfrm>
            <a:off x="3589507" y="3078805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8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6EAB0-E3B9-564A-92DA-B226BD41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70C37B1-C624-3B44-B412-EC34F47EE831}"/>
              </a:ext>
            </a:extLst>
          </p:cNvPr>
          <p:cNvSpPr/>
          <p:nvPr/>
        </p:nvSpPr>
        <p:spPr>
          <a:xfrm rot="18611428">
            <a:off x="6546717" y="1631005"/>
            <a:ext cx="1361872" cy="35019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5F59A7-045F-0647-8B07-41F1318A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1" y="0"/>
            <a:ext cx="9395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Kadauke, Stephan</dc:creator>
  <cp:lastModifiedBy>Kadauke, Stephan</cp:lastModifiedBy>
  <cp:revision>5</cp:revision>
  <dcterms:created xsi:type="dcterms:W3CDTF">2020-08-27T04:57:52Z</dcterms:created>
  <dcterms:modified xsi:type="dcterms:W3CDTF">2020-12-09T05:24:37Z</dcterms:modified>
</cp:coreProperties>
</file>