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1944" y="592924"/>
            <a:ext cx="5450309" cy="1207008"/>
          </a:xfrm>
        </p:spPr>
        <p:txBody>
          <a:bodyPr anchor="ctr"/>
          <a:lstStyle>
            <a:lvl1pPr algn="l"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943" y="1994858"/>
            <a:ext cx="5450311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41943" y="2764852"/>
            <a:ext cx="5450311" cy="502920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8" y="4407798"/>
            <a:ext cx="2648062" cy="5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019" y="296616"/>
            <a:ext cx="10691531" cy="1004962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019" y="1548714"/>
            <a:ext cx="10691531" cy="44087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96816"/>
            <a:ext cx="454219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10" y="6217115"/>
            <a:ext cx="2274569" cy="4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5154" y="1543930"/>
            <a:ext cx="10708499" cy="10509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10" y="6217115"/>
            <a:ext cx="2274569" cy="476372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96816"/>
            <a:ext cx="454219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kadauke.github.io/intro-to-r-for-clinicians-chop/" TargetMode="External"/><Relationship Id="rId2" Type="http://schemas.openxmlformats.org/officeDocument/2006/relationships/hyperlink" Target="http://bit.ly/chopr101-dec20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CHOP R 101 - Pre-workshop tech 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19" y="1445017"/>
            <a:ext cx="10691531" cy="4852086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Tx/>
              <a:buAutoNum type="arabicPeriod"/>
            </a:pPr>
            <a:r>
              <a:rPr lang="en-US" dirty="0"/>
              <a:t>Check if you can log into the training environment using the username and password assigned to you (see Meredith’s email from this morning)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http://bit.ly/chopr101-dec2020</a:t>
            </a:r>
            <a:br>
              <a:rPr lang="en-US" dirty="0"/>
            </a:br>
            <a:endParaRPr lang="en-US" dirty="0"/>
          </a:p>
          <a:p>
            <a:pPr marL="742950" indent="-742950">
              <a:buFontTx/>
              <a:buAutoNum type="arabicPeriod"/>
            </a:pPr>
            <a:r>
              <a:rPr lang="en-US" dirty="0"/>
              <a:t>Check your camera and audio! Unmute yourself and say: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b="1" i="1" dirty="0"/>
              <a:t>Hi, this is &lt;your name&gt;</a:t>
            </a:r>
            <a:r>
              <a:rPr lang="en-US" dirty="0"/>
              <a:t>”.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we can hear you we’ll let you know. If you have problems, let us know in the chat, and we will help.</a:t>
            </a:r>
            <a:br>
              <a:rPr lang="en-US" dirty="0"/>
            </a:br>
            <a:endParaRPr lang="en-US" dirty="0"/>
          </a:p>
          <a:p>
            <a:pPr marL="742950" indent="-742950">
              <a:buAutoNum type="arabicPeriod"/>
            </a:pPr>
            <a:r>
              <a:rPr lang="en-US" dirty="0"/>
              <a:t>That’s it! If you haven’t yet done so, please go to the course website (below), read the Welcome section, and complete the pre-work. See you tomorrow! </a:t>
            </a:r>
            <a:r>
              <a:rPr lang="en-US" dirty="0">
                <a:sym typeface="Wingdings" pitchFamily="2" charset="2"/>
              </a:rPr>
              <a:t>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https://skadauke.github.io/intro-to-r-for-clinicians-chop/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indent="-7429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75738"/>
      </p:ext>
    </p:extLst>
  </p:cSld>
  <p:clrMapOvr>
    <a:masterClrMapping/>
  </p:clrMapOvr>
</p:sld>
</file>

<file path=ppt/theme/theme1.xml><?xml version="1.0" encoding="utf-8"?>
<a:theme xmlns:a="http://schemas.openxmlformats.org/drawingml/2006/main" name="CHOP Green Patient Them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B06E9225-1B6D-455C-AFA3-6E9D79171139}" vid="{A0154F06-0FD9-473C-8761-314B3784A9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8e1edf13ddd28b8d8c94432674cbacb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216166758b26f2c128e2afece98df71c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  <xsd:enumeration value="DAM"/>
          <xsd:enumeration value="NOTPUBLISH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BBD847-4A1D-4494-B514-BE79A488D3FA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e96402cb-0a6e-49e7-8465-cfae72b5129c"/>
    <ds:schemaRef ds:uri="34d7e926-6bad-4161-b251-cfc43f69ae87"/>
    <ds:schemaRef ds:uri="fcde5e04-944e-4dfc-be86-0a9ace870ff9"/>
  </ds:schemaRefs>
</ds:datastoreItem>
</file>

<file path=customXml/itemProps2.xml><?xml version="1.0" encoding="utf-8"?>
<ds:datastoreItem xmlns:ds="http://schemas.openxmlformats.org/officeDocument/2006/customXml" ds:itemID="{E905C457-3A22-438A-8936-B2E7E268B2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52AD31-B9A9-4499-ABBD-55F06127CE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CHOP Green Patient Theme</Template>
  <TotalTime>54</TotalTime>
  <Words>141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Georgia</vt:lpstr>
      <vt:lpstr>CHOP Green Patient Theme</vt:lpstr>
      <vt:lpstr>CHOP R 101 - Pre-workshop tech 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Kadauke, Stephan</dc:creator>
  <cp:keywords/>
  <cp:lastModifiedBy>Kadauke, Stephan</cp:lastModifiedBy>
  <cp:revision>5</cp:revision>
  <dcterms:created xsi:type="dcterms:W3CDTF">2020-12-08T15:04:48Z</dcterms:created>
  <dcterms:modified xsi:type="dcterms:W3CDTF">2020-12-08T15:58:50Z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KnowledgeBaseMetadata">
    <vt:lpwstr/>
  </property>
  <property fmtid="{D5CDD505-2E9C-101B-9397-08002B2CF9AE}" pid="6" name="KBPoliciesAndProcedures">
    <vt:lpwstr/>
  </property>
</Properties>
</file>