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erif"/>
      <p:regular r:id="rId17"/>
      <p:bold r:id="rId18"/>
      <p:italic r:id="rId19"/>
      <p:boldItalic r:id="rId20"/>
    </p:embeddedFon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erif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erif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erif-italic.fntdata"/><Relationship Id="rId6" Type="http://schemas.openxmlformats.org/officeDocument/2006/relationships/slide" Target="slides/slide1.xml"/><Relationship Id="rId18" Type="http://schemas.openxmlformats.org/officeDocument/2006/relationships/font" Target="fonts/PTSerif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38d99e5b0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38d99e5b0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38d99e5b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38d99e5b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38d99e37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38d99e37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CNN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Style Transfer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504525" y="3419275"/>
            <a:ext cx="2717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Saksham Gupta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Somesh Verma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Pratham Kailasiya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Archit Gangwal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A Big Hurdle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We </a:t>
            </a:r>
            <a:r>
              <a:rPr b="1" lang="en" sz="1800"/>
              <a:t>initially</a:t>
            </a:r>
            <a:r>
              <a:rPr b="1" lang="en" sz="1800"/>
              <a:t> thought this model requires training data to train model, instead there is no model, it’s just we are exploiting the property of feature extraction of a pre-trained model and minimizing a loss function and updating image pixels.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1701000" y="1263300"/>
            <a:ext cx="5742000" cy="26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0"/>
              <a:t>Thank You</a:t>
            </a:r>
            <a:endParaRPr sz="10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8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Neural style transfer is a technique that blends two images, a content image and a style reference image, to create a new image with the same content as the original but with the style of the reference image.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76825"/>
            <a:ext cx="2126475" cy="11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0188" y="2097975"/>
            <a:ext cx="1951625" cy="152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5825" y="2266785"/>
            <a:ext cx="2126476" cy="11878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4"/>
          <p:cNvCxnSpPr/>
          <p:nvPr/>
        </p:nvCxnSpPr>
        <p:spPr>
          <a:xfrm>
            <a:off x="2831600" y="2559600"/>
            <a:ext cx="0" cy="4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/>
          <p:nvPr/>
        </p:nvCxnSpPr>
        <p:spPr>
          <a:xfrm>
            <a:off x="2831588" y="2559600"/>
            <a:ext cx="0" cy="4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/>
          <p:nvPr/>
        </p:nvCxnSpPr>
        <p:spPr>
          <a:xfrm>
            <a:off x="5687475" y="2851025"/>
            <a:ext cx="64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4"/>
          <p:cNvSpPr txBox="1"/>
          <p:nvPr/>
        </p:nvSpPr>
        <p:spPr>
          <a:xfrm>
            <a:off x="529400" y="3783550"/>
            <a:ext cx="15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Content Image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414425" y="3783550"/>
            <a:ext cx="1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Style Image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6982150" y="3783550"/>
            <a:ext cx="15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Output Image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24600" y="1999050"/>
            <a:ext cx="224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 rot="10800000">
            <a:off x="9893425" y="5271725"/>
            <a:ext cx="1289100" cy="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988" y="161925"/>
            <a:ext cx="6162675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4294967295" type="title"/>
          </p:nvPr>
        </p:nvSpPr>
        <p:spPr>
          <a:xfrm>
            <a:off x="311700" y="48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</a:t>
            </a:r>
            <a:endParaRPr/>
          </a:p>
        </p:txBody>
      </p:sp>
      <p:grpSp>
        <p:nvGrpSpPr>
          <p:cNvPr id="88" name="Google Shape;88;p16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89" name="Google Shape;89;p16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478575" y="13281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6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Preprocessing image and making it fit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Plotting to check if </a:t>
            </a:r>
            <a:r>
              <a:rPr lang="en">
                <a:solidFill>
                  <a:schemeClr val="lt1"/>
                </a:solidFill>
              </a:rPr>
              <a:t>it's</a:t>
            </a:r>
            <a:r>
              <a:rPr lang="en">
                <a:solidFill>
                  <a:schemeClr val="lt1"/>
                </a:solidFill>
              </a:rPr>
              <a:t> right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3" name="Google Shape;93;p16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94" name="Google Shape;94;p16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478575" y="216442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6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Importing vgg model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Computing total loss(style+content)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8" name="Google Shape;98;p16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99" name="Google Shape;99;p16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6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6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Normalization (AdaIN)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Running gradient </a:t>
            </a:r>
            <a:r>
              <a:rPr lang="en">
                <a:solidFill>
                  <a:schemeClr val="lt1"/>
                </a:solidFill>
              </a:rPr>
              <a:t>descent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3" name="Google Shape;103;p16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04" name="Google Shape;104;p16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Improving the Image (Total Variation Loss)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Running gradient </a:t>
            </a:r>
            <a:r>
              <a:rPr lang="en">
                <a:solidFill>
                  <a:schemeClr val="lt1"/>
                </a:solidFill>
              </a:rPr>
              <a:t>descent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677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Image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623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verage"/>
              <a:buChar char="●"/>
            </a:pPr>
            <a:r>
              <a:rPr lang="en" sz="1900">
                <a:solidFill>
                  <a:schemeClr val="dk1"/>
                </a:solidFill>
              </a:rPr>
              <a:t>The content and style images are first taken as input.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verage"/>
              <a:buChar char="●"/>
            </a:pPr>
            <a:r>
              <a:rPr lang="en" sz="1900">
                <a:solidFill>
                  <a:schemeClr val="dk1"/>
                </a:solidFill>
              </a:rPr>
              <a:t>The path is used to preprocess image in form of tensors.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verage"/>
              <a:buChar char="●"/>
            </a:pPr>
            <a:r>
              <a:rPr lang="en" sz="1900">
                <a:solidFill>
                  <a:schemeClr val="dk1"/>
                </a:solidFill>
              </a:rPr>
              <a:t>To verify </a:t>
            </a:r>
            <a:r>
              <a:rPr lang="en" sz="1900">
                <a:solidFill>
                  <a:schemeClr val="dk1"/>
                </a:solidFill>
              </a:rPr>
              <a:t>that</a:t>
            </a:r>
            <a:r>
              <a:rPr lang="en" sz="1900">
                <a:solidFill>
                  <a:schemeClr val="dk1"/>
                </a:solidFill>
              </a:rPr>
              <a:t> it’s been preprocessed correctly, we see it through by plotting it with the help of  matplotlib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VGG19</a:t>
            </a:r>
            <a:endParaRPr/>
          </a:p>
        </p:txBody>
      </p:sp>
      <p:sp>
        <p:nvSpPr>
          <p:cNvPr id="119" name="Google Shape;119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Importing the vgg model in tensorflow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values of hidden layers for loss calculation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Its feature extraction property will be used to generate the image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</a:t>
            </a:r>
            <a:endParaRPr/>
          </a:p>
        </p:txBody>
      </p:sp>
      <p:grpSp>
        <p:nvGrpSpPr>
          <p:cNvPr id="125" name="Google Shape;125;p19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26" name="Google Shape;126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9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STYLE LOSS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19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Compute gram matrix, then use mean squared error of gram matrices of both images(style and generated)</a:t>
            </a:r>
            <a:endParaRPr sz="1600"/>
          </a:p>
        </p:txBody>
      </p:sp>
      <p:grpSp>
        <p:nvGrpSpPr>
          <p:cNvPr id="130" name="Google Shape;130;p19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31" name="Google Shape;131;p1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9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CONTENT LOSS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19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Simply finding errors between final layers of content  and generated Image</a:t>
            </a:r>
            <a:endParaRPr sz="1600"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36" name="Google Shape;136;p19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9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TOTAL LOSS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19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After multiplying weights to each style and content loss and adding them gives total loss which needs to be minimized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540975" y="4423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Regularisation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785975" y="1535300"/>
            <a:ext cx="77703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verage"/>
              <a:buChar char="●"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After training, we saw that there were distortions in image.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verage"/>
              <a:buChar char="●"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This is due to the noises caused due to high frequency components of image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verage"/>
              <a:buChar char="●"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Calculated total variation loss through high pass filters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verage"/>
              <a:buChar char="●"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Running gradient </a:t>
            </a: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descent</a:t>
            </a: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with extra added variation loss in total loss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with Application: Dev Part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Techstack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website takes content and style image as input and displays the output image.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Frontend + Backend :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HTML, CSS styling and JS is used for frontend </a:t>
            </a:r>
            <a:r>
              <a:rPr lang="en" sz="1600"/>
              <a:t>using template feature from Django.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</a:t>
            </a:r>
            <a:r>
              <a:rPr lang="en" sz="1600"/>
              <a:t>e chose backend framework, Django, because the model being in Python programming language.</a:t>
            </a:r>
            <a:endParaRPr sz="1600"/>
          </a:p>
        </p:txBody>
      </p:sp>
      <p:sp>
        <p:nvSpPr>
          <p:cNvPr id="152" name="Google Shape;152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0CACA"/>
                </a:solidFill>
              </a:rPr>
              <a:t>The input images as such were used to run the model and generate the output image, which can be downloaded by the user.</a:t>
            </a:r>
            <a:endParaRPr sz="1500">
              <a:solidFill>
                <a:srgbClr val="C0CACA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But, with image_path we had some difficulty integrating website with the model, so we were unable to implement it.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site successfully worked with input and feeding to model but gave some TypeErrors at nst.py code deployment.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