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Moduł2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Arkadiusz Kałuża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kierat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Pare </a:t>
            </a:r>
            <a:r>
              <a:rPr lang="en-US" sz="4400" dirty="0" err="1">
                <a:latin typeface="Rockwell" panose="02060603020205020403" pitchFamily="18" charset="0"/>
              </a:rPr>
              <a:t>słów</a:t>
            </a:r>
            <a:r>
              <a:rPr lang="en-US" sz="4400" dirty="0">
                <a:latin typeface="Rockwell" panose="02060603020205020403" pitchFamily="18" charset="0"/>
              </a:rPr>
              <a:t> o </a:t>
            </a:r>
            <a:r>
              <a:rPr lang="en-US" sz="4400" dirty="0" err="1">
                <a:latin typeface="Rockwell" panose="02060603020205020403" pitchFamily="18" charset="0"/>
              </a:rPr>
              <a:t>dokumentacji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Dokumentacja jest potrzebna. Jest </a:t>
            </a:r>
            <a:r>
              <a:rPr lang="pl-PL" b="1" dirty="0"/>
              <a:t>częścią produktu, ma wartość biznesową</a:t>
            </a:r>
            <a:r>
              <a:rPr lang="pl-PL" dirty="0"/>
              <a:t> - pozwala ograniczyć koszty i pozyskiwać nowych klientów.</a:t>
            </a:r>
            <a:endParaRPr lang="en-GB" dirty="0"/>
          </a:p>
          <a:p>
            <a:r>
              <a:rPr lang="pl-PL" dirty="0"/>
              <a:t>W zależności od zastosowania, odbiorcy czy skali projektu, może ona</a:t>
            </a:r>
            <a:r>
              <a:rPr lang="pl-PL" b="1" dirty="0"/>
              <a:t> przybierać różne formy</a:t>
            </a:r>
            <a:r>
              <a:rPr lang="pl-PL" dirty="0"/>
              <a:t>. Zazwyczaj pisanie dokumentacji nie wymaga tworzenia tysięcy dokumentów i skomplikowanego języka - treści powinny być proste i zrozumiałe dla jak największej grupy odbiorców. W idealnej sytuacji, dokumentacja może być częścią procesu tworzenia oprogramowania, co pozwala ograniczyć czas potrzebny na jej przygotowanie i publikację.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92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Rockwell</vt:lpstr>
      <vt:lpstr>Tahoma</vt:lpstr>
      <vt:lpstr>Tw Cen MT</vt:lpstr>
      <vt:lpstr>Circuit</vt:lpstr>
      <vt:lpstr>Moduł2</vt:lpstr>
      <vt:lpstr>Pare słów o dokumentacji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2020-06-18T08:34:06Z</dcterms:created>
  <dcterms:modified xsi:type="dcterms:W3CDTF">2020-06-18T08:41:57Z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