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de63a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6de63a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e230ac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e230ac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e230ac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e230ac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e230ac1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e230ac1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12ae55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12ae55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e18f46c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e18f46c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e18f46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e18f46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05d879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605d879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c2bc10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c2bc10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de63aad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de63aad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f8e76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f8e76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05d879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05d879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05d879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05d879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05d879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05d879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6de63a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6de63a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f8e761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f8e761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atft.uspto.gov/netacgi/nph-Parser?Sect1=PTO2&amp;Sect2=HITOFF&amp;u=%2Fnetahtml%2FPTO%2Fsearch-adv.htm&amp;r=1&amp;f=G&amp;l=50&amp;d=PALL&amp;p=1&amp;S1=11036307&amp;OS=11036307&amp;RS=1103630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765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Detecting Keyboard and Finger Position Display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Techblazers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Software Creation</a:t>
            </a:r>
            <a:br>
              <a:rPr lang="en"/>
            </a:b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each problem down into simpler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Tackle each step one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individual functions in their own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integration afterwards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make sure the problem’s location is known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Emmitt Brandt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Applications Required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Code(VS Code)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environment for Windows, Linux and MacOS.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 development environment which makes it convenient to develop, debug and enhance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carry out the development of the code necessary for the implementation of the keyboard with capacitive keys using VS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objective would be to develop code into an app which could display the keyboard on the screen.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Emmitt Brandt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Applications Required (Continued)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development environment written with functions using c, c++ and java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to write and upload code to Arduino compatible boards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 require the Arduino Cloud plan(subscription plan to make use of the Arduino API)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Arduino rest API is a mechanism to exchange data between arduino and other external systems such as the arduino board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Arduino components will be required which would add up to the costs(Such as the Capacitive touch sensor)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Serves as the basis as to where we bridge the link between the software aspect of the project to the hardware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Chief Boateng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 (Continued)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 would need to be developed to detect changes in the capacitance once the user adds their finger to a specific key, to help pinpoint where a touch has occurred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Within the code, pins will be assigned to determine what pins will act as the capacitive sensors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Jumper wires will be connected to a conductive material which will be touched by the user(When the user hits a key on the keyboard)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The touch sensing device detects a change in capacitance after the user hits a key, an interrupt with be generated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Interrupt would alert of the change in capacitance. The touch sensing device indicates the location of the user's fingers.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would be the data which would be displayed when the code is ran through the app developed in vscode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Chief Boateng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30300" y="112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highlight>
                  <a:srgbClr val="FFFFFF"/>
                </a:highlight>
              </a:rPr>
              <a:t>Keyboard key with capacitive switch having mechanical and proximity switching functions (Moseley).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Claims: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when a key is pressed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when a finger approaches the key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Does not Claim: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when a finger touches </a:t>
            </a:r>
            <a:r>
              <a:rPr lang="en">
                <a:highlight>
                  <a:schemeClr val="lt1"/>
                </a:highlight>
              </a:rPr>
              <a:t>a keyboard </a:t>
            </a:r>
            <a:r>
              <a:rPr lang="en">
                <a:highlight>
                  <a:srgbClr val="FFFFFF"/>
                </a:highlight>
              </a:rPr>
              <a:t>key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076" y="2117525"/>
            <a:ext cx="3303824" cy="24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Williams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850" y="445036"/>
            <a:ext cx="3267151" cy="46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Patents Continued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 sensitive mechanical keyboard (Elias).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some of the same functionality as a 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Claims: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objects touching capacitive sensor nodes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objects proximity to capacitive sensor nodes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when key is pressed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Does not (necessarily) Claim: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Detects when a finger touches a keyboard key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chemeClr val="lt1"/>
                </a:highlight>
              </a:rPr>
              <a:t>Depending on if we make the keys metal or put metal under the keys to detect a touch one could say an aspect of our idea is patented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641300" y="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Williams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00" y="2411025"/>
            <a:ext cx="2938900" cy="27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Patents </a:t>
            </a:r>
            <a:r>
              <a:rPr lang="en"/>
              <a:t>Cont.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Finger hover detection for improved typing (Marsden).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user to type without looking at the keyboard on a smartphone/tablet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FFFFF"/>
                </a:highlight>
              </a:rPr>
              <a:t>Claims: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Detects fingers hovering above a touch screen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Adjusts virtual keys to align with the user’s fingers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Does not Claim: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Detects when a finger touches a keyboard key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Displays finger positioning from a physical keyboard on a screen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Williams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Elias, John G. </a:t>
            </a:r>
            <a:r>
              <a:rPr i="1" lang="en" sz="1400"/>
              <a:t>Touch sensitive mechanical keyboard</a:t>
            </a:r>
            <a:r>
              <a:rPr lang="en" sz="1400"/>
              <a:t>. 15 June 2021. U.S. 11,036,307. </a:t>
            </a:r>
            <a:r>
              <a:rPr i="1" lang="en" sz="1400"/>
              <a:t>USPTO,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https://patft.uspto.gov/netacgi/nph-Parser?Sect1=PTO2&amp;Sect2=HITOFF&amp;u=%2Fnetahtml%2FPTO%2Fsearch-adv.htm&amp;r=1&amp;f=G&amp;l=50&amp;d=PALL&amp;p=1&amp;S1=11036307&amp;OS=11036307&amp;RS=11036307</a:t>
            </a:r>
            <a:r>
              <a:rPr i="1" lang="en" sz="1400"/>
              <a:t>.</a:t>
            </a:r>
            <a:endParaRPr i="1" sz="14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ISO. </a:t>
            </a:r>
            <a:r>
              <a:rPr i="1" lang="en" sz="1400"/>
              <a:t>Information technology — Keyboard layouts for text and office systems — Part 2: Alphanumeric section</a:t>
            </a:r>
            <a:r>
              <a:rPr lang="en" sz="1400"/>
              <a:t>. ISO/IEC 9995-2:2009, ISO, October 2009.</a:t>
            </a:r>
            <a:endParaRPr sz="14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Marsden, </a:t>
            </a:r>
            <a:r>
              <a:rPr lang="en" sz="1400"/>
              <a:t>Randal J, et al. </a:t>
            </a:r>
            <a:r>
              <a:rPr i="1" lang="en" sz="1400"/>
              <a:t>Finger hover detection for improved typing</a:t>
            </a:r>
            <a:r>
              <a:rPr lang="en" sz="1400"/>
              <a:t>. 8 Nov. 2016. U.S. 9,489,086. </a:t>
            </a:r>
            <a:r>
              <a:rPr i="1" lang="en" sz="1400"/>
              <a:t>USPTO, </a:t>
            </a:r>
            <a:r>
              <a:rPr lang="en" sz="1400"/>
              <a:t>https://patft.uspto.gov/netacgi/nph-Parser?Sect1=PTO1&amp;Sect2=HITOFF&amp;p=1&amp;u=/netahtml/PTO/srchnum.html&amp;r=1&amp;f=G&amp;l=50&amp;d=PALL&amp;s1=9489086.PN</a:t>
            </a:r>
            <a:r>
              <a:rPr i="1" lang="en" sz="1400"/>
              <a:t>.</a:t>
            </a:r>
            <a:endParaRPr i="1" sz="1400"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Moseley, Braon. </a:t>
            </a:r>
            <a:r>
              <a:rPr i="1" lang="en" sz="1400"/>
              <a:t>Keyboard key with capacitive switch having mechanical and proximity switching functions</a:t>
            </a:r>
            <a:r>
              <a:rPr lang="en" sz="1400"/>
              <a:t>. 18 May 2021. U.S. 11,012,069. </a:t>
            </a:r>
            <a:r>
              <a:rPr i="1" lang="en" sz="1400"/>
              <a:t>USPTO,</a:t>
            </a:r>
            <a:r>
              <a:rPr lang="en" sz="1400"/>
              <a:t> https://patft.uspto.gov/netacgi/nph-Parser?Sect1=PTO1&amp;Sect2=HITOFF&amp;p=1&amp;u=/netahtml/PTO/srchnum.html&amp;r=1&amp;f=G&amp;l=50&amp;d=PALL&amp;s1=11012069.PN.</a:t>
            </a:r>
            <a:endParaRPr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2350" y="1209975"/>
            <a:ext cx="85206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Emmitt Brandt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Victor Siooh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Electrical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Timekeeper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Chase Williams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Electrical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Facilitator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Chief Boateng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Slate </a:t>
            </a:r>
            <a:r>
              <a:rPr lang="en"/>
              <a:t>Jordan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Engineering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</a:t>
            </a:r>
            <a:r>
              <a:rPr lang="en"/>
              <a:t> Typing Aid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majority of people who do not know how to touch type </a:t>
            </a:r>
            <a:r>
              <a:rPr lang="en"/>
              <a:t>look down at their keyboard when typing which can lead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Wasted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posture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Slows learning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also be difficult for the visually impaired to see characters on the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 with on-screen display of current finger position and keys pushed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671000" y="234150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Siooh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2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 3.0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Keyboard will be USB powered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QWERTY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keyboard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60% of keyboard layout key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Capacitive sensing for the keys that are essential for typing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00" y="3064525"/>
            <a:ext cx="5131050" cy="18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671000" y="234150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Siooh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Capacitive Touch Sensing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sense finger presence on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change in capacitance in the keyboard’s capacitor detects a user’s touch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the advantage of no finger pressing to operate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Uninhibited normal keyboard plug and play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able to be used as a normal keyboard without additional drivers or software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671000" y="234150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Siooh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 for Capacitive Touch Sensing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6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Capacitive Touch Sensors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a capacitive touch sensors for every key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Interconnect them through multiple Arduinos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 the layout of 60% of a keyb</a:t>
            </a:r>
            <a:r>
              <a:rPr lang="en"/>
              <a:t>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Detriments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of a set of capacitive sensors and multiple arduinos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Aesthetically displeasing with too many wires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much risk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358" y="1017725"/>
            <a:ext cx="2773192" cy="20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7671000" y="234150"/>
            <a:ext cx="1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Slate Jordan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Initial Ideas for Capacitive Touch Sensing (continued)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 Capacitive Grid Matrix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Adafruit </a:t>
            </a:r>
            <a:r>
              <a:rPr lang="en"/>
              <a:t>MPR121 12-Key Capacitive Touch Sensor Breakout will be used as the capacitive sensor includes sensitivity adjustment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Aluminum foil will be cut into strips and used to create the grid where the user’s touch will be registered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2x </a:t>
            </a:r>
            <a:r>
              <a:rPr lang="en"/>
              <a:t>MPR121</a:t>
            </a:r>
            <a:r>
              <a:rPr lang="en"/>
              <a:t> will be used to specify </a:t>
            </a:r>
            <a:r>
              <a:rPr lang="en"/>
              <a:t>the grid for at least 70 keys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Jumper wires will be soldered to the edge of each aluminum strip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grid will be above the existing PCB inside the keyboard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97550" y="4649875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Conductive Grid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2749" l="16197" r="15830" t="23948"/>
          <a:stretch/>
        </p:blipFill>
        <p:spPr>
          <a:xfrm>
            <a:off x="5200625" y="3167850"/>
            <a:ext cx="2204524" cy="12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845988" y="4568875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MPR121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17613" l="20391" r="27576" t="23496"/>
          <a:stretch/>
        </p:blipFill>
        <p:spPr>
          <a:xfrm>
            <a:off x="1651198" y="3167849"/>
            <a:ext cx="1911798" cy="144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671000" y="234150"/>
            <a:ext cx="1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Slate Jordan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ISO/IEC 9995-2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</a:t>
            </a:r>
            <a:r>
              <a:rPr lang="en"/>
              <a:t>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letters and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lphanumeric part of keyboard needs 47+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1: 12+ keys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2: 12+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3: 11+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4: 10+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Spacebar location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00" y="2485150"/>
            <a:ext cx="58293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Williams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Compatible with Windows 10/11 operating 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Common OS used by most students and workers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 Coding Applications to be used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Microsoft VS Studio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Arduino IDE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On-screen keyboard will be created through Python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Universal programming language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Known among team members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Display keyboard on-screen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Does not interfere with use of other applications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Remains displayed while other applications are in use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Shows keys in contact with fingers as well as which are pressed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Adjustable display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Adjustable colors/size for keys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Adjustable transparency and background</a:t>
            </a:r>
            <a:endParaRPr sz="1400"/>
          </a:p>
        </p:txBody>
      </p:sp>
      <p:sp>
        <p:nvSpPr>
          <p:cNvPr id="117" name="Google Shape;117;p21"/>
          <p:cNvSpPr txBox="1"/>
          <p:nvPr/>
        </p:nvSpPr>
        <p:spPr>
          <a:xfrm>
            <a:off x="7671000" y="2341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Emmitt Brandt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