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2013-12-17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jure/clojure-cl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rother/ChineseWriter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Clojure way,</a:t>
            </a:r>
            <a:br>
              <a:rPr lang="en-US" dirty="0" smtClean="0"/>
            </a:br>
            <a:r>
              <a:rPr lang="en-US" dirty="0" smtClean="0"/>
              <a:t>Clojure-</a:t>
            </a:r>
            <a:r>
              <a:rPr lang="en-US" dirty="0" err="1" smtClean="0"/>
              <a:t>clr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C#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from ChineseWriter</a:t>
            </a:r>
          </a:p>
          <a:p>
            <a:endParaRPr lang="en-US" dirty="0"/>
          </a:p>
          <a:p>
            <a:r>
              <a:rPr lang="en-US" dirty="0" smtClean="0"/>
              <a:t>RJB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state with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Dialect </a:t>
            </a:r>
            <a:r>
              <a:rPr lang="en-US" dirty="0"/>
              <a:t>of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Code-as-data philosophy, simple syntax</a:t>
            </a:r>
          </a:p>
          <a:p>
            <a:r>
              <a:rPr lang="en-US" dirty="0" smtClean="0"/>
              <a:t>Mainly a </a:t>
            </a:r>
            <a:r>
              <a:rPr lang="en-US" dirty="0"/>
              <a:t>functional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Rich </a:t>
            </a:r>
            <a:r>
              <a:rPr lang="en-US" dirty="0"/>
              <a:t>set of immutable, persistent data </a:t>
            </a:r>
            <a:r>
              <a:rPr lang="en-US" dirty="0" smtClean="0"/>
              <a:t>structures (Lists, Vectors, Maps)</a:t>
            </a:r>
          </a:p>
          <a:p>
            <a:r>
              <a:rPr lang="en-US" dirty="0"/>
              <a:t>S</a:t>
            </a:r>
            <a:r>
              <a:rPr lang="en-US" dirty="0" smtClean="0"/>
              <a:t>oftware Transactional Memory (STM) for thread-safe mutable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Clojure-</a:t>
            </a:r>
            <a:r>
              <a:rPr lang="en-US" dirty="0" err="1" smtClean="0"/>
              <a:t>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 version of Clojure</a:t>
            </a:r>
          </a:p>
          <a:p>
            <a:r>
              <a:rPr lang="en-US" dirty="0">
                <a:hlinkClick r:id="rId2"/>
              </a:rPr>
              <a:t>https://github.com/clojure/clojure-clr</a:t>
            </a:r>
            <a:endParaRPr lang="en-US" dirty="0" smtClean="0"/>
          </a:p>
          <a:p>
            <a:r>
              <a:rPr lang="en-US" dirty="0" smtClean="0"/>
              <a:t>Good level of maintenance</a:t>
            </a:r>
          </a:p>
          <a:p>
            <a:r>
              <a:rPr lang="en-US" dirty="0" smtClean="0"/>
              <a:t>Good Performance</a:t>
            </a:r>
          </a:p>
          <a:p>
            <a:r>
              <a:rPr lang="en-US" dirty="0" smtClean="0"/>
              <a:t>Good C# / IronRuby </a:t>
            </a:r>
            <a:r>
              <a:rPr lang="en-US" dirty="0" err="1" smtClean="0"/>
              <a:t>interop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RJB Hobby project for writing Chinese </a:t>
            </a:r>
            <a:r>
              <a:rPr lang="en-US" i="1" dirty="0" smtClean="0"/>
              <a:t>Hanzi</a:t>
            </a:r>
            <a:r>
              <a:rPr lang="en-US" dirty="0" smtClean="0"/>
              <a:t> characters using </a:t>
            </a:r>
            <a:r>
              <a:rPr lang="en-US" i="1" dirty="0" smtClean="0"/>
              <a:t>pinyin</a:t>
            </a:r>
            <a:r>
              <a:rPr lang="en-US" dirty="0" smtClean="0"/>
              <a:t> phonetic writing</a:t>
            </a:r>
          </a:p>
          <a:p>
            <a:r>
              <a:rPr lang="en-US" dirty="0" smtClean="0"/>
              <a:t>Uses English hints for Hanzi-conversion</a:t>
            </a:r>
          </a:p>
          <a:p>
            <a:r>
              <a:rPr lang="en-US" dirty="0" smtClean="0"/>
              <a:t>Allows person who can speak Chinese to write Chinese without knowing Hanzi</a:t>
            </a:r>
          </a:p>
          <a:p>
            <a:r>
              <a:rPr lang="en-US" dirty="0" smtClean="0"/>
              <a:t>Originally with XAML + WPF + C#</a:t>
            </a:r>
          </a:p>
          <a:p>
            <a:r>
              <a:rPr lang="en-US" dirty="0" smtClean="0"/>
              <a:t>Now </a:t>
            </a:r>
            <a:r>
              <a:rPr lang="en-US" dirty="0"/>
              <a:t>XAML + WPF + C</a:t>
            </a:r>
            <a:r>
              <a:rPr lang="en-US" dirty="0" smtClean="0"/>
              <a:t># + Clojure-</a:t>
            </a:r>
            <a:r>
              <a:rPr lang="en-US" dirty="0" err="1" smtClean="0"/>
              <a:t>clr</a:t>
            </a:r>
            <a:endParaRPr lang="en-US" dirty="0" smtClean="0"/>
          </a:p>
          <a:p>
            <a:r>
              <a:rPr lang="en-US" sz="2200" dirty="0">
                <a:hlinkClick r:id="rId2"/>
              </a:rPr>
              <a:t>https://github.com/rbrother/ChineseWriter/wiki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88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ChineseWriter UI parts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2896"/>
            <a:ext cx="762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CC-DICT 100 000+ word dictionary</a:t>
            </a:r>
          </a:p>
          <a:p>
            <a:r>
              <a:rPr lang="en-US" dirty="0" smtClean="0"/>
              <a:t>Converting to Clojure-form with stand-alone Clojure script</a:t>
            </a:r>
          </a:p>
          <a:p>
            <a:r>
              <a:rPr lang="en-US" dirty="0" smtClean="0"/>
              <a:t>Done once for each new version of CC-DICT to improve software startup time</a:t>
            </a:r>
          </a:p>
          <a:p>
            <a:r>
              <a:rPr lang="en-US" dirty="0" smtClean="0"/>
              <a:t>Reading and writing files</a:t>
            </a:r>
          </a:p>
          <a:p>
            <a:r>
              <a:rPr lang="en-US" dirty="0" smtClean="0"/>
              <a:t>Pretty-printing</a:t>
            </a:r>
          </a:p>
        </p:txBody>
      </p:sp>
    </p:spTree>
    <p:extLst>
      <p:ext uri="{BB962C8B-B14F-4D97-AF65-F5344CB8AC3E}">
        <p14:creationId xmlns:p14="http://schemas.microsoft.com/office/powerpoint/2010/main" val="42121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Clojure-</a:t>
            </a:r>
            <a:r>
              <a:rPr lang="en-US" dirty="0" err="1" smtClean="0"/>
              <a:t>clr</a:t>
            </a:r>
            <a:r>
              <a:rPr lang="en-US" dirty="0" smtClean="0"/>
              <a:t> from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CLOJURE_LOAD_PATH </a:t>
            </a:r>
            <a:r>
              <a:rPr lang="en-US" dirty="0" err="1" smtClean="0"/>
              <a:t>env</a:t>
            </a:r>
            <a:r>
              <a:rPr lang="en-US" dirty="0" smtClean="0"/>
              <a:t> variable to contain </a:t>
            </a:r>
            <a:r>
              <a:rPr lang="en-US" dirty="0" err="1" smtClean="0"/>
              <a:t>clojure-clr</a:t>
            </a:r>
            <a:r>
              <a:rPr lang="en-US" dirty="0" smtClean="0"/>
              <a:t> path and any shared </a:t>
            </a:r>
            <a:r>
              <a:rPr lang="en-US" dirty="0" err="1" smtClean="0"/>
              <a:t>clojure</a:t>
            </a:r>
            <a:r>
              <a:rPr lang="en-US" dirty="0" smtClean="0"/>
              <a:t> code paths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95659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first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- maps and lists – for everything!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classes!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powerful </a:t>
            </a:r>
            <a:r>
              <a:rPr lang="en-US" dirty="0" smtClean="0"/>
              <a:t>reuse: </a:t>
            </a:r>
          </a:p>
          <a:p>
            <a:pPr lvl="1"/>
            <a:r>
              <a:rPr lang="en-US" dirty="0" smtClean="0"/>
              <a:t>No need for custom getters and setters</a:t>
            </a:r>
          </a:p>
          <a:p>
            <a:pPr lvl="1"/>
            <a:r>
              <a:rPr lang="en-US" dirty="0" smtClean="0"/>
              <a:t>Easy debugging, easy understanding</a:t>
            </a:r>
          </a:p>
          <a:p>
            <a:pPr lvl="1"/>
            <a:r>
              <a:rPr lang="en-US" dirty="0" smtClean="0"/>
              <a:t>Easy access to data, no hiding</a:t>
            </a:r>
          </a:p>
          <a:p>
            <a:pPr lvl="1"/>
            <a:r>
              <a:rPr lang="en-US" dirty="0" smtClean="0"/>
              <a:t>No hiding needed since data immutable</a:t>
            </a:r>
          </a:p>
          <a:p>
            <a:r>
              <a:rPr lang="en-US" dirty="0" smtClean="0"/>
              <a:t>Word is a map</a:t>
            </a:r>
          </a:p>
          <a:p>
            <a:r>
              <a:rPr lang="en-US" dirty="0" smtClean="0"/>
              <a:t>Dictionary is a list of maps / map of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custom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custom words needed</a:t>
            </a:r>
          </a:p>
          <a:p>
            <a:r>
              <a:rPr lang="en-US" dirty="0" smtClean="0"/>
              <a:t>Also additional properties to existing words: Knowledge level, source, short 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finnish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Using separate </a:t>
            </a:r>
            <a:r>
              <a:rPr lang="en-US" dirty="0" err="1" smtClean="0"/>
              <a:t>words.clj</a:t>
            </a:r>
            <a:endParaRPr lang="en-US" dirty="0" smtClean="0"/>
          </a:p>
          <a:p>
            <a:r>
              <a:rPr lang="en-US" dirty="0" smtClean="0"/>
              <a:t>(merge-with merge a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561</TotalTime>
  <Words>268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Clojure way, Clojure-clr &amp;  C# interop</vt:lpstr>
      <vt:lpstr>Clojure</vt:lpstr>
      <vt:lpstr>Clojure-clr</vt:lpstr>
      <vt:lpstr>ChineseWriter</vt:lpstr>
      <vt:lpstr>ChineseWriter UI parts</vt:lpstr>
      <vt:lpstr>Dictionary conversion</vt:lpstr>
      <vt:lpstr>Using Clojure-clr from C#</vt:lpstr>
      <vt:lpstr>Data first philosophy</vt:lpstr>
      <vt:lpstr>Merging custom dictionary</vt:lpstr>
      <vt:lpstr>Handling state with atoms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Clojure-clr &amp;  C# interop</dc:title>
  <dc:creator>Robert Brotherus</dc:creator>
  <cp:lastModifiedBy>Robert Brotherus</cp:lastModifiedBy>
  <cp:revision>8</cp:revision>
  <dcterms:created xsi:type="dcterms:W3CDTF">2013-12-16T22:42:33Z</dcterms:created>
  <dcterms:modified xsi:type="dcterms:W3CDTF">2013-12-17T08:03:56Z</dcterms:modified>
</cp:coreProperties>
</file>