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75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6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3607236" y="1970204"/>
            <a:ext cx="7415927" cy="42890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834515" marR="1868805" indent="-1270" algn="ctr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Nama </a:t>
            </a:r>
            <a:r>
              <a:rPr lang="ms-MY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Kelompok:</a:t>
            </a:r>
            <a:r>
              <a:rPr lang="ms-MY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Atio</a:t>
            </a:r>
            <a:r>
              <a:rPr lang="en-I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Wahyudi Saputra			(15220354)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Arda Fadhillah Putra</a:t>
            </a:r>
            <a:r>
              <a:rPr lang="en-I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(15220</a:t>
            </a:r>
            <a:r>
              <a:rPr lang="id-ID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206</a:t>
            </a:r>
            <a:r>
              <a:rPr lang="en-I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Ridwana</a:t>
            </a:r>
            <a:r>
              <a:rPr lang="en-I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Septian</a:t>
            </a:r>
            <a:r>
              <a:rPr lang="en-I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D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rdian</a:t>
            </a:r>
            <a:r>
              <a:rPr lang="en-I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(15220780)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Mizar</a:t>
            </a:r>
            <a:r>
              <a:rPr lang="id-ID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Nur Faizi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		(1522</a:t>
            </a:r>
            <a:r>
              <a:rPr lang="id-I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0786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Michael Sebastian .H			(15220451)</a:t>
            </a:r>
          </a:p>
        </p:txBody>
      </p:sp>
      <p:sp>
        <p:nvSpPr>
          <p:cNvPr id="8" name="Shape 3"/>
          <p:cNvSpPr/>
          <p:nvPr/>
        </p:nvSpPr>
        <p:spPr>
          <a:xfrm>
            <a:off x="6350437" y="653438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189202"/>
            <a:ext cx="4869061" cy="385107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281708"/>
            <a:ext cx="7415927" cy="3006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Memulai E-Commerce dengan CodeIgniter 3</a:t>
            </a:r>
            <a:endParaRPr lang="en-US" sz="6312" dirty="0"/>
          </a:p>
        </p:txBody>
      </p:sp>
      <p:sp>
        <p:nvSpPr>
          <p:cNvPr id="7" name="Text 2"/>
          <p:cNvSpPr/>
          <p:nvPr/>
        </p:nvSpPr>
        <p:spPr>
          <a:xfrm>
            <a:off x="6350437" y="4658082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CodeIgniter 3 adalah salah satu kerangka kerja PHP yang paling populer untuk membangun aplikasi web, termasuk toko online. Dengan CodeIgniter 3, Anda dapat dengan mudah membuat situs e-commerce yang tangguh dan menarik.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6350437" y="653438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5355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382203"/>
            <a:ext cx="4869061" cy="346519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413516"/>
            <a:ext cx="7415927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Konfigurasi Dasar CodeIgniter 3</a:t>
            </a:r>
            <a:endParaRPr lang="en-US" sz="4574" dirty="0"/>
          </a:p>
        </p:txBody>
      </p:sp>
      <p:sp>
        <p:nvSpPr>
          <p:cNvPr id="7" name="Text 2"/>
          <p:cNvSpPr/>
          <p:nvPr/>
        </p:nvSpPr>
        <p:spPr>
          <a:xfrm>
            <a:off x="6350437" y="423588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Sebelum memulai, Anda perlu mengatur konfigurasi dasar CodeIgniter 3 seperti koneksi database, pengaturan email, dan pengaturan lainnya. Hal ini akan memastikan aplikasi Anda berjalan dengan lancar.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68" y="2229207"/>
            <a:ext cx="4929545" cy="377118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66021" y="968812"/>
            <a:ext cx="5451158" cy="655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9"/>
              </a:lnSpc>
              <a:buNone/>
            </a:pPr>
            <a:r>
              <a:rPr lang="en-US" sz="412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Routing dan Kontroller</a:t>
            </a:r>
            <a:endParaRPr lang="en-US" sz="4127" dirty="0"/>
          </a:p>
        </p:txBody>
      </p:sp>
      <p:sp>
        <p:nvSpPr>
          <p:cNvPr id="7" name="Shape 2"/>
          <p:cNvSpPr/>
          <p:nvPr/>
        </p:nvSpPr>
        <p:spPr>
          <a:xfrm>
            <a:off x="6586299" y="1957983"/>
            <a:ext cx="27742" cy="5302687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8" name="Shape 3"/>
          <p:cNvSpPr/>
          <p:nvPr/>
        </p:nvSpPr>
        <p:spPr>
          <a:xfrm>
            <a:off x="6850678" y="2445127"/>
            <a:ext cx="779621" cy="27742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9" name="Shape 4"/>
          <p:cNvSpPr/>
          <p:nvPr/>
        </p:nvSpPr>
        <p:spPr>
          <a:xfrm>
            <a:off x="6349544" y="2208490"/>
            <a:ext cx="501134" cy="501134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505754" y="2301835"/>
            <a:ext cx="188714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76" dirty="0"/>
          </a:p>
        </p:txBody>
      </p:sp>
      <p:sp>
        <p:nvSpPr>
          <p:cNvPr id="11" name="Text 6"/>
          <p:cNvSpPr/>
          <p:nvPr/>
        </p:nvSpPr>
        <p:spPr>
          <a:xfrm>
            <a:off x="7825264" y="2180630"/>
            <a:ext cx="2620566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9"/>
              </a:lnSpc>
              <a:buNone/>
            </a:pPr>
            <a:r>
              <a:rPr lang="en-US" sz="206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Routing</a:t>
            </a:r>
            <a:endParaRPr lang="en-US" sz="2064" dirty="0"/>
          </a:p>
        </p:txBody>
      </p:sp>
      <p:sp>
        <p:nvSpPr>
          <p:cNvPr id="12" name="Text 7"/>
          <p:cNvSpPr/>
          <p:nvPr/>
        </p:nvSpPr>
        <p:spPr>
          <a:xfrm>
            <a:off x="7825264" y="2641759"/>
            <a:ext cx="6025515" cy="712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175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Routing mengatur URL yang digunakan dalam aplikasi Anda, menghubungkan URL dengan controller yang sesuai.</a:t>
            </a:r>
            <a:endParaRPr lang="en-US" sz="1754" dirty="0"/>
          </a:p>
        </p:txBody>
      </p:sp>
      <p:sp>
        <p:nvSpPr>
          <p:cNvPr id="13" name="Shape 8"/>
          <p:cNvSpPr/>
          <p:nvPr/>
        </p:nvSpPr>
        <p:spPr>
          <a:xfrm>
            <a:off x="6850678" y="4286905"/>
            <a:ext cx="779621" cy="27742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4" name="Shape 9"/>
          <p:cNvSpPr/>
          <p:nvPr/>
        </p:nvSpPr>
        <p:spPr>
          <a:xfrm>
            <a:off x="6349544" y="4050268"/>
            <a:ext cx="501134" cy="501134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505754" y="4143613"/>
            <a:ext cx="188714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76" dirty="0"/>
          </a:p>
        </p:txBody>
      </p:sp>
      <p:sp>
        <p:nvSpPr>
          <p:cNvPr id="16" name="Text 11"/>
          <p:cNvSpPr/>
          <p:nvPr/>
        </p:nvSpPr>
        <p:spPr>
          <a:xfrm>
            <a:off x="7825264" y="4022408"/>
            <a:ext cx="2620566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9"/>
              </a:lnSpc>
              <a:buNone/>
            </a:pPr>
            <a:r>
              <a:rPr lang="en-US" sz="206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Controller</a:t>
            </a:r>
            <a:endParaRPr lang="en-US" sz="2064" dirty="0"/>
          </a:p>
        </p:txBody>
      </p:sp>
      <p:sp>
        <p:nvSpPr>
          <p:cNvPr id="17" name="Text 12"/>
          <p:cNvSpPr/>
          <p:nvPr/>
        </p:nvSpPr>
        <p:spPr>
          <a:xfrm>
            <a:off x="7825264" y="4483537"/>
            <a:ext cx="6025515" cy="712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175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Controller adalah jantung dari aplikasi, berisi logika bisnis yang menghubungkan model dan view.</a:t>
            </a:r>
            <a:endParaRPr lang="en-US" sz="1754" dirty="0"/>
          </a:p>
        </p:txBody>
      </p:sp>
      <p:sp>
        <p:nvSpPr>
          <p:cNvPr id="18" name="Shape 13"/>
          <p:cNvSpPr/>
          <p:nvPr/>
        </p:nvSpPr>
        <p:spPr>
          <a:xfrm>
            <a:off x="6850678" y="6128683"/>
            <a:ext cx="779621" cy="27742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9" name="Shape 14"/>
          <p:cNvSpPr/>
          <p:nvPr/>
        </p:nvSpPr>
        <p:spPr>
          <a:xfrm>
            <a:off x="6349544" y="5892046"/>
            <a:ext cx="501134" cy="501134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505754" y="5985391"/>
            <a:ext cx="188714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76" dirty="0"/>
          </a:p>
        </p:txBody>
      </p:sp>
      <p:sp>
        <p:nvSpPr>
          <p:cNvPr id="21" name="Text 16"/>
          <p:cNvSpPr/>
          <p:nvPr/>
        </p:nvSpPr>
        <p:spPr>
          <a:xfrm>
            <a:off x="7825264" y="5864185"/>
            <a:ext cx="2620566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9"/>
              </a:lnSpc>
              <a:buNone/>
            </a:pPr>
            <a:r>
              <a:rPr lang="en-US" sz="206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Model dan View</a:t>
            </a:r>
            <a:endParaRPr lang="en-US" sz="2064" dirty="0"/>
          </a:p>
        </p:txBody>
      </p:sp>
      <p:sp>
        <p:nvSpPr>
          <p:cNvPr id="22" name="Text 17"/>
          <p:cNvSpPr/>
          <p:nvPr/>
        </p:nvSpPr>
        <p:spPr>
          <a:xfrm>
            <a:off x="7825264" y="6325314"/>
            <a:ext cx="6025515" cy="712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175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Model menangani interaksi dengan database, sedangkan view mengatur tampilan yang dilihat oleh pengguna.</a:t>
            </a:r>
            <a:endParaRPr lang="en-US" sz="175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957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680" y="1980962"/>
            <a:ext cx="4886920" cy="42679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9152" y="659368"/>
            <a:ext cx="5641896" cy="7052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53"/>
              </a:lnSpc>
              <a:buNone/>
            </a:pPr>
            <a:r>
              <a:rPr lang="en-US" sz="444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Model dan Basis Data</a:t>
            </a:r>
            <a:endParaRPr lang="en-US" sz="4442" dirty="0"/>
          </a:p>
        </p:txBody>
      </p:sp>
      <p:sp>
        <p:nvSpPr>
          <p:cNvPr id="7" name="Shape 2"/>
          <p:cNvSpPr/>
          <p:nvPr/>
        </p:nvSpPr>
        <p:spPr>
          <a:xfrm>
            <a:off x="839152" y="1993821"/>
            <a:ext cx="539472" cy="539472"/>
          </a:xfrm>
          <a:prstGeom prst="roundRect">
            <a:avLst>
              <a:gd name="adj" fmla="val 8000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07269" y="2094309"/>
            <a:ext cx="203121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5"/>
              </a:lnSpc>
              <a:buNone/>
            </a:pPr>
            <a:r>
              <a:rPr lang="en-US" sz="266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5" dirty="0"/>
          </a:p>
        </p:txBody>
      </p:sp>
      <p:sp>
        <p:nvSpPr>
          <p:cNvPr id="9" name="Text 4"/>
          <p:cNvSpPr/>
          <p:nvPr/>
        </p:nvSpPr>
        <p:spPr>
          <a:xfrm>
            <a:off x="1618298" y="1993821"/>
            <a:ext cx="2820948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222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Model</a:t>
            </a:r>
            <a:endParaRPr lang="en-US" sz="2221" dirty="0"/>
          </a:p>
        </p:txBody>
      </p:sp>
      <p:sp>
        <p:nvSpPr>
          <p:cNvPr id="10" name="Text 5"/>
          <p:cNvSpPr/>
          <p:nvPr/>
        </p:nvSpPr>
        <p:spPr>
          <a:xfrm>
            <a:off x="1618298" y="2490192"/>
            <a:ext cx="6686550" cy="1150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1888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Model adalah kelas yang bertanggung jawab untuk berkomunikasi dengan database, mengelola data, dan mengimplementasikan logika bisnis.</a:t>
            </a:r>
            <a:endParaRPr lang="en-US" sz="1888" dirty="0"/>
          </a:p>
        </p:txBody>
      </p:sp>
      <p:sp>
        <p:nvSpPr>
          <p:cNvPr id="11" name="Shape 6"/>
          <p:cNvSpPr/>
          <p:nvPr/>
        </p:nvSpPr>
        <p:spPr>
          <a:xfrm>
            <a:off x="839152" y="4150400"/>
            <a:ext cx="539472" cy="539472"/>
          </a:xfrm>
          <a:prstGeom prst="roundRect">
            <a:avLst>
              <a:gd name="adj" fmla="val 8000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07269" y="4250888"/>
            <a:ext cx="203121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5"/>
              </a:lnSpc>
              <a:buNone/>
            </a:pPr>
            <a:r>
              <a:rPr lang="en-US" sz="266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65" dirty="0"/>
          </a:p>
        </p:txBody>
      </p:sp>
      <p:sp>
        <p:nvSpPr>
          <p:cNvPr id="13" name="Text 8"/>
          <p:cNvSpPr/>
          <p:nvPr/>
        </p:nvSpPr>
        <p:spPr>
          <a:xfrm>
            <a:off x="1618298" y="4150400"/>
            <a:ext cx="2820948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222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Basis Data</a:t>
            </a:r>
            <a:endParaRPr lang="en-US" sz="2221" dirty="0"/>
          </a:p>
        </p:txBody>
      </p:sp>
      <p:sp>
        <p:nvSpPr>
          <p:cNvPr id="14" name="Text 9"/>
          <p:cNvSpPr/>
          <p:nvPr/>
        </p:nvSpPr>
        <p:spPr>
          <a:xfrm>
            <a:off x="1618298" y="4646771"/>
            <a:ext cx="6686550" cy="1150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1888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CodeIgniter 3 menyediakan abstraksi database yang kuat, memudahkan Anda untuk bekerja dengan berbagai jenis database.</a:t>
            </a:r>
            <a:endParaRPr lang="en-US" sz="1888" dirty="0"/>
          </a:p>
        </p:txBody>
      </p:sp>
      <p:sp>
        <p:nvSpPr>
          <p:cNvPr id="15" name="Shape 10"/>
          <p:cNvSpPr/>
          <p:nvPr/>
        </p:nvSpPr>
        <p:spPr>
          <a:xfrm>
            <a:off x="839152" y="6306979"/>
            <a:ext cx="539472" cy="539472"/>
          </a:xfrm>
          <a:prstGeom prst="roundRect">
            <a:avLst>
              <a:gd name="adj" fmla="val 8000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007269" y="6407468"/>
            <a:ext cx="203121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5"/>
              </a:lnSpc>
              <a:buNone/>
            </a:pPr>
            <a:r>
              <a:rPr lang="en-US" sz="266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65" dirty="0"/>
          </a:p>
        </p:txBody>
      </p:sp>
      <p:sp>
        <p:nvSpPr>
          <p:cNvPr id="17" name="Text 12"/>
          <p:cNvSpPr/>
          <p:nvPr/>
        </p:nvSpPr>
        <p:spPr>
          <a:xfrm>
            <a:off x="1618298" y="6306979"/>
            <a:ext cx="2820948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222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Query Builder</a:t>
            </a:r>
            <a:endParaRPr lang="en-US" sz="2221" dirty="0"/>
          </a:p>
        </p:txBody>
      </p:sp>
      <p:sp>
        <p:nvSpPr>
          <p:cNvPr id="18" name="Text 13"/>
          <p:cNvSpPr/>
          <p:nvPr/>
        </p:nvSpPr>
        <p:spPr>
          <a:xfrm>
            <a:off x="1618298" y="6803350"/>
            <a:ext cx="6686550" cy="767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21"/>
              </a:lnSpc>
              <a:buNone/>
            </a:pPr>
            <a:r>
              <a:rPr lang="en-US" sz="1888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Fitur Query Builder memungkinkan Anda untuk menulis kueri database dengan sintaks yang sederhana dan mudah dibaca.</a:t>
            </a:r>
            <a:endParaRPr lang="en-US" sz="1888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013" y="2739390"/>
            <a:ext cx="4890254" cy="27508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4628" y="677704"/>
            <a:ext cx="5611654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View dan Template</a:t>
            </a:r>
            <a:endParaRPr lang="en-US" sz="4419" dirty="0"/>
          </a:p>
        </p:txBody>
      </p:sp>
      <p:sp>
        <p:nvSpPr>
          <p:cNvPr id="7" name="Shape 2"/>
          <p:cNvSpPr/>
          <p:nvPr/>
        </p:nvSpPr>
        <p:spPr>
          <a:xfrm>
            <a:off x="834628" y="1736765"/>
            <a:ext cx="7474744" cy="1779389"/>
          </a:xfrm>
          <a:prstGeom prst="roundRect">
            <a:avLst>
              <a:gd name="adj" fmla="val 2412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95970" y="1998107"/>
            <a:ext cx="2805827" cy="3507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2"/>
              </a:lnSpc>
              <a:buNone/>
            </a:pPr>
            <a:r>
              <a:rPr lang="en-US" sz="2209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View</a:t>
            </a:r>
            <a:endParaRPr lang="en-US" sz="2209" dirty="0"/>
          </a:p>
        </p:txBody>
      </p:sp>
      <p:sp>
        <p:nvSpPr>
          <p:cNvPr id="9" name="Text 4"/>
          <p:cNvSpPr/>
          <p:nvPr/>
        </p:nvSpPr>
        <p:spPr>
          <a:xfrm>
            <a:off x="1095970" y="2491859"/>
            <a:ext cx="6952059" cy="762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View bertanggung jawab untuk menampilkan data yang diterima dari controller ke pengguna.</a:t>
            </a:r>
            <a:endParaRPr lang="en-US" sz="1878" dirty="0"/>
          </a:p>
        </p:txBody>
      </p:sp>
      <p:sp>
        <p:nvSpPr>
          <p:cNvPr id="10" name="Shape 5"/>
          <p:cNvSpPr/>
          <p:nvPr/>
        </p:nvSpPr>
        <p:spPr>
          <a:xfrm>
            <a:off x="834628" y="3754636"/>
            <a:ext cx="7474744" cy="1779389"/>
          </a:xfrm>
          <a:prstGeom prst="roundRect">
            <a:avLst>
              <a:gd name="adj" fmla="val 2412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95970" y="4015978"/>
            <a:ext cx="2805827" cy="3507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2"/>
              </a:lnSpc>
              <a:buNone/>
            </a:pPr>
            <a:r>
              <a:rPr lang="en-US" sz="2209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Template</a:t>
            </a:r>
            <a:endParaRPr lang="en-US" sz="2209" dirty="0"/>
          </a:p>
        </p:txBody>
      </p:sp>
      <p:sp>
        <p:nvSpPr>
          <p:cNvPr id="12" name="Text 7"/>
          <p:cNvSpPr/>
          <p:nvPr/>
        </p:nvSpPr>
        <p:spPr>
          <a:xfrm>
            <a:off x="1095970" y="4509730"/>
            <a:ext cx="6952059" cy="762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Template memungkinkan Anda untuk memisahkan struktur HTML dasar dari konten yang dinamis.</a:t>
            </a:r>
            <a:endParaRPr lang="en-US" sz="1878" dirty="0"/>
          </a:p>
        </p:txBody>
      </p:sp>
      <p:sp>
        <p:nvSpPr>
          <p:cNvPr id="13" name="Shape 8"/>
          <p:cNvSpPr/>
          <p:nvPr/>
        </p:nvSpPr>
        <p:spPr>
          <a:xfrm>
            <a:off x="834628" y="5772507"/>
            <a:ext cx="7474744" cy="1779389"/>
          </a:xfrm>
          <a:prstGeom prst="roundRect">
            <a:avLst>
              <a:gd name="adj" fmla="val 2412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095970" y="6033849"/>
            <a:ext cx="2805827" cy="3507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2"/>
              </a:lnSpc>
              <a:buNone/>
            </a:pPr>
            <a:r>
              <a:rPr lang="en-US" sz="2209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Asset Management</a:t>
            </a:r>
            <a:endParaRPr lang="en-US" sz="2209" dirty="0"/>
          </a:p>
        </p:txBody>
      </p:sp>
      <p:sp>
        <p:nvSpPr>
          <p:cNvPr id="15" name="Text 10"/>
          <p:cNvSpPr/>
          <p:nvPr/>
        </p:nvSpPr>
        <p:spPr>
          <a:xfrm>
            <a:off x="1095970" y="6527602"/>
            <a:ext cx="6952059" cy="762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CodeIgniter 3 memiliki fitur untuk mengelola aset seperti CSS, JavaScript, dan gambar dengan mudah.</a:t>
            </a:r>
            <a:endParaRPr lang="en-US" sz="187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979" y="2219325"/>
            <a:ext cx="5054441" cy="379083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4837" y="475298"/>
            <a:ext cx="4551521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Fitur E-Commerce Dasar</a:t>
            </a:r>
            <a:endParaRPr lang="en-US" sz="3202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1242655"/>
            <a:ext cx="431959" cy="431959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04837" y="1847374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Keranjang Belanja</a:t>
            </a:r>
            <a:endParaRPr lang="en-US" sz="1601" dirty="0"/>
          </a:p>
        </p:txBody>
      </p:sp>
      <p:sp>
        <p:nvSpPr>
          <p:cNvPr id="9" name="Text 3"/>
          <p:cNvSpPr/>
          <p:nvPr/>
        </p:nvSpPr>
        <p:spPr>
          <a:xfrm>
            <a:off x="604837" y="2205157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Fitur ini memungkinkan pelanggan untuk menambahkan produk ke keranjang dan melakukan checkout.</a:t>
            </a:r>
            <a:endParaRPr lang="en-US" sz="1361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3000137"/>
            <a:ext cx="431959" cy="43195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04837" y="3604855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Pembayaran</a:t>
            </a:r>
            <a:endParaRPr lang="en-US" sz="1601" dirty="0"/>
          </a:p>
        </p:txBody>
      </p:sp>
      <p:sp>
        <p:nvSpPr>
          <p:cNvPr id="12" name="Text 5"/>
          <p:cNvSpPr/>
          <p:nvPr/>
        </p:nvSpPr>
        <p:spPr>
          <a:xfrm>
            <a:off x="604837" y="396263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Integrasi dengan gateway pembayaran yang aman untuk memproses transaksi pelanggan.</a:t>
            </a:r>
            <a:endParaRPr lang="en-US" sz="1361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" y="4757618"/>
            <a:ext cx="431959" cy="431959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04837" y="5362337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Manajemen Pesanan</a:t>
            </a:r>
            <a:endParaRPr lang="en-US" sz="1601" dirty="0"/>
          </a:p>
        </p:txBody>
      </p:sp>
      <p:sp>
        <p:nvSpPr>
          <p:cNvPr id="15" name="Text 7"/>
          <p:cNvSpPr/>
          <p:nvPr/>
        </p:nvSpPr>
        <p:spPr>
          <a:xfrm>
            <a:off x="604837" y="5720120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Fitur ini memungkinkan Anda melacak status dan riwayat pesanan pelanggan.</a:t>
            </a:r>
            <a:endParaRPr lang="en-US" sz="1361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837" y="6515100"/>
            <a:ext cx="431959" cy="431959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604837" y="7119818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Akun Pelanggan</a:t>
            </a:r>
            <a:endParaRPr lang="en-US" sz="1601" dirty="0"/>
          </a:p>
        </p:txBody>
      </p:sp>
      <p:sp>
        <p:nvSpPr>
          <p:cNvPr id="18" name="Text 9"/>
          <p:cNvSpPr/>
          <p:nvPr/>
        </p:nvSpPr>
        <p:spPr>
          <a:xfrm>
            <a:off x="604837" y="7477601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Pelanggan dapat membuat akun, melihat riwayat pembelian, dan memperbarui informasi profil.</a:t>
            </a:r>
            <a:endParaRPr lang="en-US" sz="136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250" y="2236708"/>
            <a:ext cx="4909780" cy="375606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07244" y="734616"/>
            <a:ext cx="6874312" cy="678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42"/>
              </a:lnSpc>
              <a:buNone/>
            </a:pPr>
            <a:r>
              <a:rPr lang="en-US" sz="4273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Deployment dan Optimisasi</a:t>
            </a:r>
            <a:endParaRPr lang="en-US" sz="4273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44" y="1758791"/>
            <a:ext cx="1153239" cy="1845231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306360" y="1989415"/>
            <a:ext cx="2713553" cy="3390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1"/>
              </a:lnSpc>
              <a:buNone/>
            </a:pPr>
            <a:r>
              <a:rPr lang="en-US" sz="213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Deployment</a:t>
            </a:r>
            <a:endParaRPr lang="en-US" sz="2137" dirty="0"/>
          </a:p>
        </p:txBody>
      </p:sp>
      <p:sp>
        <p:nvSpPr>
          <p:cNvPr id="9" name="Text 3"/>
          <p:cNvSpPr/>
          <p:nvPr/>
        </p:nvSpPr>
        <p:spPr>
          <a:xfrm>
            <a:off x="2306360" y="2466856"/>
            <a:ext cx="6030397" cy="737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06"/>
              </a:lnSpc>
              <a:buNone/>
            </a:pPr>
            <a:r>
              <a:rPr lang="en-US" sz="1816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Setelah menyelesaikan pembangunan, aplikasi Anda harus diunggah ke server web dan diuji secara menyeluruh.</a:t>
            </a:r>
            <a:endParaRPr lang="en-US" sz="181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44" y="3604022"/>
            <a:ext cx="1153239" cy="184523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306360" y="3834646"/>
            <a:ext cx="2713553" cy="3390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1"/>
              </a:lnSpc>
              <a:buNone/>
            </a:pPr>
            <a:r>
              <a:rPr lang="en-US" sz="213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Optimisasi</a:t>
            </a:r>
            <a:endParaRPr lang="en-US" sz="2137" dirty="0"/>
          </a:p>
        </p:txBody>
      </p:sp>
      <p:sp>
        <p:nvSpPr>
          <p:cNvPr id="12" name="Text 5"/>
          <p:cNvSpPr/>
          <p:nvPr/>
        </p:nvSpPr>
        <p:spPr>
          <a:xfrm>
            <a:off x="2306360" y="4312087"/>
            <a:ext cx="6030397" cy="737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06"/>
              </a:lnSpc>
              <a:buNone/>
            </a:pPr>
            <a:r>
              <a:rPr lang="en-US" sz="1816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Lakukan optimisasi kecepatan, keamanan, dan SEO untuk memastikan aplikasi Anda berjalan dengan baik.</a:t>
            </a:r>
            <a:endParaRPr lang="en-US" sz="1816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44" y="5449252"/>
            <a:ext cx="1153239" cy="2045613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306360" y="5679877"/>
            <a:ext cx="2713553" cy="3390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1"/>
              </a:lnSpc>
              <a:buNone/>
            </a:pPr>
            <a:r>
              <a:rPr lang="en-US" sz="213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Pemeliharaan</a:t>
            </a:r>
            <a:endParaRPr lang="en-US" sz="2137" dirty="0"/>
          </a:p>
        </p:txBody>
      </p:sp>
      <p:sp>
        <p:nvSpPr>
          <p:cNvPr id="15" name="Text 7"/>
          <p:cNvSpPr/>
          <p:nvPr/>
        </p:nvSpPr>
        <p:spPr>
          <a:xfrm>
            <a:off x="2306360" y="6157317"/>
            <a:ext cx="6030397" cy="1106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06"/>
              </a:lnSpc>
              <a:buNone/>
            </a:pPr>
            <a:r>
              <a:rPr lang="en-US" sz="1816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Secara teratur perbarui kerangka kerja, plugin, dan komponen lainnya untuk menjaga aplikasi Anda tetap aman dan berkinerja tinggi.</a:t>
            </a:r>
            <a:endParaRPr lang="en-US" sz="181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428</Words>
  <Application>Microsoft Office PowerPoint</Application>
  <PresentationFormat>Kustom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3" baseType="lpstr">
      <vt:lpstr>Arial</vt:lpstr>
      <vt:lpstr>Nunito</vt:lpstr>
      <vt:lpstr>PT Sans</vt:lpstr>
      <vt:lpstr>Times New Roman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arda fadhillah</cp:lastModifiedBy>
  <cp:revision>5</cp:revision>
  <dcterms:created xsi:type="dcterms:W3CDTF">2024-07-01T12:02:48Z</dcterms:created>
  <dcterms:modified xsi:type="dcterms:W3CDTF">2024-07-04T04:22:21Z</dcterms:modified>
</cp:coreProperties>
</file>