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A9C-4C19-0F41-AA30-9A05EE58391E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3204F-1F7A-2642-AB21-C74287C6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Data - EDA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683" y="5715000"/>
            <a:ext cx="1162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 also included PCA and clustering analysis in my R script, but not the PowerPoint because it was getting fairly long &amp;</a:t>
            </a:r>
          </a:p>
          <a:p>
            <a:r>
              <a:rPr lang="en-US" dirty="0" smtClean="0"/>
              <a:t>I wasn’t sure if we even wanted to look at those.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5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Nares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76387"/>
            <a:ext cx="11353800" cy="32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0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Ears - PMI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60" y="1243013"/>
            <a:ext cx="8973880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Ears - MOD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7" y="1226307"/>
            <a:ext cx="9369425" cy="51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Ears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" y="1690688"/>
            <a:ext cx="10888663" cy="32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9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Eyes - PMI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496223"/>
            <a:ext cx="9039225" cy="53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5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Eyes - MOD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300898"/>
            <a:ext cx="9744075" cy="53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by Sample Area – Eyes - Summary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1569497"/>
            <a:ext cx="11075988" cy="32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Buccal - PMI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1" y="1291916"/>
            <a:ext cx="9215437" cy="50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1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Buccal - MOD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43" y="1444630"/>
            <a:ext cx="8901113" cy="5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3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Buccal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60512"/>
            <a:ext cx="11760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Person - PMI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61" y="1312445"/>
            <a:ext cx="830875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4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Rectum - PMI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528763"/>
            <a:ext cx="9103214" cy="46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9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Rectum - MOD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1" y="1290638"/>
            <a:ext cx="886221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Rectum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690688"/>
            <a:ext cx="10268258" cy="28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8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By Sample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Honestly, I’m still not sure how we should handle the sample area issue, i.e. averaging, weighted averages, considering it a factoring, perhaps splitting the data set by sample area as though there were multiple experiments going simultaneously?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Person - MOD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33" y="1354964"/>
            <a:ext cx="8985584" cy="55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Person - 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2" y="1690688"/>
            <a:ext cx="11161295" cy="16136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352" y="3761569"/>
            <a:ext cx="8897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does appear to be some variables besides OTU that ought to be included in the model:</a:t>
            </a:r>
          </a:p>
          <a:p>
            <a:r>
              <a:rPr lang="en-US" dirty="0" smtClean="0"/>
              <a:t> -  PMI: Season, Weight Status, etc.</a:t>
            </a:r>
          </a:p>
          <a:p>
            <a:r>
              <a:rPr lang="en-US" dirty="0"/>
              <a:t> </a:t>
            </a:r>
            <a:r>
              <a:rPr lang="en-US" dirty="0" smtClean="0"/>
              <a:t>- MOD:  Pretty much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5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Umbilicus - PMI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06" y="1197847"/>
            <a:ext cx="9501188" cy="52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2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Umbilicus - MOD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63" y="1348299"/>
            <a:ext cx="9258300" cy="51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2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by Sample Area – Umbilicus - Summary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8" y="1545919"/>
            <a:ext cx="11129963" cy="32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by Sample Area – Nares - PMI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81" y="1414045"/>
            <a:ext cx="9672638" cy="53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by Sample Area – Nares - MOD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5" y="1243013"/>
            <a:ext cx="9852829" cy="52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7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284</Words>
  <Application>Microsoft Macintosh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Meta Data - EDA</vt:lpstr>
      <vt:lpstr>Split by Person - PMI</vt:lpstr>
      <vt:lpstr>Split by Person - MOD</vt:lpstr>
      <vt:lpstr>Split by Person - Summary</vt:lpstr>
      <vt:lpstr>Split by Sample Area – Umbilicus - PMI</vt:lpstr>
      <vt:lpstr>Split by Sample Area – Umbilicus - MOD</vt:lpstr>
      <vt:lpstr>Split by Sample Area – Umbilicus - Summary</vt:lpstr>
      <vt:lpstr>Split by Sample Area – Nares - PMI</vt:lpstr>
      <vt:lpstr>Split by Sample Area – Nares - MOD</vt:lpstr>
      <vt:lpstr>Split by Sample Area – Nares - Summary</vt:lpstr>
      <vt:lpstr>Split by Sample Area – Ears - PMI</vt:lpstr>
      <vt:lpstr>Split by Sample Area – Ears - MOD</vt:lpstr>
      <vt:lpstr>Split by Sample Area – Ears - Summary</vt:lpstr>
      <vt:lpstr>Split by Sample Area – Eyes - PMI</vt:lpstr>
      <vt:lpstr>Split by Sample Area – Eyes - MOD</vt:lpstr>
      <vt:lpstr>Split by Sample Area – Eyes - Summary</vt:lpstr>
      <vt:lpstr>Split by Sample Area – Buccal - PMI</vt:lpstr>
      <vt:lpstr>Split by Sample Area – Buccal - MOD</vt:lpstr>
      <vt:lpstr>Split by Sample Area – Buccal - Summary</vt:lpstr>
      <vt:lpstr>Split by Sample Area – Rectum - PMI</vt:lpstr>
      <vt:lpstr>Split by Sample Area – Rectum - MOD</vt:lpstr>
      <vt:lpstr>Split by Sample Area – Rectum - Summary</vt:lpstr>
      <vt:lpstr>Splitting By Sample Area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Data - EDA</dc:title>
  <dc:creator>Tessa Margaret Johnson</dc:creator>
  <cp:lastModifiedBy>Tessa Margaret Johnson</cp:lastModifiedBy>
  <cp:revision>6</cp:revision>
  <dcterms:created xsi:type="dcterms:W3CDTF">2017-05-24T02:02:47Z</dcterms:created>
  <dcterms:modified xsi:type="dcterms:W3CDTF">2017-05-24T02:31:06Z</dcterms:modified>
</cp:coreProperties>
</file>