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9"/>
    <p:restoredTop sz="94675"/>
  </p:normalViewPr>
  <p:slideViewPr>
    <p:cSldViewPr snapToGrid="0" snapToObjects="1">
      <p:cViewPr varScale="1">
        <p:scale>
          <a:sx n="54" d="100"/>
          <a:sy n="54" d="100"/>
        </p:scale>
        <p:origin x="2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7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36D0-43ED-5945-A167-A1574294A192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DEB7-70EC-2C4A-AD9D-5D4C62C7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PerMANOVA</a:t>
            </a:r>
            <a:r>
              <a:rPr lang="en-US" dirty="0" smtClean="0"/>
              <a:t> (Univariate predictor)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702"/>
            <a:ext cx="10515600" cy="5032375"/>
          </a:xfrm>
        </p:spPr>
        <p:txBody>
          <a:bodyPr/>
          <a:lstStyle/>
          <a:p>
            <a:r>
              <a:rPr lang="en-US" dirty="0" err="1" smtClean="0"/>
              <a:t>Estimated_PMI</a:t>
            </a:r>
            <a:r>
              <a:rPr lang="en-US" dirty="0" smtClean="0"/>
              <a:t>: 		p=0.001*</a:t>
            </a:r>
          </a:p>
          <a:p>
            <a:r>
              <a:rPr lang="en-US" dirty="0" smtClean="0"/>
              <a:t>Race: 			p=0.002*</a:t>
            </a:r>
          </a:p>
          <a:p>
            <a:r>
              <a:rPr lang="en-US" dirty="0" err="1" smtClean="0"/>
              <a:t>Manner.of.Death</a:t>
            </a:r>
            <a:r>
              <a:rPr lang="en-US" dirty="0" smtClean="0"/>
              <a:t> 	p=0.006*</a:t>
            </a:r>
          </a:p>
          <a:p>
            <a:r>
              <a:rPr lang="en-US" dirty="0" smtClean="0"/>
              <a:t>Season			p=0.919</a:t>
            </a:r>
          </a:p>
          <a:p>
            <a:r>
              <a:rPr lang="en-US" dirty="0" smtClean="0"/>
              <a:t>Sex				p=0.143</a:t>
            </a:r>
          </a:p>
          <a:p>
            <a:r>
              <a:rPr lang="en-US" dirty="0" err="1" smtClean="0"/>
              <a:t>Event_location</a:t>
            </a:r>
            <a:r>
              <a:rPr lang="en-US" dirty="0" smtClean="0"/>
              <a:t>		p=0.121</a:t>
            </a:r>
          </a:p>
          <a:p>
            <a:r>
              <a:rPr lang="en-US" dirty="0" smtClean="0"/>
              <a:t>Age				p=0.001*</a:t>
            </a:r>
          </a:p>
          <a:p>
            <a:r>
              <a:rPr lang="en-US" dirty="0" smtClean="0"/>
              <a:t>BMI				p=0.014*	</a:t>
            </a:r>
            <a:r>
              <a:rPr lang="en-US" dirty="0" smtClean="0"/>
              <a:t> (5NA removed)</a:t>
            </a:r>
            <a:endParaRPr lang="en-US" dirty="0" smtClean="0"/>
          </a:p>
          <a:p>
            <a:r>
              <a:rPr lang="en-US" dirty="0" err="1" smtClean="0"/>
              <a:t>Weight_Status</a:t>
            </a:r>
            <a:r>
              <a:rPr lang="en-US" dirty="0" smtClean="0"/>
              <a:t>		p=0.024*	</a:t>
            </a:r>
            <a:r>
              <a:rPr lang="en-US" dirty="0" smtClean="0"/>
              <a:t> (5NA removed)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PerMANOVA</a:t>
            </a:r>
            <a:r>
              <a:rPr lang="en-US" dirty="0" smtClean="0"/>
              <a:t> (No interactions, NA removed)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995024"/>
              </p:ext>
            </p:extLst>
          </p:nvPr>
        </p:nvGraphicFramePr>
        <p:xfrm>
          <a:off x="838200" y="2157083"/>
          <a:ext cx="10647395" cy="3954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755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28249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Permutation test for adonis under reduced 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Terms added sequentially (first to last)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Permutation: free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permutations: 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adonis2(formula = t(as.matrix(data_weight)) ~ (Estimated_PMI + Race + Manner.of.Death + Age + BMI + Weight_Status), data = meta_weight)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49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SumOfSqs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Pr(&gt;F)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Estimated_PMI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1.5559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2.2386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***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0.5665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2.445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***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Manner.of.Death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0.818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1.1769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0.117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0.2824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1.2188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u="none" strike="noStrike">
                          <a:effectLst/>
                        </a:rPr>
                        <a:t>0.177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0.3152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1.3604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0.076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Weight_Status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1.6267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1.1702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0.056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82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Residual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22.936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1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PerMANOVA</a:t>
            </a:r>
            <a:r>
              <a:rPr lang="en-US" sz="4000" dirty="0" smtClean="0"/>
              <a:t> (2-way Model selection in Backward, 0.1 cutoff)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924599"/>
              </p:ext>
            </p:extLst>
          </p:nvPr>
        </p:nvGraphicFramePr>
        <p:xfrm>
          <a:off x="838200" y="2070894"/>
          <a:ext cx="10515600" cy="386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3379"/>
                <a:gridCol w="573577"/>
                <a:gridCol w="1512161"/>
                <a:gridCol w="1512161"/>
                <a:gridCol w="1512161"/>
                <a:gridCol w="1512161"/>
              </a:tblGrid>
              <a:tr h="2032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Permutation test for adonis under reduced model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Terms added sequentially (first to last)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Permutation: free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permutations: 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SumOfSqs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Pr(&gt;F)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Estimated_PMI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1.5559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2.5043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***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0.5665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2.7352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***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Manner.of.Death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0.818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1.3166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0.033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0.2824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1.3634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0.091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0.3152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1.5218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0.022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Weight_Status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1.6267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1.3091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Estimated_PMI:Race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0.828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1.3327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Estimated_PMI:Manner.of.Death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2.1157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1.4594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Estimated_PMI:Age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0.8035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1.2932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0.043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Estimated_PMI:BMI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0.7808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1.2568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Estimated_PMI:Weight_Status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3.5218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1.4171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***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Age:Weight_Status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1.2175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1.1757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0.096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Residual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13.6687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62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220</Words>
  <Application>Microsoft Macintosh PowerPoint</Application>
  <PresentationFormat>Widescreen</PresentationFormat>
  <Paragraphs>141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PerMANOVA (Univariate predictor)</vt:lpstr>
      <vt:lpstr>PerMANOVA (No interactions, NA removed)</vt:lpstr>
      <vt:lpstr>PerMANOVA (2-way Model selection in Backward, 0.1 cutoff)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PerMANOVA</dc:title>
  <dc:creator>lzheng.chn@gmail.com</dc:creator>
  <cp:lastModifiedBy>lzheng.chn@gmail.com</cp:lastModifiedBy>
  <cp:revision>18</cp:revision>
  <dcterms:created xsi:type="dcterms:W3CDTF">2016-12-20T07:36:17Z</dcterms:created>
  <dcterms:modified xsi:type="dcterms:W3CDTF">2016-12-20T08:19:40Z</dcterms:modified>
</cp:coreProperties>
</file>