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591C6-87BD-3E98-D70E-DE8854B1AC30}" v="108" dt="2025-01-10T02:24:2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Calibri"/>
                <a:ea typeface="+mj-lt"/>
                <a:cs typeface="+mj-lt"/>
              </a:rPr>
              <a:t>Activity </a:t>
            </a:r>
            <a:r>
              <a:rPr lang="tr-TR" err="1">
                <a:latin typeface="Calibri"/>
                <a:ea typeface="+mj-lt"/>
                <a:cs typeface="+mj-lt"/>
              </a:rPr>
              <a:t>Metrics</a:t>
            </a:r>
            <a:r>
              <a:rPr lang="tr-TR" dirty="0">
                <a:latin typeface="Calibri"/>
                <a:ea typeface="+mj-lt"/>
                <a:cs typeface="+mj-lt"/>
              </a:rPr>
              <a:t> Under </a:t>
            </a:r>
            <a:r>
              <a:rPr lang="tr-TR" err="1">
                <a:latin typeface="Calibri"/>
                <a:ea typeface="+mj-lt"/>
                <a:cs typeface="+mj-lt"/>
              </a:rPr>
              <a:t>Academic</a:t>
            </a:r>
            <a:r>
              <a:rPr lang="tr-TR" dirty="0">
                <a:latin typeface="Calibri"/>
                <a:ea typeface="+mj-lt"/>
                <a:cs typeface="+mj-lt"/>
              </a:rPr>
              <a:t> </a:t>
            </a:r>
            <a:r>
              <a:rPr lang="tr-TR" err="1">
                <a:latin typeface="Calibri"/>
                <a:ea typeface="+mj-lt"/>
                <a:cs typeface="+mj-lt"/>
              </a:rPr>
              <a:t>Pressure</a:t>
            </a:r>
            <a:endParaRPr lang="tr-TR">
              <a:latin typeface="Calibri"/>
              <a:ea typeface="+mj-lt"/>
              <a:cs typeface="+mj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-2798122" y="624373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Arda </a:t>
            </a:r>
            <a:r>
              <a:rPr lang="tr-TR" dirty="0" err="1"/>
              <a:t>Cabaroglu</a:t>
            </a:r>
            <a:r>
              <a:rPr lang="tr-TR" dirty="0"/>
              <a:t> 32270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19A40A-B107-18FA-DF00-DB3F6066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 </a:t>
            </a:r>
            <a:r>
              <a:rPr lang="tr-TR" dirty="0" err="1"/>
              <a:t>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5B28D8-C7A2-A7F0-B796-673C57E5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6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86FE5-8241-5F27-2E02-DBBE1B67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i </a:t>
            </a:r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B13363-024F-1006-0F18-48A495EF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7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951306-E3E1-B32A-806A-0C456C01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hypothesis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3BD3E-88E9-83D2-7DE3-3C797385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09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BE472-6F6B-ED98-2D23-86BB72B6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Start </a:t>
            </a:r>
            <a:r>
              <a:rPr lang="tr-TR" dirty="0" err="1"/>
              <a:t>displaying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evalate</a:t>
            </a:r>
            <a:r>
              <a:rPr lang="tr-TR" dirty="0"/>
              <a:t> </a:t>
            </a:r>
            <a:r>
              <a:rPr lang="tr-TR" dirty="0" err="1"/>
              <a:t>each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87513-3EBA-698E-3052-0E64D8E7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51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D3A521-CFD8-9666-311D-D532C9F2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testing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DB2207-3568-DF64-B446-CBB2FA33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4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Activity Metrics Under Academic Pressure</vt:lpstr>
      <vt:lpstr>The dataset i used</vt:lpstr>
      <vt:lpstr>How i presented the data</vt:lpstr>
      <vt:lpstr>Goal and hypothesis</vt:lpstr>
      <vt:lpstr>Start displaying the graphs and evalate each</vt:lpstr>
      <vt:lpstr>At the end show the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2025-01-10T02:00:38Z</dcterms:created>
  <dcterms:modified xsi:type="dcterms:W3CDTF">2025-01-10T02:30:41Z</dcterms:modified>
</cp:coreProperties>
</file>