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Arial Black"/>
      <p:regular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2">
          <p15:clr>
            <a:srgbClr val="9AA0A6"/>
          </p15:clr>
        </p15:guide>
        <p15:guide id="2" pos="1084">
          <p15:clr>
            <a:srgbClr val="9AA0A6"/>
          </p15:clr>
        </p15:guide>
      </p15:sldGuideLst>
    </p:ext>
    <p:ext uri="GoogleSlidesCustomDataVersion2">
      <go:slidesCustomData xmlns:go="http://customooxmlschemas.google.com/" r:id="rId20" roundtripDataSignature="AMtx7mime+DwRT3lW86xbNip0a2TemH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2" orient="horz"/>
        <p:guide pos="10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Black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71b6de4b7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971b6de4b7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a59d70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44a59d7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44a59d7078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9df05b6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49df05b6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71b6de4b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971b6de4b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971b6de4b7_0_204"/>
          <p:cNvSpPr txBox="1"/>
          <p:nvPr>
            <p:ph idx="1" type="body"/>
          </p:nvPr>
        </p:nvSpPr>
        <p:spPr>
          <a:xfrm>
            <a:off x="600670" y="5929931"/>
            <a:ext cx="10985400" cy="318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" name="Google Shape;14;g1971b6de4b7_0_204"/>
          <p:cNvSpPr txBox="1"/>
          <p:nvPr>
            <p:ph type="title"/>
          </p:nvPr>
        </p:nvSpPr>
        <p:spPr>
          <a:xfrm>
            <a:off x="603248" y="1287496"/>
            <a:ext cx="10985400" cy="232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800"/>
              <a:buFont typeface="Montserrat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1971b6de4b7_0_204"/>
          <p:cNvSpPr txBox="1"/>
          <p:nvPr>
            <p:ph idx="2" type="body"/>
          </p:nvPr>
        </p:nvSpPr>
        <p:spPr>
          <a:xfrm>
            <a:off x="600671" y="3611595"/>
            <a:ext cx="10985400" cy="95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None/>
              <a:defRPr b="1" sz="275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b="1" sz="275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b="1" sz="275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b="1" sz="275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b="1" sz="275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6" name="Google Shape;16;g1971b6de4b7_0_204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With Images">
  <p:cSld name="Double Content With Image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71b6de4b7_0_246"/>
          <p:cNvSpPr txBox="1"/>
          <p:nvPr>
            <p:ph idx="1" type="body"/>
          </p:nvPr>
        </p:nvSpPr>
        <p:spPr>
          <a:xfrm>
            <a:off x="838200" y="2783526"/>
            <a:ext cx="5181600" cy="339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g1971b6de4b7_0_246"/>
          <p:cNvSpPr txBox="1"/>
          <p:nvPr>
            <p:ph idx="2" type="body"/>
          </p:nvPr>
        </p:nvSpPr>
        <p:spPr>
          <a:xfrm>
            <a:off x="6172200" y="2783526"/>
            <a:ext cx="5181600" cy="339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4" name="Google Shape;74;g1971b6de4b7_0_246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g1971b6de4b7_0_2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971b6de4b7_0_246"/>
          <p:cNvSpPr txBox="1"/>
          <p:nvPr>
            <p:ph idx="3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77" name="Google Shape;77;g1971b6de4b7_0_246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g1971b6de4b7_0_246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g1971b6de4b7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971b6de4b7_0_246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1971b6de4b7_0_246"/>
          <p:cNvSpPr/>
          <p:nvPr>
            <p:ph idx="4" type="pic"/>
          </p:nvPr>
        </p:nvSpPr>
        <p:spPr>
          <a:xfrm>
            <a:off x="838200" y="1624013"/>
            <a:ext cx="5181600" cy="109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g1971b6de4b7_0_246"/>
          <p:cNvSpPr/>
          <p:nvPr>
            <p:ph idx="5" type="pic"/>
          </p:nvPr>
        </p:nvSpPr>
        <p:spPr>
          <a:xfrm>
            <a:off x="6172200" y="1636286"/>
            <a:ext cx="5181600" cy="109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With Title">
  <p:cSld name="Double Content With 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71b6de4b7_0_258"/>
          <p:cNvSpPr txBox="1"/>
          <p:nvPr>
            <p:ph idx="1" type="body"/>
          </p:nvPr>
        </p:nvSpPr>
        <p:spPr>
          <a:xfrm>
            <a:off x="838200" y="2308192"/>
            <a:ext cx="5181600" cy="38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5" name="Google Shape;85;g1971b6de4b7_0_258"/>
          <p:cNvSpPr txBox="1"/>
          <p:nvPr>
            <p:ph idx="2" type="body"/>
          </p:nvPr>
        </p:nvSpPr>
        <p:spPr>
          <a:xfrm>
            <a:off x="6172200" y="2308192"/>
            <a:ext cx="5181600" cy="38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6" name="Google Shape;86;g1971b6de4b7_0_258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g1971b6de4b7_0_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971b6de4b7_0_258"/>
          <p:cNvSpPr txBox="1"/>
          <p:nvPr>
            <p:ph idx="3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89" name="Google Shape;89;g1971b6de4b7_0_258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1971b6de4b7_0_258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g1971b6de4b7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971b6de4b7_0_258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1971b6de4b7_0_258"/>
          <p:cNvSpPr txBox="1"/>
          <p:nvPr>
            <p:ph idx="4" type="body"/>
          </p:nvPr>
        </p:nvSpPr>
        <p:spPr>
          <a:xfrm>
            <a:off x="838200" y="1701851"/>
            <a:ext cx="51816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4" name="Google Shape;94;g1971b6de4b7_0_258"/>
          <p:cNvSpPr txBox="1"/>
          <p:nvPr>
            <p:ph idx="5" type="body"/>
          </p:nvPr>
        </p:nvSpPr>
        <p:spPr>
          <a:xfrm>
            <a:off x="6172200" y="1701818"/>
            <a:ext cx="51816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 With Image and Title">
  <p:cSld name="Double Content With Image and 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71b6de4b7_0_270"/>
          <p:cNvSpPr txBox="1"/>
          <p:nvPr>
            <p:ph idx="1" type="body"/>
          </p:nvPr>
        </p:nvSpPr>
        <p:spPr>
          <a:xfrm>
            <a:off x="838200" y="3343614"/>
            <a:ext cx="5181600" cy="2833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7" name="Google Shape;97;g1971b6de4b7_0_270"/>
          <p:cNvSpPr txBox="1"/>
          <p:nvPr>
            <p:ph idx="2" type="body"/>
          </p:nvPr>
        </p:nvSpPr>
        <p:spPr>
          <a:xfrm>
            <a:off x="6172200" y="3343614"/>
            <a:ext cx="5181600" cy="2833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g1971b6de4b7_0_270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971b6de4b7_0_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971b6de4b7_0_270"/>
          <p:cNvSpPr txBox="1"/>
          <p:nvPr>
            <p:ph idx="3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01" name="Google Shape;101;g1971b6de4b7_0_27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1971b6de4b7_0_270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1971b6de4b7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971b6de4b7_0_270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1971b6de4b7_0_270"/>
          <p:cNvSpPr txBox="1"/>
          <p:nvPr>
            <p:ph idx="4" type="body"/>
          </p:nvPr>
        </p:nvSpPr>
        <p:spPr>
          <a:xfrm>
            <a:off x="838200" y="2729107"/>
            <a:ext cx="51816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6" name="Google Shape;106;g1971b6de4b7_0_270"/>
          <p:cNvSpPr txBox="1"/>
          <p:nvPr>
            <p:ph idx="5" type="body"/>
          </p:nvPr>
        </p:nvSpPr>
        <p:spPr>
          <a:xfrm>
            <a:off x="6172200" y="2729074"/>
            <a:ext cx="51816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7" name="Google Shape;107;g1971b6de4b7_0_270"/>
          <p:cNvSpPr/>
          <p:nvPr>
            <p:ph idx="6" type="pic"/>
          </p:nvPr>
        </p:nvSpPr>
        <p:spPr>
          <a:xfrm>
            <a:off x="838200" y="1624013"/>
            <a:ext cx="5181600" cy="109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g1971b6de4b7_0_270"/>
          <p:cNvSpPr/>
          <p:nvPr>
            <p:ph idx="7" type="pic"/>
          </p:nvPr>
        </p:nvSpPr>
        <p:spPr>
          <a:xfrm>
            <a:off x="6172200" y="1596161"/>
            <a:ext cx="5181600" cy="109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ple Content">
  <p:cSld name="Triple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71b6de4b7_0_284"/>
          <p:cNvSpPr txBox="1"/>
          <p:nvPr>
            <p:ph idx="1" type="body"/>
          </p:nvPr>
        </p:nvSpPr>
        <p:spPr>
          <a:xfrm>
            <a:off x="614522" y="1702284"/>
            <a:ext cx="3374700" cy="467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1" name="Google Shape;111;g1971b6de4b7_0_284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g1971b6de4b7_0_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971b6de4b7_0_284"/>
          <p:cNvSpPr txBox="1"/>
          <p:nvPr>
            <p:ph idx="2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14" name="Google Shape;114;g1971b6de4b7_0_284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1971b6de4b7_0_284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g1971b6de4b7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971b6de4b7_0_284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1971b6de4b7_0_284"/>
          <p:cNvSpPr txBox="1"/>
          <p:nvPr>
            <p:ph idx="3" type="body"/>
          </p:nvPr>
        </p:nvSpPr>
        <p:spPr>
          <a:xfrm>
            <a:off x="4408714" y="1701850"/>
            <a:ext cx="3374700" cy="467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9" name="Google Shape;119;g1971b6de4b7_0_284"/>
          <p:cNvSpPr txBox="1"/>
          <p:nvPr>
            <p:ph idx="4" type="body"/>
          </p:nvPr>
        </p:nvSpPr>
        <p:spPr>
          <a:xfrm>
            <a:off x="8202906" y="1701850"/>
            <a:ext cx="3374700" cy="467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ple Content With Title">
  <p:cSld name="Triple Content With 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71b6de4b7_0_295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1971b6de4b7_0_2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971b6de4b7_0_295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24" name="Google Shape;124;g1971b6de4b7_0_295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1971b6de4b7_0_295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1971b6de4b7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971b6de4b7_0_295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1971b6de4b7_0_295"/>
          <p:cNvSpPr txBox="1"/>
          <p:nvPr>
            <p:ph idx="2" type="body"/>
          </p:nvPr>
        </p:nvSpPr>
        <p:spPr>
          <a:xfrm>
            <a:off x="614522" y="1558661"/>
            <a:ext cx="33747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9" name="Google Shape;129;g1971b6de4b7_0_295"/>
          <p:cNvSpPr txBox="1"/>
          <p:nvPr>
            <p:ph idx="3" type="body"/>
          </p:nvPr>
        </p:nvSpPr>
        <p:spPr>
          <a:xfrm>
            <a:off x="4408713" y="1575701"/>
            <a:ext cx="33747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0" name="Google Shape;130;g1971b6de4b7_0_295"/>
          <p:cNvSpPr txBox="1"/>
          <p:nvPr>
            <p:ph idx="4" type="body"/>
          </p:nvPr>
        </p:nvSpPr>
        <p:spPr>
          <a:xfrm>
            <a:off x="8202904" y="1586824"/>
            <a:ext cx="3374700" cy="606300"/>
          </a:xfrm>
          <a:prstGeom prst="rect">
            <a:avLst/>
          </a:prstGeom>
          <a:solidFill>
            <a:srgbClr val="879BFA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g1971b6de4b7_0_295"/>
          <p:cNvSpPr txBox="1"/>
          <p:nvPr>
            <p:ph idx="5" type="body"/>
          </p:nvPr>
        </p:nvSpPr>
        <p:spPr>
          <a:xfrm>
            <a:off x="614521" y="2165035"/>
            <a:ext cx="3374700" cy="42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g1971b6de4b7_0_295"/>
          <p:cNvSpPr txBox="1"/>
          <p:nvPr>
            <p:ph idx="6" type="body"/>
          </p:nvPr>
        </p:nvSpPr>
        <p:spPr>
          <a:xfrm>
            <a:off x="4408713" y="2165035"/>
            <a:ext cx="3374700" cy="42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3" name="Google Shape;133;g1971b6de4b7_0_295"/>
          <p:cNvSpPr txBox="1"/>
          <p:nvPr>
            <p:ph idx="7" type="body"/>
          </p:nvPr>
        </p:nvSpPr>
        <p:spPr>
          <a:xfrm>
            <a:off x="8202904" y="2182075"/>
            <a:ext cx="3374700" cy="42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se Double">
  <p:cSld name="Practise Doub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71b6de4b7_0_309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gradFill>
            <a:gsLst>
              <a:gs pos="0">
                <a:srgbClr val="879BFA">
                  <a:alpha val="0"/>
                </a:srgbClr>
              </a:gs>
              <a:gs pos="50000">
                <a:srgbClr val="A1C1E4"/>
              </a:gs>
              <a:gs pos="100000">
                <a:srgbClr val="00A8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971b6de4b7_0_309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tr-TR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PRACTISE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971b6de4b7_0_309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blipFill rotWithShape="1">
            <a:blip r:embed="rId2">
              <a:alphaModFix amt="35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971b6de4b7_0_309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971b6de4b7_0_309"/>
          <p:cNvSpPr txBox="1"/>
          <p:nvPr/>
        </p:nvSpPr>
        <p:spPr>
          <a:xfrm>
            <a:off x="2390776" y="1349475"/>
            <a:ext cx="31434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0"/>
              <a:buFont typeface="Arial"/>
              <a:buNone/>
            </a:pPr>
            <a:r>
              <a:rPr b="0" i="0" lang="tr-TR" sz="3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971b6de4b7_0_309"/>
          <p:cNvSpPr txBox="1"/>
          <p:nvPr>
            <p:ph idx="1" type="body"/>
          </p:nvPr>
        </p:nvSpPr>
        <p:spPr>
          <a:xfrm>
            <a:off x="2295526" y="1505336"/>
            <a:ext cx="3238500" cy="5008800"/>
          </a:xfrm>
          <a:prstGeom prst="rect">
            <a:avLst/>
          </a:prstGeom>
          <a:solidFill>
            <a:srgbClr val="BCEAAA">
              <a:alpha val="60000"/>
            </a:srgbClr>
          </a:soli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g1971b6de4b7_0_309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g1971b6de4b7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971b6de4b7_0_309"/>
          <p:cNvSpPr txBox="1"/>
          <p:nvPr>
            <p:ph idx="2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44" name="Google Shape;144;g1971b6de4b7_0_309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1971b6de4b7_0_309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1971b6de4b7_0_309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g1971b6de4b7_0_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971b6de4b7_0_309"/>
          <p:cNvSpPr txBox="1"/>
          <p:nvPr>
            <p:ph idx="3" type="body"/>
          </p:nvPr>
        </p:nvSpPr>
        <p:spPr>
          <a:xfrm>
            <a:off x="5848350" y="1505336"/>
            <a:ext cx="5829300" cy="500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se Single">
  <p:cSld name="Practise Sing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71b6de4b7_0_324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gradFill>
            <a:gsLst>
              <a:gs pos="0">
                <a:srgbClr val="879BFA"/>
              </a:gs>
              <a:gs pos="50000">
                <a:srgbClr val="A1C1E4"/>
              </a:gs>
              <a:gs pos="100000">
                <a:srgbClr val="00A8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971b6de4b7_0_324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tr-TR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PRACTISE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971b6de4b7_0_324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blipFill rotWithShape="1">
            <a:blip r:embed="rId2">
              <a:alphaModFix amt="35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971b6de4b7_0_324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1971b6de4b7_0_324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71b6de4b7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971b6de4b7_0_324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57" name="Google Shape;157;g1971b6de4b7_0_324"/>
          <p:cNvSpPr txBox="1"/>
          <p:nvPr>
            <p:ph idx="2" type="body"/>
          </p:nvPr>
        </p:nvSpPr>
        <p:spPr>
          <a:xfrm>
            <a:off x="2295525" y="1505336"/>
            <a:ext cx="9352200" cy="500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8" name="Google Shape;158;g1971b6de4b7_0_324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1971b6de4b7_0_324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1971b6de4b7_0_324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1971b6de4b7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mework Single">
  <p:cSld name="Homework Sing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71b6de4b7_0_337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rgbClr val="A1C1E4"/>
              </a:gs>
              <a:gs pos="100000">
                <a:srgbClr val="879BF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971b6de4b7_0_337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tr-TR" sz="5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971b6de4b7_0_337"/>
          <p:cNvSpPr/>
          <p:nvPr/>
        </p:nvSpPr>
        <p:spPr>
          <a:xfrm>
            <a:off x="260505" y="0"/>
            <a:ext cx="1395000" cy="6858000"/>
          </a:xfrm>
          <a:prstGeom prst="rect">
            <a:avLst/>
          </a:prstGeom>
          <a:blipFill rotWithShape="1">
            <a:blip r:embed="rId2">
              <a:alphaModFix amt="35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971b6de4b7_0_337"/>
          <p:cNvSpPr txBox="1"/>
          <p:nvPr/>
        </p:nvSpPr>
        <p:spPr>
          <a:xfrm rot="-5400000">
            <a:off x="-24710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1971b6de4b7_0_337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1971b6de4b7_0_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971b6de4b7_0_337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70" name="Google Shape;170;g1971b6de4b7_0_337"/>
          <p:cNvSpPr txBox="1"/>
          <p:nvPr>
            <p:ph idx="2" type="body"/>
          </p:nvPr>
        </p:nvSpPr>
        <p:spPr>
          <a:xfrm>
            <a:off x="2295525" y="1743836"/>
            <a:ext cx="9352200" cy="477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71" name="Google Shape;171;g1971b6de4b7_0_337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1971b6de4b7_0_33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1971b6de4b7_0_337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1971b6de4b7_0_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mework Double">
  <p:cSld name="Homework Doub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1b6de4b7_0_350"/>
          <p:cNvSpPr txBox="1"/>
          <p:nvPr/>
        </p:nvSpPr>
        <p:spPr>
          <a:xfrm>
            <a:off x="2390776" y="1349475"/>
            <a:ext cx="31434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00"/>
              <a:buFont typeface="Arial"/>
              <a:buNone/>
            </a:pPr>
            <a:r>
              <a:rPr b="0" i="0" lang="tr-TR" sz="3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971b6de4b7_0_350"/>
          <p:cNvSpPr/>
          <p:nvPr/>
        </p:nvSpPr>
        <p:spPr>
          <a:xfrm>
            <a:off x="257907" y="0"/>
            <a:ext cx="1395000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rgbClr val="A1C1E4"/>
              </a:gs>
              <a:gs pos="100000">
                <a:srgbClr val="879BF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971b6de4b7_0_350"/>
          <p:cNvSpPr txBox="1"/>
          <p:nvPr/>
        </p:nvSpPr>
        <p:spPr>
          <a:xfrm rot="-5400000">
            <a:off x="-24736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tr-TR" sz="5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971b6de4b7_0_350"/>
          <p:cNvSpPr/>
          <p:nvPr/>
        </p:nvSpPr>
        <p:spPr>
          <a:xfrm>
            <a:off x="260505" y="0"/>
            <a:ext cx="1395000" cy="6858000"/>
          </a:xfrm>
          <a:prstGeom prst="rect">
            <a:avLst/>
          </a:prstGeom>
          <a:blipFill rotWithShape="1">
            <a:blip r:embed="rId2">
              <a:alphaModFix amt="35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971b6de4b7_0_350"/>
          <p:cNvSpPr txBox="1"/>
          <p:nvPr/>
        </p:nvSpPr>
        <p:spPr>
          <a:xfrm rot="-5400000">
            <a:off x="-2471000" y="2731500"/>
            <a:ext cx="68580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0" lIns="72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1971b6de4b7_0_350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g1971b6de4b7_0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971b6de4b7_0_350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184" name="Google Shape;184;g1971b6de4b7_0_350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1971b6de4b7_0_35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1971b6de4b7_0_350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g1971b6de4b7_0_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971b6de4b7_0_350"/>
          <p:cNvSpPr txBox="1"/>
          <p:nvPr>
            <p:ph idx="2" type="body"/>
          </p:nvPr>
        </p:nvSpPr>
        <p:spPr>
          <a:xfrm>
            <a:off x="5686424" y="1743836"/>
            <a:ext cx="5895900" cy="477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89" name="Google Shape;189;g1971b6de4b7_0_350"/>
          <p:cNvSpPr txBox="1"/>
          <p:nvPr>
            <p:ph idx="3" type="body"/>
          </p:nvPr>
        </p:nvSpPr>
        <p:spPr>
          <a:xfrm>
            <a:off x="2295526" y="1505336"/>
            <a:ext cx="3238500" cy="5008800"/>
          </a:xfrm>
          <a:prstGeom prst="rect">
            <a:avLst/>
          </a:prstGeom>
          <a:solidFill>
            <a:srgbClr val="BCEAAA">
              <a:alpha val="60000"/>
            </a:srgbClr>
          </a:soli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 1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71b6de4b7_0_4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8" name="Google Shape;198;g1971b6de4b7_0_46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/>
        </p:txBody>
      </p:sp>
      <p:sp>
        <p:nvSpPr>
          <p:cNvPr id="199" name="Google Shape;199;g1971b6de4b7_0_463"/>
          <p:cNvSpPr txBox="1"/>
          <p:nvPr>
            <p:ph idx="10" type="dt"/>
          </p:nvPr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1971b6de4b7_0_463"/>
          <p:cNvSpPr txBox="1"/>
          <p:nvPr>
            <p:ph idx="11" type="ftr"/>
          </p:nvPr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g1971b6de4b7_0_463"/>
          <p:cNvSpPr txBox="1"/>
          <p:nvPr>
            <p:ph idx="12" type="sldNum"/>
          </p:nvPr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with Caption">
  <p:cSld name="1_Quot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g1971b6de4b7_0_3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8105" y="973015"/>
            <a:ext cx="6467294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971b6de4b7_0_365"/>
          <p:cNvSpPr txBox="1"/>
          <p:nvPr>
            <p:ph type="title"/>
          </p:nvPr>
        </p:nvSpPr>
        <p:spPr>
          <a:xfrm>
            <a:off x="845749" y="2146185"/>
            <a:ext cx="5895600" cy="139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b="1" sz="40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g1971b6de4b7_0_365"/>
          <p:cNvSpPr txBox="1"/>
          <p:nvPr>
            <p:ph idx="1" type="body"/>
          </p:nvPr>
        </p:nvSpPr>
        <p:spPr>
          <a:xfrm>
            <a:off x="631698" y="4537185"/>
            <a:ext cx="6323700" cy="83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"/>
              <a:buNone/>
              <a:defRPr b="1" sz="3200">
                <a:solidFill>
                  <a:srgbClr val="423D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🞆"/>
              <a:def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🞆"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"/>
              <a:buChar char="🞆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g1971b6de4b7_0_365"/>
          <p:cNvSpPr/>
          <p:nvPr/>
        </p:nvSpPr>
        <p:spPr>
          <a:xfrm>
            <a:off x="2860431" y="582794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" name="Google Shape;22;g1971b6de4b7_0_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971b6de4b7_0_365"/>
          <p:cNvSpPr txBox="1"/>
          <p:nvPr>
            <p:ph idx="2" type="body"/>
          </p:nvPr>
        </p:nvSpPr>
        <p:spPr>
          <a:xfrm>
            <a:off x="7426388" y="1164195"/>
            <a:ext cx="4013400" cy="42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with Caption">
  <p:cSld name="1_Quote with Ca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1f76a439bc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8105" y="842387"/>
            <a:ext cx="6467294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1f76a439bc_0_202"/>
          <p:cNvSpPr/>
          <p:nvPr/>
        </p:nvSpPr>
        <p:spPr>
          <a:xfrm>
            <a:off x="2860431" y="582794"/>
            <a:ext cx="1395000" cy="1395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1f76a439bc_0_202"/>
          <p:cNvSpPr txBox="1"/>
          <p:nvPr>
            <p:ph idx="1" type="body"/>
          </p:nvPr>
        </p:nvSpPr>
        <p:spPr>
          <a:xfrm>
            <a:off x="631698" y="4537185"/>
            <a:ext cx="6323700" cy="83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1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g21f76a439bc_0_202"/>
          <p:cNvSpPr txBox="1"/>
          <p:nvPr>
            <p:ph idx="2" type="body"/>
          </p:nvPr>
        </p:nvSpPr>
        <p:spPr>
          <a:xfrm>
            <a:off x="7426388" y="1164195"/>
            <a:ext cx="401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7" name="Google Shape;207;g21f76a439bc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ntent">
  <p:cSld name="Single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71b6de4b7_0_454"/>
          <p:cNvSpPr/>
          <p:nvPr/>
        </p:nvSpPr>
        <p:spPr>
          <a:xfrm>
            <a:off x="0" y="1055675"/>
            <a:ext cx="12192000" cy="888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1971b6de4b7_0_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971b6de4b7_0_454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g1971b6de4b7_0_454"/>
          <p:cNvSpPr txBox="1"/>
          <p:nvPr>
            <p:ph idx="2" type="body"/>
          </p:nvPr>
        </p:nvSpPr>
        <p:spPr>
          <a:xfrm>
            <a:off x="661669" y="1743836"/>
            <a:ext cx="10986000" cy="4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3" name="Google Shape;213;g1971b6de4b7_0_454"/>
          <p:cNvSpPr/>
          <p:nvPr/>
        </p:nvSpPr>
        <p:spPr>
          <a:xfrm>
            <a:off x="0" y="6734176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971b6de4b7_0_454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971b6de4b7_0_454"/>
          <p:cNvSpPr/>
          <p:nvPr/>
        </p:nvSpPr>
        <p:spPr>
          <a:xfrm>
            <a:off x="257907" y="110288"/>
            <a:ext cx="1395300" cy="1395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971b6de4b7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1"/>
            <a:ext cx="1069079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idx="2" type="body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>
  <p:cSld name="Başlık Slaydı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2" name="Google Shape;25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ntent">
  <p:cSld name="Single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971b6de4b7_0_227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g1971b6de4b7_0_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1971b6de4b7_0_227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28" name="Google Shape;28;g1971b6de4b7_0_227"/>
          <p:cNvSpPr txBox="1"/>
          <p:nvPr>
            <p:ph idx="2" type="body"/>
          </p:nvPr>
        </p:nvSpPr>
        <p:spPr>
          <a:xfrm>
            <a:off x="661669" y="1743836"/>
            <a:ext cx="10986000" cy="477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9" name="Google Shape;29;g1971b6de4b7_0_227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g1971b6de4b7_0_22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g1971b6de4b7_0_227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" name="Google Shape;32;g1971b6de4b7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8" name="Google Shape;268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9" name="Google Shape;2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6" name="Google Shape;27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Whit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244a59d7078_0_19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667000" y="0"/>
            <a:ext cx="6857996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244a59d7078_0_195"/>
          <p:cNvSpPr txBox="1"/>
          <p:nvPr>
            <p:ph type="title"/>
          </p:nvPr>
        </p:nvSpPr>
        <p:spPr>
          <a:xfrm>
            <a:off x="609600" y="274637"/>
            <a:ext cx="10972800" cy="1143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g244a59d7078_0_195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  <a:defRPr sz="4000">
                <a:solidFill>
                  <a:schemeClr val="dk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  <a:defRPr sz="3200">
                <a:solidFill>
                  <a:schemeClr val="dk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Presentation 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g1971b6de4b7_0_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481818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971b6de4b7_0_209"/>
          <p:cNvSpPr txBox="1"/>
          <p:nvPr>
            <p:ph type="title"/>
          </p:nvPr>
        </p:nvSpPr>
        <p:spPr>
          <a:xfrm>
            <a:off x="2543907" y="3645105"/>
            <a:ext cx="9454800" cy="111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Montserrat"/>
              <a:buNone/>
              <a:defRPr b="1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971b6de4b7_0_209"/>
          <p:cNvSpPr txBox="1"/>
          <p:nvPr>
            <p:ph idx="1" type="body"/>
          </p:nvPr>
        </p:nvSpPr>
        <p:spPr>
          <a:xfrm>
            <a:off x="5556250" y="5153025"/>
            <a:ext cx="6442200" cy="61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g1971b6de4b7_0_209"/>
          <p:cNvSpPr/>
          <p:nvPr/>
        </p:nvSpPr>
        <p:spPr>
          <a:xfrm>
            <a:off x="0" y="4789142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g1971b6de4b7_0_209"/>
          <p:cNvSpPr/>
          <p:nvPr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g1971b6de4b7_0_209"/>
          <p:cNvSpPr/>
          <p:nvPr/>
        </p:nvSpPr>
        <p:spPr>
          <a:xfrm>
            <a:off x="548053" y="3604845"/>
            <a:ext cx="1802400" cy="18024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g1971b6de4b7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556" y="3728367"/>
            <a:ext cx="1453742" cy="15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5f20c7639_0_2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15f20c7639_0_2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dk1"/>
              </a:buClr>
              <a:buSzPts val="1800"/>
              <a:buChar char="?"/>
              <a:defRPr/>
            </a:lvl9pPr>
          </a:lstStyle>
          <a:p/>
        </p:txBody>
      </p:sp>
      <p:sp>
        <p:nvSpPr>
          <p:cNvPr id="48" name="Google Shape;48;g215f20c7639_0_2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15f20c7639_0_2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15f20c7639_0_2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971b6de4b7_0_21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971b6de4b7_0_21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971b6de4b7_0_21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tin içeren bir resim&#10;&#10;Açıklama otomatik olarak oluşturuldu" id="56" name="Google Shape;56;g1971b6de4b7_0_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971b6de4b7_0_221"/>
          <p:cNvSpPr txBox="1"/>
          <p:nvPr>
            <p:ph idx="1" type="body"/>
          </p:nvPr>
        </p:nvSpPr>
        <p:spPr>
          <a:xfrm>
            <a:off x="4385761" y="2110399"/>
            <a:ext cx="38622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7603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58" name="Google Shape;58;g1971b6de4b7_0_221"/>
          <p:cNvSpPr txBox="1"/>
          <p:nvPr>
            <p:ph idx="2" type="body"/>
          </p:nvPr>
        </p:nvSpPr>
        <p:spPr>
          <a:xfrm>
            <a:off x="4385761" y="2841919"/>
            <a:ext cx="38622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7603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59" name="Google Shape;59;g1971b6de4b7_0_221"/>
          <p:cNvSpPr txBox="1"/>
          <p:nvPr>
            <p:ph idx="3" type="body"/>
          </p:nvPr>
        </p:nvSpPr>
        <p:spPr>
          <a:xfrm>
            <a:off x="4385761" y="3582583"/>
            <a:ext cx="38622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7603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60" name="Google Shape;60;g1971b6de4b7_0_221"/>
          <p:cNvSpPr txBox="1"/>
          <p:nvPr>
            <p:ph idx="4" type="body"/>
          </p:nvPr>
        </p:nvSpPr>
        <p:spPr>
          <a:xfrm>
            <a:off x="4385761" y="4277527"/>
            <a:ext cx="38622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7603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ntent">
  <p:cSld name="Double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71b6de4b7_0_236"/>
          <p:cNvSpPr txBox="1"/>
          <p:nvPr>
            <p:ph idx="1" type="body"/>
          </p:nvPr>
        </p:nvSpPr>
        <p:spPr>
          <a:xfrm>
            <a:off x="838200" y="1702284"/>
            <a:ext cx="5181600" cy="4474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g1971b6de4b7_0_236"/>
          <p:cNvSpPr txBox="1"/>
          <p:nvPr>
            <p:ph idx="2" type="body"/>
          </p:nvPr>
        </p:nvSpPr>
        <p:spPr>
          <a:xfrm>
            <a:off x="6172200" y="1702284"/>
            <a:ext cx="5181600" cy="4474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4" name="Google Shape;64;g1971b6de4b7_0_236"/>
          <p:cNvSpPr/>
          <p:nvPr/>
        </p:nvSpPr>
        <p:spPr>
          <a:xfrm>
            <a:off x="0" y="1055675"/>
            <a:ext cx="12192000" cy="89100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g1971b6de4b7_0_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971b6de4b7_0_236"/>
          <p:cNvSpPr txBox="1"/>
          <p:nvPr>
            <p:ph idx="3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b="1" sz="4000">
                <a:solidFill>
                  <a:srgbClr val="5A525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A898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A898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>
                <a:solidFill>
                  <a:srgbClr val="8A8989"/>
                </a:solidFill>
              </a:defRPr>
            </a:lvl9pPr>
          </a:lstStyle>
          <a:p/>
        </p:txBody>
      </p:sp>
      <p:sp>
        <p:nvSpPr>
          <p:cNvPr id="67" name="Google Shape;67;g1971b6de4b7_0_236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1971b6de4b7_0_236"/>
          <p:cNvSpPr/>
          <p:nvPr/>
        </p:nvSpPr>
        <p:spPr>
          <a:xfrm>
            <a:off x="257907" y="110288"/>
            <a:ext cx="1395000" cy="13950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g1971b6de4b7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971b6de4b7_0_236"/>
          <p:cNvSpPr/>
          <p:nvPr/>
        </p:nvSpPr>
        <p:spPr>
          <a:xfrm>
            <a:off x="0" y="6734175"/>
            <a:ext cx="12192000" cy="123900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ADADA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71b6de4b7_0_19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b="1" i="0" sz="4000" u="none" cap="none" strike="noStrike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971b6de4b7_0_197"/>
          <p:cNvSpPr txBox="1"/>
          <p:nvPr>
            <p:ph idx="1" type="body"/>
          </p:nvPr>
        </p:nvSpPr>
        <p:spPr>
          <a:xfrm>
            <a:off x="810000" y="2184401"/>
            <a:ext cx="10563300" cy="367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🞆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🞆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🞆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g1971b6de4b7_0_197"/>
          <p:cNvSpPr txBox="1"/>
          <p:nvPr>
            <p:ph idx="11" type="ftr"/>
          </p:nvPr>
        </p:nvSpPr>
        <p:spPr>
          <a:xfrm>
            <a:off x="451514" y="6041362"/>
            <a:ext cx="8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g1971b6de4b7_0_197"/>
          <p:cNvSpPr txBox="1"/>
          <p:nvPr>
            <p:ph idx="10" type="dt"/>
          </p:nvPr>
        </p:nvSpPr>
        <p:spPr>
          <a:xfrm>
            <a:off x="9334626" y="6041362"/>
            <a:ext cx="13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g1971b6de4b7_0_197"/>
          <p:cNvSpPr txBox="1"/>
          <p:nvPr>
            <p:ph idx="12" type="sldNum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1" name="Google Shape;11;g1971b6de4b7_0_19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66026" y="147815"/>
            <a:ext cx="5772788" cy="6173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ubernetes-sigs/aws-load-balancer-controller#readme" TargetMode="External"/><Relationship Id="rId4" Type="http://schemas.openxmlformats.org/officeDocument/2006/relationships/hyperlink" Target="https://git.k8s.io/ingress-gce/README.md#readme" TargetMode="External"/><Relationship Id="rId5" Type="http://schemas.openxmlformats.org/officeDocument/2006/relationships/hyperlink" Target="https://git.k8s.io/ingress-nginx/README.md#readme" TargetMode="External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descr="BATCH (5).png" id="296" name="Google Shape;296;g1971b6de4b7_0_186"/>
            <p:cNvPicPr preferRelativeResize="0"/>
            <p:nvPr/>
          </p:nvPicPr>
          <p:blipFill rotWithShape="1">
            <a:blip r:embed="rId3">
              <a:alphaModFix/>
            </a:blip>
            <a:srcRect b="0" l="19" r="19" t="0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-TR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b="0" i="0" lang="tr-TR" sz="3700" u="none" cap="none" strike="noStrik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B107</a:t>
            </a:r>
            <a:r>
              <a:rPr b="1" i="0" lang="tr-TR" sz="3700" u="none" cap="none" strike="noStrik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tr-TR" sz="3700" u="none" cap="none" strike="noStrik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AWS-DevOps</a:t>
            </a:r>
            <a:endParaRPr b="0" i="0" sz="3700" u="none" cap="none" strike="noStrik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b="1" i="0" lang="tr-TR" sz="3800" u="none" cap="none" strike="noStrik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b="1" i="0" lang="tr-T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b="0" i="0" lang="tr-T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tr-TR" sz="4000" u="none" cap="none" strike="noStrik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.05.2023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971b6de4b7_0_186"/>
          <p:cNvSpPr txBox="1"/>
          <p:nvPr/>
        </p:nvSpPr>
        <p:spPr>
          <a:xfrm>
            <a:off x="4969961" y="3910000"/>
            <a:ext cx="66705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b="1" lang="tr-TR" sz="40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Ingress</a:t>
            </a:r>
            <a:endParaRPr b="1" i="0" sz="4000" u="none" cap="none" strike="noStrik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244a59d70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945" y="1443365"/>
            <a:ext cx="3602180" cy="368281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44a59d7078_0_0"/>
          <p:cNvSpPr txBox="1"/>
          <p:nvPr>
            <p:ph type="title"/>
          </p:nvPr>
        </p:nvSpPr>
        <p:spPr>
          <a:xfrm>
            <a:off x="187065" y="1980505"/>
            <a:ext cx="7860900" cy="1860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/>
              <a:t>Kubernetes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9df05b6b1_0_0"/>
          <p:cNvSpPr txBox="1"/>
          <p:nvPr>
            <p:ph idx="1" type="body"/>
          </p:nvPr>
        </p:nvSpPr>
        <p:spPr>
          <a:xfrm>
            <a:off x="1796789" y="238500"/>
            <a:ext cx="100044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tr-TR"/>
              <a:t>Ingress</a:t>
            </a:r>
            <a:endParaRPr/>
          </a:p>
        </p:txBody>
      </p:sp>
      <p:sp>
        <p:nvSpPr>
          <p:cNvPr id="315" name="Google Shape;315;g249df05b6b1_0_0"/>
          <p:cNvSpPr txBox="1"/>
          <p:nvPr/>
        </p:nvSpPr>
        <p:spPr>
          <a:xfrm>
            <a:off x="361925" y="1773650"/>
            <a:ext cx="46605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Ingress is an object that provides 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routing rules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to manage access 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to the services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within a Kubernetes cluster.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HTTPS and HTTP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protocols to facilitate the routing.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Ingress is the ideal choice for a 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environment.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You must have and 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Ingress controller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to satisfy an Ingress.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Kubernetes as a project supports and maintains </a:t>
            </a:r>
            <a:r>
              <a:rPr b="1" lang="tr-TR" sz="15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AWS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tr-TR" sz="15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GCE</a:t>
            </a:r>
            <a:r>
              <a:rPr b="1" lang="tr-TR" sz="1500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tr-TR" sz="15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nginx</a:t>
            </a: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 ingress controllers.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tr-TR" sz="1500">
                <a:latin typeface="Montserrat"/>
                <a:ea typeface="Montserrat"/>
                <a:cs typeface="Montserrat"/>
                <a:sym typeface="Montserrat"/>
              </a:rPr>
              <a:t>Name based routing, advanced load balancing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g249df05b6b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1750" y="1612825"/>
            <a:ext cx="6658774" cy="4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971b6de4b7_0_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6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Özel 6">
      <a:dk1>
        <a:srgbClr val="201E1E"/>
      </a:dk1>
      <a:lt1>
        <a:srgbClr val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2021-11-27T16:29:49Z</dcterms:created>
  <dc:creator>1056</dc:creator>
</cp:coreProperties>
</file>