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7"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Inter SemiBold"/>
      <p:regular r:id="rId12"/>
      <p:bold r:id="rId13"/>
      <p:italic r:id="rId14"/>
      <p:boldItalic r:id="rId15"/>
    </p:embeddedFont>
    <p:embeddedFont>
      <p:font typeface="Inter Light"/>
      <p:regular r:id="rId16"/>
      <p:bold r:id="rId17"/>
      <p:italic r:id="rId18"/>
      <p:boldItalic r:id="rId19"/>
    </p:embeddedFont>
    <p:embeddedFont>
      <p:font typeface="Inter"/>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Inter-regular.fntdata"/><Relationship Id="rId22" Type="http://schemas.openxmlformats.org/officeDocument/2006/relationships/font" Target="fonts/Inter-italic.fntdata"/><Relationship Id="rId21" Type="http://schemas.openxmlformats.org/officeDocument/2006/relationships/font" Target="fonts/Inter-bold.fntdata"/><Relationship Id="rId23" Type="http://schemas.openxmlformats.org/officeDocument/2006/relationships/font" Target="fonts/Inter-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InterSemiBold-bold.fntdata"/><Relationship Id="rId12" Type="http://schemas.openxmlformats.org/officeDocument/2006/relationships/font" Target="fonts/InterSemiBold-regular.fntdata"/><Relationship Id="rId15" Type="http://schemas.openxmlformats.org/officeDocument/2006/relationships/font" Target="fonts/InterSemiBold-boldItalic.fntdata"/><Relationship Id="rId14" Type="http://schemas.openxmlformats.org/officeDocument/2006/relationships/font" Target="fonts/InterSemiBold-italic.fntdata"/><Relationship Id="rId17" Type="http://schemas.openxmlformats.org/officeDocument/2006/relationships/font" Target="fonts/InterLight-bold.fntdata"/><Relationship Id="rId16" Type="http://schemas.openxmlformats.org/officeDocument/2006/relationships/font" Target="fonts/InterLight-regular.fntdata"/><Relationship Id="rId19" Type="http://schemas.openxmlformats.org/officeDocument/2006/relationships/font" Target="fonts/InterLight-boldItalic.fntdata"/><Relationship Id="rId18" Type="http://schemas.openxmlformats.org/officeDocument/2006/relationships/font" Target="fonts/InterLight-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324af629be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324af629be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324af629bee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324af629bee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324af629bee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324af629bee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324af629bee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324af629bee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324af629bee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324af629bee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324af629bee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324af629bee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ver"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txBox="1"/>
          <p:nvPr>
            <p:ph type="title"/>
          </p:nvPr>
        </p:nvSpPr>
        <p:spPr>
          <a:xfrm>
            <a:off x="420875" y="1402000"/>
            <a:ext cx="4324800" cy="24327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Clr>
                <a:schemeClr val="lt1"/>
              </a:buClr>
              <a:buSzPts val="6000"/>
              <a:buFont typeface="Inter"/>
              <a:buNone/>
              <a:defRPr sz="6000">
                <a:solidFill>
                  <a:schemeClr val="lt1"/>
                </a:solidFill>
              </a:defRPr>
            </a:lvl1pPr>
            <a:lvl2pPr lvl="1">
              <a:lnSpc>
                <a:spcPct val="80000"/>
              </a:lnSpc>
              <a:spcBef>
                <a:spcPts val="0"/>
              </a:spcBef>
              <a:spcAft>
                <a:spcPts val="0"/>
              </a:spcAft>
              <a:buClr>
                <a:schemeClr val="lt1"/>
              </a:buClr>
              <a:buSzPts val="6000"/>
              <a:buFont typeface="Inter"/>
              <a:buNone/>
              <a:defRPr b="1" sz="6000">
                <a:solidFill>
                  <a:schemeClr val="lt1"/>
                </a:solidFill>
              </a:defRPr>
            </a:lvl2pPr>
            <a:lvl3pPr lvl="2">
              <a:lnSpc>
                <a:spcPct val="80000"/>
              </a:lnSpc>
              <a:spcBef>
                <a:spcPts val="0"/>
              </a:spcBef>
              <a:spcAft>
                <a:spcPts val="0"/>
              </a:spcAft>
              <a:buClr>
                <a:schemeClr val="lt1"/>
              </a:buClr>
              <a:buSzPts val="6000"/>
              <a:buFont typeface="Inter"/>
              <a:buNone/>
              <a:defRPr b="1" sz="6000">
                <a:solidFill>
                  <a:schemeClr val="lt1"/>
                </a:solidFill>
              </a:defRPr>
            </a:lvl3pPr>
            <a:lvl4pPr lvl="3">
              <a:lnSpc>
                <a:spcPct val="80000"/>
              </a:lnSpc>
              <a:spcBef>
                <a:spcPts val="0"/>
              </a:spcBef>
              <a:spcAft>
                <a:spcPts val="0"/>
              </a:spcAft>
              <a:buClr>
                <a:schemeClr val="lt1"/>
              </a:buClr>
              <a:buSzPts val="6000"/>
              <a:buFont typeface="Inter"/>
              <a:buNone/>
              <a:defRPr b="1" sz="6000">
                <a:solidFill>
                  <a:schemeClr val="lt1"/>
                </a:solidFill>
              </a:defRPr>
            </a:lvl4pPr>
            <a:lvl5pPr lvl="4">
              <a:lnSpc>
                <a:spcPct val="80000"/>
              </a:lnSpc>
              <a:spcBef>
                <a:spcPts val="0"/>
              </a:spcBef>
              <a:spcAft>
                <a:spcPts val="0"/>
              </a:spcAft>
              <a:buClr>
                <a:schemeClr val="lt1"/>
              </a:buClr>
              <a:buSzPts val="6000"/>
              <a:buFont typeface="Inter"/>
              <a:buNone/>
              <a:defRPr b="1" sz="6000">
                <a:solidFill>
                  <a:schemeClr val="lt1"/>
                </a:solidFill>
              </a:defRPr>
            </a:lvl5pPr>
            <a:lvl6pPr lvl="5">
              <a:lnSpc>
                <a:spcPct val="80000"/>
              </a:lnSpc>
              <a:spcBef>
                <a:spcPts val="0"/>
              </a:spcBef>
              <a:spcAft>
                <a:spcPts val="0"/>
              </a:spcAft>
              <a:buClr>
                <a:schemeClr val="lt1"/>
              </a:buClr>
              <a:buSzPts val="6000"/>
              <a:buFont typeface="Inter"/>
              <a:buNone/>
              <a:defRPr b="1" sz="6000">
                <a:solidFill>
                  <a:schemeClr val="lt1"/>
                </a:solidFill>
              </a:defRPr>
            </a:lvl6pPr>
            <a:lvl7pPr lvl="6">
              <a:lnSpc>
                <a:spcPct val="80000"/>
              </a:lnSpc>
              <a:spcBef>
                <a:spcPts val="0"/>
              </a:spcBef>
              <a:spcAft>
                <a:spcPts val="0"/>
              </a:spcAft>
              <a:buClr>
                <a:schemeClr val="lt1"/>
              </a:buClr>
              <a:buSzPts val="6000"/>
              <a:buFont typeface="Inter"/>
              <a:buNone/>
              <a:defRPr b="1" sz="6000">
                <a:solidFill>
                  <a:schemeClr val="lt1"/>
                </a:solidFill>
              </a:defRPr>
            </a:lvl7pPr>
            <a:lvl8pPr lvl="7">
              <a:lnSpc>
                <a:spcPct val="80000"/>
              </a:lnSpc>
              <a:spcBef>
                <a:spcPts val="0"/>
              </a:spcBef>
              <a:spcAft>
                <a:spcPts val="0"/>
              </a:spcAft>
              <a:buClr>
                <a:schemeClr val="lt1"/>
              </a:buClr>
              <a:buSzPts val="6000"/>
              <a:buFont typeface="Inter"/>
              <a:buNone/>
              <a:defRPr b="1" sz="6000">
                <a:solidFill>
                  <a:schemeClr val="lt1"/>
                </a:solidFill>
              </a:defRPr>
            </a:lvl8pPr>
            <a:lvl9pPr lvl="8">
              <a:lnSpc>
                <a:spcPct val="80000"/>
              </a:lnSpc>
              <a:spcBef>
                <a:spcPts val="0"/>
              </a:spcBef>
              <a:spcAft>
                <a:spcPts val="0"/>
              </a:spcAft>
              <a:buClr>
                <a:schemeClr val="lt1"/>
              </a:buClr>
              <a:buSzPts val="6000"/>
              <a:buFont typeface="Inter"/>
              <a:buNone/>
              <a:defRPr b="1" sz="6000">
                <a:solidFill>
                  <a:schemeClr val="lt1"/>
                </a:solidFill>
              </a:defRPr>
            </a:lvl9pPr>
          </a:lstStyle>
          <a:p/>
        </p:txBody>
      </p:sp>
      <p:sp>
        <p:nvSpPr>
          <p:cNvPr id="11" name="Google Shape;11;p2"/>
          <p:cNvSpPr txBox="1"/>
          <p:nvPr>
            <p:ph idx="2" type="title"/>
          </p:nvPr>
        </p:nvSpPr>
        <p:spPr>
          <a:xfrm>
            <a:off x="474350" y="3793500"/>
            <a:ext cx="4036500" cy="1153200"/>
          </a:xfrm>
          <a:prstGeom prst="rect">
            <a:avLst/>
          </a:prstGeom>
        </p:spPr>
        <p:txBody>
          <a:bodyPr anchorCtr="0" anchor="t" bIns="91425" lIns="91425" spcFirstLastPara="1" rIns="91425" wrap="square" tIns="91425">
            <a:noAutofit/>
          </a:bodyPr>
          <a:lstStyle>
            <a:lvl1pPr lvl="0">
              <a:spcBef>
                <a:spcPts val="0"/>
              </a:spcBef>
              <a:spcAft>
                <a:spcPts val="0"/>
              </a:spcAft>
              <a:buClr>
                <a:schemeClr val="lt2"/>
              </a:buClr>
              <a:buSzPts val="1800"/>
              <a:buFont typeface="Inter SemiBold"/>
              <a:buNone/>
              <a:defRPr b="0" sz="1800">
                <a:solidFill>
                  <a:schemeClr val="lt2"/>
                </a:solidFill>
                <a:latin typeface="Inter SemiBold"/>
                <a:ea typeface="Inter SemiBold"/>
                <a:cs typeface="Inter SemiBold"/>
                <a:sym typeface="Inter SemiBold"/>
              </a:defRPr>
            </a:lvl1pPr>
            <a:lvl2pPr lvl="1">
              <a:spcBef>
                <a:spcPts val="0"/>
              </a:spcBef>
              <a:spcAft>
                <a:spcPts val="0"/>
              </a:spcAft>
              <a:buClr>
                <a:schemeClr val="lt2"/>
              </a:buClr>
              <a:buSzPts val="1800"/>
              <a:buFont typeface="Inter"/>
              <a:buNone/>
              <a:defRPr sz="1800">
                <a:solidFill>
                  <a:schemeClr val="lt2"/>
                </a:solidFill>
              </a:defRPr>
            </a:lvl2pPr>
            <a:lvl3pPr lvl="2">
              <a:spcBef>
                <a:spcPts val="0"/>
              </a:spcBef>
              <a:spcAft>
                <a:spcPts val="0"/>
              </a:spcAft>
              <a:buClr>
                <a:schemeClr val="lt2"/>
              </a:buClr>
              <a:buSzPts val="1800"/>
              <a:buFont typeface="Inter"/>
              <a:buNone/>
              <a:defRPr sz="1800">
                <a:solidFill>
                  <a:schemeClr val="lt2"/>
                </a:solidFill>
              </a:defRPr>
            </a:lvl3pPr>
            <a:lvl4pPr lvl="3">
              <a:spcBef>
                <a:spcPts val="0"/>
              </a:spcBef>
              <a:spcAft>
                <a:spcPts val="0"/>
              </a:spcAft>
              <a:buClr>
                <a:schemeClr val="lt2"/>
              </a:buClr>
              <a:buSzPts val="1800"/>
              <a:buFont typeface="Inter"/>
              <a:buNone/>
              <a:defRPr sz="1800">
                <a:solidFill>
                  <a:schemeClr val="lt2"/>
                </a:solidFill>
              </a:defRPr>
            </a:lvl4pPr>
            <a:lvl5pPr lvl="4">
              <a:spcBef>
                <a:spcPts val="0"/>
              </a:spcBef>
              <a:spcAft>
                <a:spcPts val="0"/>
              </a:spcAft>
              <a:buClr>
                <a:schemeClr val="lt2"/>
              </a:buClr>
              <a:buSzPts val="1800"/>
              <a:buFont typeface="Inter"/>
              <a:buNone/>
              <a:defRPr sz="1800">
                <a:solidFill>
                  <a:schemeClr val="lt2"/>
                </a:solidFill>
              </a:defRPr>
            </a:lvl5pPr>
            <a:lvl6pPr lvl="5">
              <a:spcBef>
                <a:spcPts val="0"/>
              </a:spcBef>
              <a:spcAft>
                <a:spcPts val="0"/>
              </a:spcAft>
              <a:buClr>
                <a:schemeClr val="lt2"/>
              </a:buClr>
              <a:buSzPts val="1800"/>
              <a:buFont typeface="Inter"/>
              <a:buNone/>
              <a:defRPr sz="1800">
                <a:solidFill>
                  <a:schemeClr val="lt2"/>
                </a:solidFill>
              </a:defRPr>
            </a:lvl6pPr>
            <a:lvl7pPr lvl="6">
              <a:spcBef>
                <a:spcPts val="0"/>
              </a:spcBef>
              <a:spcAft>
                <a:spcPts val="0"/>
              </a:spcAft>
              <a:buClr>
                <a:schemeClr val="lt2"/>
              </a:buClr>
              <a:buSzPts val="1800"/>
              <a:buFont typeface="Inter"/>
              <a:buNone/>
              <a:defRPr sz="1800">
                <a:solidFill>
                  <a:schemeClr val="lt2"/>
                </a:solidFill>
              </a:defRPr>
            </a:lvl7pPr>
            <a:lvl8pPr lvl="7">
              <a:spcBef>
                <a:spcPts val="0"/>
              </a:spcBef>
              <a:spcAft>
                <a:spcPts val="0"/>
              </a:spcAft>
              <a:buClr>
                <a:schemeClr val="lt2"/>
              </a:buClr>
              <a:buSzPts val="1800"/>
              <a:buFont typeface="Inter"/>
              <a:buNone/>
              <a:defRPr sz="1800">
                <a:solidFill>
                  <a:schemeClr val="lt2"/>
                </a:solidFill>
              </a:defRPr>
            </a:lvl8pPr>
            <a:lvl9pPr lvl="8">
              <a:spcBef>
                <a:spcPts val="0"/>
              </a:spcBef>
              <a:spcAft>
                <a:spcPts val="0"/>
              </a:spcAft>
              <a:buClr>
                <a:schemeClr val="lt2"/>
              </a:buClr>
              <a:buSzPts val="1800"/>
              <a:buFont typeface="Inter"/>
              <a:buNone/>
              <a:defRPr sz="1800">
                <a:solidFill>
                  <a:schemeClr val="lt2"/>
                </a:solidFill>
              </a:defRPr>
            </a:lvl9pPr>
          </a:lstStyle>
          <a:p/>
        </p:txBody>
      </p:sp>
      <p:cxnSp>
        <p:nvCxnSpPr>
          <p:cNvPr id="12" name="Google Shape;12;p2"/>
          <p:cNvCxnSpPr/>
          <p:nvPr/>
        </p:nvCxnSpPr>
        <p:spPr>
          <a:xfrm rot="10800000">
            <a:off x="560525" y="279400"/>
            <a:ext cx="149400" cy="0"/>
          </a:xfrm>
          <a:prstGeom prst="straightConnector1">
            <a:avLst/>
          </a:prstGeom>
          <a:noFill/>
          <a:ln cap="flat" cmpd="sng" w="9525">
            <a:solidFill>
              <a:schemeClr val="lt2"/>
            </a:solidFill>
            <a:prstDash val="solid"/>
            <a:round/>
            <a:headEnd len="med" w="med" type="none"/>
            <a:tailEnd len="med" w="med" type="none"/>
          </a:ln>
        </p:spPr>
      </p:cxnSp>
      <p:sp>
        <p:nvSpPr>
          <p:cNvPr id="13" name="Google Shape;13;p2"/>
          <p:cNvSpPr/>
          <p:nvPr>
            <p:ph idx="3" type="pic"/>
          </p:nvPr>
        </p:nvSpPr>
        <p:spPr>
          <a:xfrm>
            <a:off x="5039775" y="196800"/>
            <a:ext cx="3905400" cy="4749900"/>
          </a:xfrm>
          <a:prstGeom prst="roundRect">
            <a:avLst>
              <a:gd fmla="val 2053" name="adj"/>
            </a:avLst>
          </a:prstGeom>
          <a:noFill/>
          <a:ln>
            <a:noFill/>
          </a:ln>
        </p:spPr>
      </p:sp>
      <p:sp>
        <p:nvSpPr>
          <p:cNvPr id="14" name="Google Shape;14;p2"/>
          <p:cNvSpPr/>
          <p:nvPr/>
        </p:nvSpPr>
        <p:spPr>
          <a:xfrm>
            <a:off x="603475" y="4749800"/>
            <a:ext cx="768000" cy="190500"/>
          </a:xfrm>
          <a:prstGeom prst="roundRect">
            <a:avLst>
              <a:gd fmla="val 50000" name="adj"/>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chemeClr val="lt2"/>
                </a:solidFill>
                <a:latin typeface="Inter"/>
                <a:ea typeface="Inter"/>
                <a:cs typeface="Inter"/>
                <a:sym typeface="Inter"/>
              </a:rPr>
              <a:t>Confidential</a:t>
            </a:r>
            <a:endParaRPr sz="700">
              <a:solidFill>
                <a:schemeClr val="lt2"/>
              </a:solidFill>
              <a:latin typeface="Inter"/>
              <a:ea typeface="Inter"/>
              <a:cs typeface="Inter"/>
              <a:sym typeface="Inter"/>
            </a:endParaRPr>
          </a:p>
        </p:txBody>
      </p:sp>
      <p:sp>
        <p:nvSpPr>
          <p:cNvPr id="15" name="Google Shape;15;p2"/>
          <p:cNvSpPr/>
          <p:nvPr/>
        </p:nvSpPr>
        <p:spPr>
          <a:xfrm>
            <a:off x="1644650" y="4749800"/>
            <a:ext cx="768000" cy="190500"/>
          </a:xfrm>
          <a:prstGeom prst="roundRect">
            <a:avLst>
              <a:gd fmla="val 50000" name="adj"/>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None/>
            </a:pPr>
            <a:r>
              <a:rPr lang="en" sz="700">
                <a:solidFill>
                  <a:schemeClr val="lt2"/>
                </a:solidFill>
                <a:latin typeface="Inter"/>
                <a:ea typeface="Inter"/>
                <a:cs typeface="Inter"/>
                <a:sym typeface="Inter"/>
              </a:rPr>
              <a:t>Copyright </a:t>
            </a:r>
            <a:r>
              <a:rPr lang="en" sz="700">
                <a:solidFill>
                  <a:schemeClr val="lt2"/>
                </a:solidFill>
                <a:latin typeface="Inter"/>
                <a:ea typeface="Inter"/>
                <a:cs typeface="Inter"/>
                <a:sym typeface="Inter"/>
              </a:rPr>
              <a:t>©</a:t>
            </a:r>
            <a:endParaRPr sz="700">
              <a:solidFill>
                <a:schemeClr val="lt2"/>
              </a:solidFill>
              <a:latin typeface="Inter"/>
              <a:ea typeface="Inter"/>
              <a:cs typeface="Inter"/>
              <a:sym typeface="Inter"/>
            </a:endParaRPr>
          </a:p>
        </p:txBody>
      </p:sp>
      <p:sp>
        <p:nvSpPr>
          <p:cNvPr id="16" name="Google Shape;16;p2"/>
          <p:cNvSpPr txBox="1"/>
          <p:nvPr/>
        </p:nvSpPr>
        <p:spPr>
          <a:xfrm>
            <a:off x="420872" y="203200"/>
            <a:ext cx="428700" cy="393600"/>
          </a:xfrm>
          <a:prstGeom prst="rect">
            <a:avLst/>
          </a:prstGeom>
          <a:noFill/>
          <a:ln>
            <a:noFill/>
          </a:ln>
        </p:spPr>
        <p:txBody>
          <a:bodyPr anchorCtr="0" anchor="ctr" bIns="91425" lIns="91425" spcFirstLastPara="1" rIns="91425" wrap="square" tIns="91425">
            <a:normAutofit/>
          </a:bodyPr>
          <a:lstStyle/>
          <a:p>
            <a:pPr indent="0" lvl="0" marL="0" rtl="0" algn="ctr">
              <a:spcBef>
                <a:spcPts val="0"/>
              </a:spcBef>
              <a:spcAft>
                <a:spcPts val="0"/>
              </a:spcAft>
              <a:buNone/>
            </a:pPr>
            <a:fld id="{00000000-1234-1234-1234-123412341234}" type="slidenum">
              <a:rPr lang="en" sz="800">
                <a:solidFill>
                  <a:schemeClr val="lt2"/>
                </a:solidFill>
                <a:latin typeface="Inter Light"/>
                <a:ea typeface="Inter Light"/>
                <a:cs typeface="Inter Light"/>
                <a:sym typeface="Inter Light"/>
              </a:rPr>
              <a:t>‹#›</a:t>
            </a:fld>
            <a:endParaRPr sz="800">
              <a:solidFill>
                <a:schemeClr val="lt2"/>
              </a:solidFill>
              <a:latin typeface="Inter Light"/>
              <a:ea typeface="Inter Light"/>
              <a:cs typeface="Inter Light"/>
              <a:sym typeface="Inter Light"/>
            </a:endParaRPr>
          </a:p>
        </p:txBody>
      </p:sp>
    </p:spTree>
  </p:cSld>
  <p:clrMapOvr>
    <a:masterClrMapping/>
  </p:clrMapOvr>
  <p:extLst>
    <p:ext uri="{DCECCB84-F9BA-43D5-87BE-67443E8EF086}">
      <p15:sldGuideLst>
        <p15:guide id="1" pos="353">
          <p15:clr>
            <a:srgbClr val="E46962"/>
          </p15:clr>
        </p15:guide>
      </p15:sldGuideLst>
    </p:ext>
  </p:extLs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inancial Breakdown">
  <p:cSld name="SECTION_TITLE_AND_DESCRIPTION_1">
    <p:bg>
      <p:bgPr>
        <a:solidFill>
          <a:schemeClr val="dk2"/>
        </a:solidFill>
      </p:bgPr>
    </p:bg>
    <p:spTree>
      <p:nvGrpSpPr>
        <p:cNvPr id="97" name="Shape 97"/>
        <p:cNvGrpSpPr/>
        <p:nvPr/>
      </p:nvGrpSpPr>
      <p:grpSpPr>
        <a:xfrm>
          <a:off x="0" y="0"/>
          <a:ext cx="0" cy="0"/>
          <a:chOff x="0" y="0"/>
          <a:chExt cx="0" cy="0"/>
        </a:xfrm>
      </p:grpSpPr>
      <p:sp>
        <p:nvSpPr>
          <p:cNvPr id="98" name="Google Shape;98;p11"/>
          <p:cNvSpPr txBox="1"/>
          <p:nvPr/>
        </p:nvSpPr>
        <p:spPr>
          <a:xfrm>
            <a:off x="420872" y="203200"/>
            <a:ext cx="428700" cy="393600"/>
          </a:xfrm>
          <a:prstGeom prst="rect">
            <a:avLst/>
          </a:prstGeom>
          <a:noFill/>
          <a:ln>
            <a:noFill/>
          </a:ln>
        </p:spPr>
        <p:txBody>
          <a:bodyPr anchorCtr="0" anchor="ctr" bIns="91425" lIns="91425" spcFirstLastPara="1" rIns="91425" wrap="square" tIns="91425">
            <a:normAutofit/>
          </a:bodyPr>
          <a:lstStyle/>
          <a:p>
            <a:pPr indent="0" lvl="0" marL="0" rtl="0" algn="ctr">
              <a:spcBef>
                <a:spcPts val="0"/>
              </a:spcBef>
              <a:spcAft>
                <a:spcPts val="0"/>
              </a:spcAft>
              <a:buNone/>
            </a:pPr>
            <a:fld id="{00000000-1234-1234-1234-123412341234}" type="slidenum">
              <a:rPr lang="en" sz="800">
                <a:solidFill>
                  <a:schemeClr val="lt2"/>
                </a:solidFill>
                <a:latin typeface="Inter Light"/>
                <a:ea typeface="Inter Light"/>
                <a:cs typeface="Inter Light"/>
                <a:sym typeface="Inter Light"/>
              </a:rPr>
              <a:t>‹#›</a:t>
            </a:fld>
            <a:endParaRPr sz="800">
              <a:solidFill>
                <a:schemeClr val="lt2"/>
              </a:solidFill>
              <a:latin typeface="Inter Light"/>
              <a:ea typeface="Inter Light"/>
              <a:cs typeface="Inter Light"/>
              <a:sym typeface="Inter Light"/>
            </a:endParaRPr>
          </a:p>
        </p:txBody>
      </p:sp>
      <p:cxnSp>
        <p:nvCxnSpPr>
          <p:cNvPr id="99" name="Google Shape;99;p11"/>
          <p:cNvCxnSpPr/>
          <p:nvPr/>
        </p:nvCxnSpPr>
        <p:spPr>
          <a:xfrm rot="10800000">
            <a:off x="560525" y="279400"/>
            <a:ext cx="149400" cy="0"/>
          </a:xfrm>
          <a:prstGeom prst="straightConnector1">
            <a:avLst/>
          </a:prstGeom>
          <a:noFill/>
          <a:ln cap="flat" cmpd="sng" w="9525">
            <a:solidFill>
              <a:schemeClr val="lt2"/>
            </a:solidFill>
            <a:prstDash val="solid"/>
            <a:round/>
            <a:headEnd len="med" w="med" type="none"/>
            <a:tailEnd len="med" w="med" type="none"/>
          </a:ln>
        </p:spPr>
      </p:cxnSp>
      <p:sp>
        <p:nvSpPr>
          <p:cNvPr id="100" name="Google Shape;100;p11"/>
          <p:cNvSpPr txBox="1"/>
          <p:nvPr>
            <p:ph idx="1" type="subTitle"/>
          </p:nvPr>
        </p:nvSpPr>
        <p:spPr>
          <a:xfrm>
            <a:off x="3486575" y="2706950"/>
            <a:ext cx="1466400" cy="7722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lt1"/>
              </a:buClr>
              <a:buSzPts val="1200"/>
              <a:buFont typeface="Inter SemiBold"/>
              <a:buNone/>
              <a:defRPr sz="1200">
                <a:solidFill>
                  <a:schemeClr val="lt1"/>
                </a:solidFill>
              </a:defRPr>
            </a:lvl1pPr>
            <a:lvl2pPr lvl="1" algn="ctr">
              <a:spcBef>
                <a:spcPts val="0"/>
              </a:spcBef>
              <a:spcAft>
                <a:spcPts val="0"/>
              </a:spcAft>
              <a:buClr>
                <a:schemeClr val="lt1"/>
              </a:buClr>
              <a:buSzPts val="1200"/>
              <a:buFont typeface="Inter SemiBold"/>
              <a:buNone/>
              <a:defRPr sz="1200">
                <a:solidFill>
                  <a:schemeClr val="lt1"/>
                </a:solidFill>
              </a:defRPr>
            </a:lvl2pPr>
            <a:lvl3pPr lvl="2" algn="ctr">
              <a:spcBef>
                <a:spcPts val="0"/>
              </a:spcBef>
              <a:spcAft>
                <a:spcPts val="0"/>
              </a:spcAft>
              <a:buClr>
                <a:schemeClr val="lt1"/>
              </a:buClr>
              <a:buSzPts val="1200"/>
              <a:buFont typeface="Inter SemiBold"/>
              <a:buNone/>
              <a:defRPr sz="1200">
                <a:solidFill>
                  <a:schemeClr val="lt1"/>
                </a:solidFill>
              </a:defRPr>
            </a:lvl3pPr>
            <a:lvl4pPr lvl="3" algn="ctr">
              <a:spcBef>
                <a:spcPts val="0"/>
              </a:spcBef>
              <a:spcAft>
                <a:spcPts val="0"/>
              </a:spcAft>
              <a:buClr>
                <a:schemeClr val="lt1"/>
              </a:buClr>
              <a:buSzPts val="1200"/>
              <a:buFont typeface="Inter SemiBold"/>
              <a:buNone/>
              <a:defRPr sz="1200">
                <a:solidFill>
                  <a:schemeClr val="lt1"/>
                </a:solidFill>
              </a:defRPr>
            </a:lvl4pPr>
            <a:lvl5pPr lvl="4" algn="ctr">
              <a:spcBef>
                <a:spcPts val="0"/>
              </a:spcBef>
              <a:spcAft>
                <a:spcPts val="0"/>
              </a:spcAft>
              <a:buClr>
                <a:schemeClr val="lt1"/>
              </a:buClr>
              <a:buSzPts val="1200"/>
              <a:buFont typeface="Inter SemiBold"/>
              <a:buNone/>
              <a:defRPr sz="1200">
                <a:solidFill>
                  <a:schemeClr val="lt1"/>
                </a:solidFill>
              </a:defRPr>
            </a:lvl5pPr>
            <a:lvl6pPr lvl="5" algn="ctr">
              <a:spcBef>
                <a:spcPts val="0"/>
              </a:spcBef>
              <a:spcAft>
                <a:spcPts val="0"/>
              </a:spcAft>
              <a:buClr>
                <a:schemeClr val="lt1"/>
              </a:buClr>
              <a:buSzPts val="1200"/>
              <a:buFont typeface="Inter SemiBold"/>
              <a:buNone/>
              <a:defRPr sz="1200">
                <a:solidFill>
                  <a:schemeClr val="lt1"/>
                </a:solidFill>
              </a:defRPr>
            </a:lvl6pPr>
            <a:lvl7pPr lvl="6" algn="ctr">
              <a:spcBef>
                <a:spcPts val="0"/>
              </a:spcBef>
              <a:spcAft>
                <a:spcPts val="0"/>
              </a:spcAft>
              <a:buClr>
                <a:schemeClr val="lt1"/>
              </a:buClr>
              <a:buSzPts val="1200"/>
              <a:buFont typeface="Inter SemiBold"/>
              <a:buNone/>
              <a:defRPr sz="1200">
                <a:solidFill>
                  <a:schemeClr val="lt1"/>
                </a:solidFill>
              </a:defRPr>
            </a:lvl7pPr>
            <a:lvl8pPr lvl="7" algn="ctr">
              <a:spcBef>
                <a:spcPts val="0"/>
              </a:spcBef>
              <a:spcAft>
                <a:spcPts val="0"/>
              </a:spcAft>
              <a:buClr>
                <a:schemeClr val="lt1"/>
              </a:buClr>
              <a:buSzPts val="1200"/>
              <a:buFont typeface="Inter SemiBold"/>
              <a:buNone/>
              <a:defRPr sz="1200">
                <a:solidFill>
                  <a:schemeClr val="lt1"/>
                </a:solidFill>
              </a:defRPr>
            </a:lvl8pPr>
            <a:lvl9pPr lvl="8" algn="ctr">
              <a:spcBef>
                <a:spcPts val="0"/>
              </a:spcBef>
              <a:spcAft>
                <a:spcPts val="0"/>
              </a:spcAft>
              <a:buClr>
                <a:schemeClr val="lt1"/>
              </a:buClr>
              <a:buSzPts val="1200"/>
              <a:buFont typeface="Inter SemiBold"/>
              <a:buNone/>
              <a:defRPr sz="1200">
                <a:solidFill>
                  <a:schemeClr val="lt1"/>
                </a:solidFill>
              </a:defRPr>
            </a:lvl9pPr>
          </a:lstStyle>
          <a:p/>
        </p:txBody>
      </p:sp>
      <p:sp>
        <p:nvSpPr>
          <p:cNvPr id="101" name="Google Shape;101;p11"/>
          <p:cNvSpPr txBox="1"/>
          <p:nvPr>
            <p:ph idx="2" type="body"/>
          </p:nvPr>
        </p:nvSpPr>
        <p:spPr>
          <a:xfrm>
            <a:off x="3416075" y="2982325"/>
            <a:ext cx="1607400" cy="873600"/>
          </a:xfrm>
          <a:prstGeom prst="rect">
            <a:avLst/>
          </a:prstGeom>
        </p:spPr>
        <p:txBody>
          <a:bodyPr anchorCtr="0" anchor="t" bIns="91425" lIns="91425" spcFirstLastPara="1" rIns="91425" wrap="square" tIns="91425">
            <a:noAutofit/>
          </a:bodyPr>
          <a:lstStyle>
            <a:lvl1pPr indent="-304800" lvl="0" marL="457200" algn="ctr">
              <a:lnSpc>
                <a:spcPct val="115000"/>
              </a:lnSpc>
              <a:spcBef>
                <a:spcPts val="0"/>
              </a:spcBef>
              <a:spcAft>
                <a:spcPts val="0"/>
              </a:spcAft>
              <a:buClr>
                <a:schemeClr val="lt2"/>
              </a:buClr>
              <a:buSzPts val="1200"/>
              <a:buFont typeface="Inter"/>
              <a:buChar char="●"/>
              <a:defRPr>
                <a:solidFill>
                  <a:schemeClr val="lt2"/>
                </a:solidFill>
              </a:defRPr>
            </a:lvl1pPr>
            <a:lvl2pPr indent="-304800" lvl="1" marL="914400" algn="ctr">
              <a:lnSpc>
                <a:spcPct val="115000"/>
              </a:lnSpc>
              <a:spcBef>
                <a:spcPts val="0"/>
              </a:spcBef>
              <a:spcAft>
                <a:spcPts val="0"/>
              </a:spcAft>
              <a:buClr>
                <a:schemeClr val="lt2"/>
              </a:buClr>
              <a:buSzPts val="1200"/>
              <a:buFont typeface="Inter"/>
              <a:buChar char="○"/>
              <a:defRPr>
                <a:solidFill>
                  <a:schemeClr val="lt2"/>
                </a:solidFill>
              </a:defRPr>
            </a:lvl2pPr>
            <a:lvl3pPr indent="-304800" lvl="2" marL="1371600" algn="ctr">
              <a:lnSpc>
                <a:spcPct val="115000"/>
              </a:lnSpc>
              <a:spcBef>
                <a:spcPts val="0"/>
              </a:spcBef>
              <a:spcAft>
                <a:spcPts val="0"/>
              </a:spcAft>
              <a:buClr>
                <a:schemeClr val="lt2"/>
              </a:buClr>
              <a:buSzPts val="1200"/>
              <a:buFont typeface="Inter"/>
              <a:buChar char="■"/>
              <a:defRPr>
                <a:solidFill>
                  <a:schemeClr val="lt2"/>
                </a:solidFill>
              </a:defRPr>
            </a:lvl3pPr>
            <a:lvl4pPr indent="-304800" lvl="3" marL="1828800" algn="ctr">
              <a:lnSpc>
                <a:spcPct val="115000"/>
              </a:lnSpc>
              <a:spcBef>
                <a:spcPts val="0"/>
              </a:spcBef>
              <a:spcAft>
                <a:spcPts val="0"/>
              </a:spcAft>
              <a:buClr>
                <a:schemeClr val="lt2"/>
              </a:buClr>
              <a:buSzPts val="1200"/>
              <a:buFont typeface="Inter"/>
              <a:buChar char="●"/>
              <a:defRPr>
                <a:solidFill>
                  <a:schemeClr val="lt2"/>
                </a:solidFill>
              </a:defRPr>
            </a:lvl4pPr>
            <a:lvl5pPr indent="-304800" lvl="4" marL="2286000" algn="ctr">
              <a:lnSpc>
                <a:spcPct val="115000"/>
              </a:lnSpc>
              <a:spcBef>
                <a:spcPts val="0"/>
              </a:spcBef>
              <a:spcAft>
                <a:spcPts val="0"/>
              </a:spcAft>
              <a:buClr>
                <a:schemeClr val="lt2"/>
              </a:buClr>
              <a:buSzPts val="1200"/>
              <a:buFont typeface="Inter"/>
              <a:buChar char="○"/>
              <a:defRPr>
                <a:solidFill>
                  <a:schemeClr val="lt2"/>
                </a:solidFill>
              </a:defRPr>
            </a:lvl5pPr>
            <a:lvl6pPr indent="-304800" lvl="5" marL="2743200" algn="ctr">
              <a:lnSpc>
                <a:spcPct val="115000"/>
              </a:lnSpc>
              <a:spcBef>
                <a:spcPts val="0"/>
              </a:spcBef>
              <a:spcAft>
                <a:spcPts val="0"/>
              </a:spcAft>
              <a:buClr>
                <a:schemeClr val="lt2"/>
              </a:buClr>
              <a:buSzPts val="1200"/>
              <a:buFont typeface="Inter"/>
              <a:buChar char="■"/>
              <a:defRPr>
                <a:solidFill>
                  <a:schemeClr val="lt2"/>
                </a:solidFill>
              </a:defRPr>
            </a:lvl6pPr>
            <a:lvl7pPr indent="-304800" lvl="6" marL="3200400" algn="ctr">
              <a:lnSpc>
                <a:spcPct val="115000"/>
              </a:lnSpc>
              <a:spcBef>
                <a:spcPts val="0"/>
              </a:spcBef>
              <a:spcAft>
                <a:spcPts val="0"/>
              </a:spcAft>
              <a:buClr>
                <a:schemeClr val="lt2"/>
              </a:buClr>
              <a:buSzPts val="1200"/>
              <a:buFont typeface="Inter"/>
              <a:buChar char="●"/>
              <a:defRPr>
                <a:solidFill>
                  <a:schemeClr val="lt2"/>
                </a:solidFill>
              </a:defRPr>
            </a:lvl7pPr>
            <a:lvl8pPr indent="-304800" lvl="7" marL="3657600" algn="ctr">
              <a:lnSpc>
                <a:spcPct val="115000"/>
              </a:lnSpc>
              <a:spcBef>
                <a:spcPts val="0"/>
              </a:spcBef>
              <a:spcAft>
                <a:spcPts val="0"/>
              </a:spcAft>
              <a:buClr>
                <a:schemeClr val="lt2"/>
              </a:buClr>
              <a:buSzPts val="1200"/>
              <a:buFont typeface="Inter"/>
              <a:buChar char="○"/>
              <a:defRPr>
                <a:solidFill>
                  <a:schemeClr val="lt2"/>
                </a:solidFill>
              </a:defRPr>
            </a:lvl8pPr>
            <a:lvl9pPr indent="-304800" lvl="8" marL="4114800" algn="ctr">
              <a:lnSpc>
                <a:spcPct val="115000"/>
              </a:lnSpc>
              <a:spcBef>
                <a:spcPts val="0"/>
              </a:spcBef>
              <a:spcAft>
                <a:spcPts val="0"/>
              </a:spcAft>
              <a:buClr>
                <a:schemeClr val="lt2"/>
              </a:buClr>
              <a:buSzPts val="1200"/>
              <a:buFont typeface="Inter"/>
              <a:buChar char="■"/>
              <a:defRPr>
                <a:solidFill>
                  <a:schemeClr val="lt2"/>
                </a:solidFill>
              </a:defRPr>
            </a:lvl9pPr>
          </a:lstStyle>
          <a:p/>
        </p:txBody>
      </p:sp>
      <p:cxnSp>
        <p:nvCxnSpPr>
          <p:cNvPr id="102" name="Google Shape;102;p11"/>
          <p:cNvCxnSpPr>
            <a:endCxn id="103" idx="2"/>
          </p:cNvCxnSpPr>
          <p:nvPr/>
        </p:nvCxnSpPr>
        <p:spPr>
          <a:xfrm>
            <a:off x="2904275" y="2048466"/>
            <a:ext cx="771900" cy="0"/>
          </a:xfrm>
          <a:prstGeom prst="straightConnector1">
            <a:avLst/>
          </a:prstGeom>
          <a:noFill/>
          <a:ln cap="flat" cmpd="sng" w="19050">
            <a:solidFill>
              <a:schemeClr val="lt1"/>
            </a:solidFill>
            <a:prstDash val="solid"/>
            <a:round/>
            <a:headEnd len="med" w="med" type="none"/>
            <a:tailEnd len="med" w="med" type="none"/>
          </a:ln>
        </p:spPr>
      </p:cxnSp>
      <p:cxnSp>
        <p:nvCxnSpPr>
          <p:cNvPr id="104" name="Google Shape;104;p11"/>
          <p:cNvCxnSpPr/>
          <p:nvPr/>
        </p:nvCxnSpPr>
        <p:spPr>
          <a:xfrm>
            <a:off x="4765924" y="2048466"/>
            <a:ext cx="771900" cy="0"/>
          </a:xfrm>
          <a:prstGeom prst="straightConnector1">
            <a:avLst/>
          </a:prstGeom>
          <a:noFill/>
          <a:ln cap="flat" cmpd="sng" w="19050">
            <a:solidFill>
              <a:schemeClr val="lt1"/>
            </a:solidFill>
            <a:prstDash val="solid"/>
            <a:round/>
            <a:headEnd len="med" w="med" type="none"/>
            <a:tailEnd len="med" w="med" type="none"/>
          </a:ln>
        </p:spPr>
      </p:cxnSp>
      <p:cxnSp>
        <p:nvCxnSpPr>
          <p:cNvPr id="105" name="Google Shape;105;p11"/>
          <p:cNvCxnSpPr/>
          <p:nvPr/>
        </p:nvCxnSpPr>
        <p:spPr>
          <a:xfrm>
            <a:off x="6635736" y="2048466"/>
            <a:ext cx="771900" cy="0"/>
          </a:xfrm>
          <a:prstGeom prst="straightConnector1">
            <a:avLst/>
          </a:prstGeom>
          <a:noFill/>
          <a:ln cap="flat" cmpd="sng" w="19050">
            <a:solidFill>
              <a:schemeClr val="lt1"/>
            </a:solidFill>
            <a:prstDash val="solid"/>
            <a:round/>
            <a:headEnd len="med" w="med" type="none"/>
            <a:tailEnd len="med" w="med" type="none"/>
          </a:ln>
        </p:spPr>
      </p:cxnSp>
      <p:sp>
        <p:nvSpPr>
          <p:cNvPr id="103" name="Google Shape;103;p11"/>
          <p:cNvSpPr/>
          <p:nvPr/>
        </p:nvSpPr>
        <p:spPr>
          <a:xfrm>
            <a:off x="3676175" y="1504866"/>
            <a:ext cx="1087200" cy="1087200"/>
          </a:xfrm>
          <a:prstGeom prst="flowChartConnector">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2900">
              <a:latin typeface="Inter"/>
              <a:ea typeface="Inter"/>
              <a:cs typeface="Inter"/>
              <a:sym typeface="Inter"/>
            </a:endParaRPr>
          </a:p>
        </p:txBody>
      </p:sp>
      <p:sp>
        <p:nvSpPr>
          <p:cNvPr id="106" name="Google Shape;106;p11"/>
          <p:cNvSpPr/>
          <p:nvPr/>
        </p:nvSpPr>
        <p:spPr>
          <a:xfrm>
            <a:off x="5548513" y="1504866"/>
            <a:ext cx="1087200" cy="1087200"/>
          </a:xfrm>
          <a:prstGeom prst="flowChartConnector">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2900">
              <a:latin typeface="Inter"/>
              <a:ea typeface="Inter"/>
              <a:cs typeface="Inter"/>
              <a:sym typeface="Inter"/>
            </a:endParaRPr>
          </a:p>
        </p:txBody>
      </p:sp>
      <p:sp>
        <p:nvSpPr>
          <p:cNvPr id="107" name="Google Shape;107;p11"/>
          <p:cNvSpPr/>
          <p:nvPr/>
        </p:nvSpPr>
        <p:spPr>
          <a:xfrm>
            <a:off x="7417725" y="1504866"/>
            <a:ext cx="1087200" cy="1087200"/>
          </a:xfrm>
          <a:prstGeom prst="flowChartConnector">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2900">
              <a:latin typeface="Inter"/>
              <a:ea typeface="Inter"/>
              <a:cs typeface="Inter"/>
              <a:sym typeface="Inter"/>
            </a:endParaRPr>
          </a:p>
        </p:txBody>
      </p:sp>
      <p:sp>
        <p:nvSpPr>
          <p:cNvPr id="108" name="Google Shape;108;p11"/>
          <p:cNvSpPr txBox="1"/>
          <p:nvPr>
            <p:ph idx="3" type="subTitle"/>
          </p:nvPr>
        </p:nvSpPr>
        <p:spPr>
          <a:xfrm>
            <a:off x="5358925" y="2706950"/>
            <a:ext cx="1466400" cy="7722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lt1"/>
              </a:buClr>
              <a:buSzPts val="1200"/>
              <a:buFont typeface="Inter SemiBold"/>
              <a:buNone/>
              <a:defRPr sz="1200">
                <a:solidFill>
                  <a:schemeClr val="lt1"/>
                </a:solidFill>
              </a:defRPr>
            </a:lvl1pPr>
            <a:lvl2pPr lvl="1" algn="ctr">
              <a:spcBef>
                <a:spcPts val="0"/>
              </a:spcBef>
              <a:spcAft>
                <a:spcPts val="0"/>
              </a:spcAft>
              <a:buClr>
                <a:schemeClr val="lt1"/>
              </a:buClr>
              <a:buSzPts val="1200"/>
              <a:buFont typeface="Inter SemiBold"/>
              <a:buNone/>
              <a:defRPr sz="1200">
                <a:solidFill>
                  <a:schemeClr val="lt1"/>
                </a:solidFill>
              </a:defRPr>
            </a:lvl2pPr>
            <a:lvl3pPr lvl="2" algn="ctr">
              <a:spcBef>
                <a:spcPts val="0"/>
              </a:spcBef>
              <a:spcAft>
                <a:spcPts val="0"/>
              </a:spcAft>
              <a:buClr>
                <a:schemeClr val="lt1"/>
              </a:buClr>
              <a:buSzPts val="1200"/>
              <a:buFont typeface="Inter SemiBold"/>
              <a:buNone/>
              <a:defRPr sz="1200">
                <a:solidFill>
                  <a:schemeClr val="lt1"/>
                </a:solidFill>
              </a:defRPr>
            </a:lvl3pPr>
            <a:lvl4pPr lvl="3" algn="ctr">
              <a:spcBef>
                <a:spcPts val="0"/>
              </a:spcBef>
              <a:spcAft>
                <a:spcPts val="0"/>
              </a:spcAft>
              <a:buClr>
                <a:schemeClr val="lt1"/>
              </a:buClr>
              <a:buSzPts val="1200"/>
              <a:buFont typeface="Inter SemiBold"/>
              <a:buNone/>
              <a:defRPr sz="1200">
                <a:solidFill>
                  <a:schemeClr val="lt1"/>
                </a:solidFill>
              </a:defRPr>
            </a:lvl4pPr>
            <a:lvl5pPr lvl="4" algn="ctr">
              <a:spcBef>
                <a:spcPts val="0"/>
              </a:spcBef>
              <a:spcAft>
                <a:spcPts val="0"/>
              </a:spcAft>
              <a:buClr>
                <a:schemeClr val="lt1"/>
              </a:buClr>
              <a:buSzPts val="1200"/>
              <a:buFont typeface="Inter SemiBold"/>
              <a:buNone/>
              <a:defRPr sz="1200">
                <a:solidFill>
                  <a:schemeClr val="lt1"/>
                </a:solidFill>
              </a:defRPr>
            </a:lvl5pPr>
            <a:lvl6pPr lvl="5" algn="ctr">
              <a:spcBef>
                <a:spcPts val="0"/>
              </a:spcBef>
              <a:spcAft>
                <a:spcPts val="0"/>
              </a:spcAft>
              <a:buClr>
                <a:schemeClr val="lt1"/>
              </a:buClr>
              <a:buSzPts val="1200"/>
              <a:buFont typeface="Inter SemiBold"/>
              <a:buNone/>
              <a:defRPr sz="1200">
                <a:solidFill>
                  <a:schemeClr val="lt1"/>
                </a:solidFill>
              </a:defRPr>
            </a:lvl6pPr>
            <a:lvl7pPr lvl="6" algn="ctr">
              <a:spcBef>
                <a:spcPts val="0"/>
              </a:spcBef>
              <a:spcAft>
                <a:spcPts val="0"/>
              </a:spcAft>
              <a:buClr>
                <a:schemeClr val="lt1"/>
              </a:buClr>
              <a:buSzPts val="1200"/>
              <a:buFont typeface="Inter SemiBold"/>
              <a:buNone/>
              <a:defRPr sz="1200">
                <a:solidFill>
                  <a:schemeClr val="lt1"/>
                </a:solidFill>
              </a:defRPr>
            </a:lvl7pPr>
            <a:lvl8pPr lvl="7" algn="ctr">
              <a:spcBef>
                <a:spcPts val="0"/>
              </a:spcBef>
              <a:spcAft>
                <a:spcPts val="0"/>
              </a:spcAft>
              <a:buClr>
                <a:schemeClr val="lt1"/>
              </a:buClr>
              <a:buSzPts val="1200"/>
              <a:buFont typeface="Inter SemiBold"/>
              <a:buNone/>
              <a:defRPr sz="1200">
                <a:solidFill>
                  <a:schemeClr val="lt1"/>
                </a:solidFill>
              </a:defRPr>
            </a:lvl8pPr>
            <a:lvl9pPr lvl="8" algn="ctr">
              <a:spcBef>
                <a:spcPts val="0"/>
              </a:spcBef>
              <a:spcAft>
                <a:spcPts val="0"/>
              </a:spcAft>
              <a:buClr>
                <a:schemeClr val="lt1"/>
              </a:buClr>
              <a:buSzPts val="1200"/>
              <a:buFont typeface="Inter SemiBold"/>
              <a:buNone/>
              <a:defRPr sz="1200">
                <a:solidFill>
                  <a:schemeClr val="lt1"/>
                </a:solidFill>
              </a:defRPr>
            </a:lvl9pPr>
          </a:lstStyle>
          <a:p/>
        </p:txBody>
      </p:sp>
      <p:sp>
        <p:nvSpPr>
          <p:cNvPr id="109" name="Google Shape;109;p11"/>
          <p:cNvSpPr txBox="1"/>
          <p:nvPr>
            <p:ph idx="4" type="body"/>
          </p:nvPr>
        </p:nvSpPr>
        <p:spPr>
          <a:xfrm>
            <a:off x="5288425" y="2982325"/>
            <a:ext cx="1607400" cy="873600"/>
          </a:xfrm>
          <a:prstGeom prst="rect">
            <a:avLst/>
          </a:prstGeom>
        </p:spPr>
        <p:txBody>
          <a:bodyPr anchorCtr="0" anchor="t" bIns="91425" lIns="91425" spcFirstLastPara="1" rIns="91425" wrap="square" tIns="91425">
            <a:noAutofit/>
          </a:bodyPr>
          <a:lstStyle>
            <a:lvl1pPr indent="-304800" lvl="0" marL="457200" algn="ctr">
              <a:lnSpc>
                <a:spcPct val="115000"/>
              </a:lnSpc>
              <a:spcBef>
                <a:spcPts val="0"/>
              </a:spcBef>
              <a:spcAft>
                <a:spcPts val="0"/>
              </a:spcAft>
              <a:buClr>
                <a:schemeClr val="lt2"/>
              </a:buClr>
              <a:buSzPts val="1200"/>
              <a:buFont typeface="Inter"/>
              <a:buChar char="●"/>
              <a:defRPr>
                <a:solidFill>
                  <a:schemeClr val="lt2"/>
                </a:solidFill>
              </a:defRPr>
            </a:lvl1pPr>
            <a:lvl2pPr indent="-304800" lvl="1" marL="914400" algn="ctr">
              <a:lnSpc>
                <a:spcPct val="115000"/>
              </a:lnSpc>
              <a:spcBef>
                <a:spcPts val="0"/>
              </a:spcBef>
              <a:spcAft>
                <a:spcPts val="0"/>
              </a:spcAft>
              <a:buClr>
                <a:schemeClr val="lt2"/>
              </a:buClr>
              <a:buSzPts val="1200"/>
              <a:buFont typeface="Inter"/>
              <a:buChar char="○"/>
              <a:defRPr>
                <a:solidFill>
                  <a:schemeClr val="lt2"/>
                </a:solidFill>
              </a:defRPr>
            </a:lvl2pPr>
            <a:lvl3pPr indent="-304800" lvl="2" marL="1371600" algn="ctr">
              <a:lnSpc>
                <a:spcPct val="115000"/>
              </a:lnSpc>
              <a:spcBef>
                <a:spcPts val="0"/>
              </a:spcBef>
              <a:spcAft>
                <a:spcPts val="0"/>
              </a:spcAft>
              <a:buClr>
                <a:schemeClr val="lt2"/>
              </a:buClr>
              <a:buSzPts val="1200"/>
              <a:buFont typeface="Inter"/>
              <a:buChar char="■"/>
              <a:defRPr>
                <a:solidFill>
                  <a:schemeClr val="lt2"/>
                </a:solidFill>
              </a:defRPr>
            </a:lvl3pPr>
            <a:lvl4pPr indent="-304800" lvl="3" marL="1828800" algn="ctr">
              <a:lnSpc>
                <a:spcPct val="115000"/>
              </a:lnSpc>
              <a:spcBef>
                <a:spcPts val="0"/>
              </a:spcBef>
              <a:spcAft>
                <a:spcPts val="0"/>
              </a:spcAft>
              <a:buClr>
                <a:schemeClr val="lt2"/>
              </a:buClr>
              <a:buSzPts val="1200"/>
              <a:buFont typeface="Inter"/>
              <a:buChar char="●"/>
              <a:defRPr>
                <a:solidFill>
                  <a:schemeClr val="lt2"/>
                </a:solidFill>
              </a:defRPr>
            </a:lvl4pPr>
            <a:lvl5pPr indent="-304800" lvl="4" marL="2286000" algn="ctr">
              <a:lnSpc>
                <a:spcPct val="115000"/>
              </a:lnSpc>
              <a:spcBef>
                <a:spcPts val="0"/>
              </a:spcBef>
              <a:spcAft>
                <a:spcPts val="0"/>
              </a:spcAft>
              <a:buClr>
                <a:schemeClr val="lt2"/>
              </a:buClr>
              <a:buSzPts val="1200"/>
              <a:buFont typeface="Inter"/>
              <a:buChar char="○"/>
              <a:defRPr>
                <a:solidFill>
                  <a:schemeClr val="lt2"/>
                </a:solidFill>
              </a:defRPr>
            </a:lvl5pPr>
            <a:lvl6pPr indent="-304800" lvl="5" marL="2743200" algn="ctr">
              <a:lnSpc>
                <a:spcPct val="115000"/>
              </a:lnSpc>
              <a:spcBef>
                <a:spcPts val="0"/>
              </a:spcBef>
              <a:spcAft>
                <a:spcPts val="0"/>
              </a:spcAft>
              <a:buClr>
                <a:schemeClr val="lt2"/>
              </a:buClr>
              <a:buSzPts val="1200"/>
              <a:buFont typeface="Inter"/>
              <a:buChar char="■"/>
              <a:defRPr>
                <a:solidFill>
                  <a:schemeClr val="lt2"/>
                </a:solidFill>
              </a:defRPr>
            </a:lvl6pPr>
            <a:lvl7pPr indent="-304800" lvl="6" marL="3200400" algn="ctr">
              <a:lnSpc>
                <a:spcPct val="115000"/>
              </a:lnSpc>
              <a:spcBef>
                <a:spcPts val="0"/>
              </a:spcBef>
              <a:spcAft>
                <a:spcPts val="0"/>
              </a:spcAft>
              <a:buClr>
                <a:schemeClr val="lt2"/>
              </a:buClr>
              <a:buSzPts val="1200"/>
              <a:buFont typeface="Inter"/>
              <a:buChar char="●"/>
              <a:defRPr>
                <a:solidFill>
                  <a:schemeClr val="lt2"/>
                </a:solidFill>
              </a:defRPr>
            </a:lvl7pPr>
            <a:lvl8pPr indent="-304800" lvl="7" marL="3657600" algn="ctr">
              <a:lnSpc>
                <a:spcPct val="115000"/>
              </a:lnSpc>
              <a:spcBef>
                <a:spcPts val="0"/>
              </a:spcBef>
              <a:spcAft>
                <a:spcPts val="0"/>
              </a:spcAft>
              <a:buClr>
                <a:schemeClr val="lt2"/>
              </a:buClr>
              <a:buSzPts val="1200"/>
              <a:buFont typeface="Inter"/>
              <a:buChar char="○"/>
              <a:defRPr>
                <a:solidFill>
                  <a:schemeClr val="lt2"/>
                </a:solidFill>
              </a:defRPr>
            </a:lvl8pPr>
            <a:lvl9pPr indent="-304800" lvl="8" marL="4114800" algn="ctr">
              <a:lnSpc>
                <a:spcPct val="115000"/>
              </a:lnSpc>
              <a:spcBef>
                <a:spcPts val="0"/>
              </a:spcBef>
              <a:spcAft>
                <a:spcPts val="0"/>
              </a:spcAft>
              <a:buClr>
                <a:schemeClr val="lt2"/>
              </a:buClr>
              <a:buSzPts val="1200"/>
              <a:buFont typeface="Inter"/>
              <a:buChar char="■"/>
              <a:defRPr>
                <a:solidFill>
                  <a:schemeClr val="lt2"/>
                </a:solidFill>
              </a:defRPr>
            </a:lvl9pPr>
          </a:lstStyle>
          <a:p/>
        </p:txBody>
      </p:sp>
      <p:sp>
        <p:nvSpPr>
          <p:cNvPr id="110" name="Google Shape;110;p11"/>
          <p:cNvSpPr txBox="1"/>
          <p:nvPr>
            <p:ph idx="5" type="subTitle"/>
          </p:nvPr>
        </p:nvSpPr>
        <p:spPr>
          <a:xfrm>
            <a:off x="7231275" y="2706950"/>
            <a:ext cx="1466400" cy="7722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lt1"/>
              </a:buClr>
              <a:buSzPts val="1200"/>
              <a:buFont typeface="Inter SemiBold"/>
              <a:buNone/>
              <a:defRPr sz="1200">
                <a:solidFill>
                  <a:schemeClr val="lt1"/>
                </a:solidFill>
              </a:defRPr>
            </a:lvl1pPr>
            <a:lvl2pPr lvl="1" algn="ctr">
              <a:spcBef>
                <a:spcPts val="0"/>
              </a:spcBef>
              <a:spcAft>
                <a:spcPts val="0"/>
              </a:spcAft>
              <a:buClr>
                <a:schemeClr val="lt1"/>
              </a:buClr>
              <a:buSzPts val="1200"/>
              <a:buFont typeface="Inter SemiBold"/>
              <a:buNone/>
              <a:defRPr sz="1200">
                <a:solidFill>
                  <a:schemeClr val="lt1"/>
                </a:solidFill>
              </a:defRPr>
            </a:lvl2pPr>
            <a:lvl3pPr lvl="2" algn="ctr">
              <a:spcBef>
                <a:spcPts val="0"/>
              </a:spcBef>
              <a:spcAft>
                <a:spcPts val="0"/>
              </a:spcAft>
              <a:buClr>
                <a:schemeClr val="lt1"/>
              </a:buClr>
              <a:buSzPts val="1200"/>
              <a:buFont typeface="Inter SemiBold"/>
              <a:buNone/>
              <a:defRPr sz="1200">
                <a:solidFill>
                  <a:schemeClr val="lt1"/>
                </a:solidFill>
              </a:defRPr>
            </a:lvl3pPr>
            <a:lvl4pPr lvl="3" algn="ctr">
              <a:spcBef>
                <a:spcPts val="0"/>
              </a:spcBef>
              <a:spcAft>
                <a:spcPts val="0"/>
              </a:spcAft>
              <a:buClr>
                <a:schemeClr val="lt1"/>
              </a:buClr>
              <a:buSzPts val="1200"/>
              <a:buFont typeface="Inter SemiBold"/>
              <a:buNone/>
              <a:defRPr sz="1200">
                <a:solidFill>
                  <a:schemeClr val="lt1"/>
                </a:solidFill>
              </a:defRPr>
            </a:lvl4pPr>
            <a:lvl5pPr lvl="4" algn="ctr">
              <a:spcBef>
                <a:spcPts val="0"/>
              </a:spcBef>
              <a:spcAft>
                <a:spcPts val="0"/>
              </a:spcAft>
              <a:buClr>
                <a:schemeClr val="lt1"/>
              </a:buClr>
              <a:buSzPts val="1200"/>
              <a:buFont typeface="Inter SemiBold"/>
              <a:buNone/>
              <a:defRPr sz="1200">
                <a:solidFill>
                  <a:schemeClr val="lt1"/>
                </a:solidFill>
              </a:defRPr>
            </a:lvl5pPr>
            <a:lvl6pPr lvl="5" algn="ctr">
              <a:spcBef>
                <a:spcPts val="0"/>
              </a:spcBef>
              <a:spcAft>
                <a:spcPts val="0"/>
              </a:spcAft>
              <a:buClr>
                <a:schemeClr val="lt1"/>
              </a:buClr>
              <a:buSzPts val="1200"/>
              <a:buFont typeface="Inter SemiBold"/>
              <a:buNone/>
              <a:defRPr sz="1200">
                <a:solidFill>
                  <a:schemeClr val="lt1"/>
                </a:solidFill>
              </a:defRPr>
            </a:lvl6pPr>
            <a:lvl7pPr lvl="6" algn="ctr">
              <a:spcBef>
                <a:spcPts val="0"/>
              </a:spcBef>
              <a:spcAft>
                <a:spcPts val="0"/>
              </a:spcAft>
              <a:buClr>
                <a:schemeClr val="lt1"/>
              </a:buClr>
              <a:buSzPts val="1200"/>
              <a:buFont typeface="Inter SemiBold"/>
              <a:buNone/>
              <a:defRPr sz="1200">
                <a:solidFill>
                  <a:schemeClr val="lt1"/>
                </a:solidFill>
              </a:defRPr>
            </a:lvl7pPr>
            <a:lvl8pPr lvl="7" algn="ctr">
              <a:spcBef>
                <a:spcPts val="0"/>
              </a:spcBef>
              <a:spcAft>
                <a:spcPts val="0"/>
              </a:spcAft>
              <a:buClr>
                <a:schemeClr val="lt1"/>
              </a:buClr>
              <a:buSzPts val="1200"/>
              <a:buFont typeface="Inter SemiBold"/>
              <a:buNone/>
              <a:defRPr sz="1200">
                <a:solidFill>
                  <a:schemeClr val="lt1"/>
                </a:solidFill>
              </a:defRPr>
            </a:lvl8pPr>
            <a:lvl9pPr lvl="8" algn="ctr">
              <a:spcBef>
                <a:spcPts val="0"/>
              </a:spcBef>
              <a:spcAft>
                <a:spcPts val="0"/>
              </a:spcAft>
              <a:buClr>
                <a:schemeClr val="lt1"/>
              </a:buClr>
              <a:buSzPts val="1200"/>
              <a:buFont typeface="Inter SemiBold"/>
              <a:buNone/>
              <a:defRPr sz="1200">
                <a:solidFill>
                  <a:schemeClr val="lt1"/>
                </a:solidFill>
              </a:defRPr>
            </a:lvl9pPr>
          </a:lstStyle>
          <a:p/>
        </p:txBody>
      </p:sp>
      <p:sp>
        <p:nvSpPr>
          <p:cNvPr id="111" name="Google Shape;111;p11"/>
          <p:cNvSpPr txBox="1"/>
          <p:nvPr>
            <p:ph idx="6" type="body"/>
          </p:nvPr>
        </p:nvSpPr>
        <p:spPr>
          <a:xfrm>
            <a:off x="7160775" y="2982325"/>
            <a:ext cx="1607400" cy="873600"/>
          </a:xfrm>
          <a:prstGeom prst="rect">
            <a:avLst/>
          </a:prstGeom>
        </p:spPr>
        <p:txBody>
          <a:bodyPr anchorCtr="0" anchor="t" bIns="91425" lIns="91425" spcFirstLastPara="1" rIns="91425" wrap="square" tIns="91425">
            <a:noAutofit/>
          </a:bodyPr>
          <a:lstStyle>
            <a:lvl1pPr indent="-304800" lvl="0" marL="457200" algn="ctr">
              <a:lnSpc>
                <a:spcPct val="115000"/>
              </a:lnSpc>
              <a:spcBef>
                <a:spcPts val="0"/>
              </a:spcBef>
              <a:spcAft>
                <a:spcPts val="0"/>
              </a:spcAft>
              <a:buClr>
                <a:schemeClr val="lt2"/>
              </a:buClr>
              <a:buSzPts val="1200"/>
              <a:buFont typeface="Inter"/>
              <a:buChar char="●"/>
              <a:defRPr>
                <a:solidFill>
                  <a:schemeClr val="lt2"/>
                </a:solidFill>
              </a:defRPr>
            </a:lvl1pPr>
            <a:lvl2pPr indent="-304800" lvl="1" marL="914400" algn="ctr">
              <a:lnSpc>
                <a:spcPct val="115000"/>
              </a:lnSpc>
              <a:spcBef>
                <a:spcPts val="0"/>
              </a:spcBef>
              <a:spcAft>
                <a:spcPts val="0"/>
              </a:spcAft>
              <a:buClr>
                <a:schemeClr val="lt2"/>
              </a:buClr>
              <a:buSzPts val="1200"/>
              <a:buFont typeface="Inter"/>
              <a:buChar char="○"/>
              <a:defRPr>
                <a:solidFill>
                  <a:schemeClr val="lt2"/>
                </a:solidFill>
              </a:defRPr>
            </a:lvl2pPr>
            <a:lvl3pPr indent="-304800" lvl="2" marL="1371600" algn="ctr">
              <a:lnSpc>
                <a:spcPct val="115000"/>
              </a:lnSpc>
              <a:spcBef>
                <a:spcPts val="0"/>
              </a:spcBef>
              <a:spcAft>
                <a:spcPts val="0"/>
              </a:spcAft>
              <a:buClr>
                <a:schemeClr val="lt2"/>
              </a:buClr>
              <a:buSzPts val="1200"/>
              <a:buFont typeface="Inter"/>
              <a:buChar char="■"/>
              <a:defRPr>
                <a:solidFill>
                  <a:schemeClr val="lt2"/>
                </a:solidFill>
              </a:defRPr>
            </a:lvl3pPr>
            <a:lvl4pPr indent="-304800" lvl="3" marL="1828800" algn="ctr">
              <a:lnSpc>
                <a:spcPct val="115000"/>
              </a:lnSpc>
              <a:spcBef>
                <a:spcPts val="0"/>
              </a:spcBef>
              <a:spcAft>
                <a:spcPts val="0"/>
              </a:spcAft>
              <a:buClr>
                <a:schemeClr val="lt2"/>
              </a:buClr>
              <a:buSzPts val="1200"/>
              <a:buFont typeface="Inter"/>
              <a:buChar char="●"/>
              <a:defRPr>
                <a:solidFill>
                  <a:schemeClr val="lt2"/>
                </a:solidFill>
              </a:defRPr>
            </a:lvl4pPr>
            <a:lvl5pPr indent="-304800" lvl="4" marL="2286000" algn="ctr">
              <a:lnSpc>
                <a:spcPct val="115000"/>
              </a:lnSpc>
              <a:spcBef>
                <a:spcPts val="0"/>
              </a:spcBef>
              <a:spcAft>
                <a:spcPts val="0"/>
              </a:spcAft>
              <a:buClr>
                <a:schemeClr val="lt2"/>
              </a:buClr>
              <a:buSzPts val="1200"/>
              <a:buFont typeface="Inter"/>
              <a:buChar char="○"/>
              <a:defRPr>
                <a:solidFill>
                  <a:schemeClr val="lt2"/>
                </a:solidFill>
              </a:defRPr>
            </a:lvl5pPr>
            <a:lvl6pPr indent="-304800" lvl="5" marL="2743200" algn="ctr">
              <a:lnSpc>
                <a:spcPct val="115000"/>
              </a:lnSpc>
              <a:spcBef>
                <a:spcPts val="0"/>
              </a:spcBef>
              <a:spcAft>
                <a:spcPts val="0"/>
              </a:spcAft>
              <a:buClr>
                <a:schemeClr val="lt2"/>
              </a:buClr>
              <a:buSzPts val="1200"/>
              <a:buFont typeface="Inter"/>
              <a:buChar char="■"/>
              <a:defRPr>
                <a:solidFill>
                  <a:schemeClr val="lt2"/>
                </a:solidFill>
              </a:defRPr>
            </a:lvl6pPr>
            <a:lvl7pPr indent="-304800" lvl="6" marL="3200400" algn="ctr">
              <a:lnSpc>
                <a:spcPct val="115000"/>
              </a:lnSpc>
              <a:spcBef>
                <a:spcPts val="0"/>
              </a:spcBef>
              <a:spcAft>
                <a:spcPts val="0"/>
              </a:spcAft>
              <a:buClr>
                <a:schemeClr val="lt2"/>
              </a:buClr>
              <a:buSzPts val="1200"/>
              <a:buFont typeface="Inter"/>
              <a:buChar char="●"/>
              <a:defRPr>
                <a:solidFill>
                  <a:schemeClr val="lt2"/>
                </a:solidFill>
              </a:defRPr>
            </a:lvl7pPr>
            <a:lvl8pPr indent="-304800" lvl="7" marL="3657600" algn="ctr">
              <a:lnSpc>
                <a:spcPct val="115000"/>
              </a:lnSpc>
              <a:spcBef>
                <a:spcPts val="0"/>
              </a:spcBef>
              <a:spcAft>
                <a:spcPts val="0"/>
              </a:spcAft>
              <a:buClr>
                <a:schemeClr val="lt2"/>
              </a:buClr>
              <a:buSzPts val="1200"/>
              <a:buFont typeface="Inter"/>
              <a:buChar char="○"/>
              <a:defRPr>
                <a:solidFill>
                  <a:schemeClr val="lt2"/>
                </a:solidFill>
              </a:defRPr>
            </a:lvl8pPr>
            <a:lvl9pPr indent="-304800" lvl="8" marL="4114800" algn="ctr">
              <a:lnSpc>
                <a:spcPct val="115000"/>
              </a:lnSpc>
              <a:spcBef>
                <a:spcPts val="0"/>
              </a:spcBef>
              <a:spcAft>
                <a:spcPts val="0"/>
              </a:spcAft>
              <a:buClr>
                <a:schemeClr val="lt2"/>
              </a:buClr>
              <a:buSzPts val="1200"/>
              <a:buFont typeface="Inter"/>
              <a:buChar char="■"/>
              <a:defRPr>
                <a:solidFill>
                  <a:schemeClr val="lt2"/>
                </a:solidFill>
              </a:defRPr>
            </a:lvl9pPr>
          </a:lstStyle>
          <a:p/>
        </p:txBody>
      </p:sp>
      <p:sp>
        <p:nvSpPr>
          <p:cNvPr id="112" name="Google Shape;112;p11"/>
          <p:cNvSpPr/>
          <p:nvPr/>
        </p:nvSpPr>
        <p:spPr>
          <a:xfrm>
            <a:off x="603475" y="2706950"/>
            <a:ext cx="2313300" cy="1413600"/>
          </a:xfrm>
          <a:prstGeom prst="roundRect">
            <a:avLst>
              <a:gd fmla="val 7414" name="adj"/>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None/>
            </a:pPr>
            <a:r>
              <a:t/>
            </a:r>
            <a:endParaRPr>
              <a:solidFill>
                <a:srgbClr val="F6F5EC"/>
              </a:solidFill>
            </a:endParaRPr>
          </a:p>
        </p:txBody>
      </p:sp>
      <p:sp>
        <p:nvSpPr>
          <p:cNvPr id="113" name="Google Shape;113;p11"/>
          <p:cNvSpPr txBox="1"/>
          <p:nvPr>
            <p:ph type="title"/>
          </p:nvPr>
        </p:nvSpPr>
        <p:spPr>
          <a:xfrm>
            <a:off x="450850" y="596800"/>
            <a:ext cx="6767700" cy="14319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Clr>
                <a:schemeClr val="lt1"/>
              </a:buClr>
              <a:buSzPts val="4200"/>
              <a:buFont typeface="Inter"/>
              <a:buNone/>
              <a:defRPr>
                <a:solidFill>
                  <a:schemeClr val="lt1"/>
                </a:solidFill>
              </a:defRPr>
            </a:lvl1pPr>
            <a:lvl2pPr lvl="1">
              <a:lnSpc>
                <a:spcPct val="80000"/>
              </a:lnSpc>
              <a:spcBef>
                <a:spcPts val="0"/>
              </a:spcBef>
              <a:spcAft>
                <a:spcPts val="0"/>
              </a:spcAft>
              <a:buClr>
                <a:schemeClr val="lt1"/>
              </a:buClr>
              <a:buSzPts val="4800"/>
              <a:buNone/>
              <a:defRPr sz="4800">
                <a:solidFill>
                  <a:schemeClr val="lt1"/>
                </a:solidFill>
              </a:defRPr>
            </a:lvl2pPr>
            <a:lvl3pPr lvl="2">
              <a:lnSpc>
                <a:spcPct val="80000"/>
              </a:lnSpc>
              <a:spcBef>
                <a:spcPts val="0"/>
              </a:spcBef>
              <a:spcAft>
                <a:spcPts val="0"/>
              </a:spcAft>
              <a:buClr>
                <a:schemeClr val="lt1"/>
              </a:buClr>
              <a:buSzPts val="4800"/>
              <a:buNone/>
              <a:defRPr sz="4800">
                <a:solidFill>
                  <a:schemeClr val="lt1"/>
                </a:solidFill>
              </a:defRPr>
            </a:lvl3pPr>
            <a:lvl4pPr lvl="3">
              <a:lnSpc>
                <a:spcPct val="80000"/>
              </a:lnSpc>
              <a:spcBef>
                <a:spcPts val="0"/>
              </a:spcBef>
              <a:spcAft>
                <a:spcPts val="0"/>
              </a:spcAft>
              <a:buClr>
                <a:schemeClr val="lt1"/>
              </a:buClr>
              <a:buSzPts val="4800"/>
              <a:buNone/>
              <a:defRPr sz="4800">
                <a:solidFill>
                  <a:schemeClr val="lt1"/>
                </a:solidFill>
              </a:defRPr>
            </a:lvl4pPr>
            <a:lvl5pPr lvl="4">
              <a:lnSpc>
                <a:spcPct val="80000"/>
              </a:lnSpc>
              <a:spcBef>
                <a:spcPts val="0"/>
              </a:spcBef>
              <a:spcAft>
                <a:spcPts val="0"/>
              </a:spcAft>
              <a:buClr>
                <a:schemeClr val="lt1"/>
              </a:buClr>
              <a:buSzPts val="4800"/>
              <a:buNone/>
              <a:defRPr sz="4800">
                <a:solidFill>
                  <a:schemeClr val="lt1"/>
                </a:solidFill>
              </a:defRPr>
            </a:lvl5pPr>
            <a:lvl6pPr lvl="5">
              <a:lnSpc>
                <a:spcPct val="80000"/>
              </a:lnSpc>
              <a:spcBef>
                <a:spcPts val="0"/>
              </a:spcBef>
              <a:spcAft>
                <a:spcPts val="0"/>
              </a:spcAft>
              <a:buClr>
                <a:schemeClr val="lt1"/>
              </a:buClr>
              <a:buSzPts val="4800"/>
              <a:buNone/>
              <a:defRPr sz="4800">
                <a:solidFill>
                  <a:schemeClr val="lt1"/>
                </a:solidFill>
              </a:defRPr>
            </a:lvl6pPr>
            <a:lvl7pPr lvl="6">
              <a:lnSpc>
                <a:spcPct val="80000"/>
              </a:lnSpc>
              <a:spcBef>
                <a:spcPts val="0"/>
              </a:spcBef>
              <a:spcAft>
                <a:spcPts val="0"/>
              </a:spcAft>
              <a:buClr>
                <a:schemeClr val="lt1"/>
              </a:buClr>
              <a:buSzPts val="4800"/>
              <a:buNone/>
              <a:defRPr sz="4800">
                <a:solidFill>
                  <a:schemeClr val="lt1"/>
                </a:solidFill>
              </a:defRPr>
            </a:lvl7pPr>
            <a:lvl8pPr lvl="7">
              <a:lnSpc>
                <a:spcPct val="80000"/>
              </a:lnSpc>
              <a:spcBef>
                <a:spcPts val="0"/>
              </a:spcBef>
              <a:spcAft>
                <a:spcPts val="0"/>
              </a:spcAft>
              <a:buClr>
                <a:schemeClr val="lt1"/>
              </a:buClr>
              <a:buSzPts val="4800"/>
              <a:buNone/>
              <a:defRPr sz="4800">
                <a:solidFill>
                  <a:schemeClr val="lt1"/>
                </a:solidFill>
              </a:defRPr>
            </a:lvl8pPr>
            <a:lvl9pPr lvl="8">
              <a:lnSpc>
                <a:spcPct val="80000"/>
              </a:lnSpc>
              <a:spcBef>
                <a:spcPts val="0"/>
              </a:spcBef>
              <a:spcAft>
                <a:spcPts val="0"/>
              </a:spcAft>
              <a:buClr>
                <a:schemeClr val="lt1"/>
              </a:buClr>
              <a:buSzPts val="4800"/>
              <a:buNone/>
              <a:defRPr sz="4800">
                <a:solidFill>
                  <a:schemeClr val="lt1"/>
                </a:solidFill>
              </a:defRPr>
            </a:lvl9pPr>
          </a:lstStyle>
          <a:p/>
        </p:txBody>
      </p:sp>
      <p:sp>
        <p:nvSpPr>
          <p:cNvPr id="114" name="Google Shape;114;p11"/>
          <p:cNvSpPr txBox="1"/>
          <p:nvPr>
            <p:ph idx="7" type="body"/>
          </p:nvPr>
        </p:nvSpPr>
        <p:spPr>
          <a:xfrm>
            <a:off x="603475" y="2758400"/>
            <a:ext cx="2313300" cy="1310700"/>
          </a:xfrm>
          <a:prstGeom prst="rect">
            <a:avLst/>
          </a:prstGeom>
        </p:spPr>
        <p:txBody>
          <a:bodyPr anchorCtr="0" anchor="t" bIns="91425" lIns="91425" spcFirstLastPara="1" rIns="91425" wrap="square" tIns="91425">
            <a:noAutofit/>
          </a:bodyPr>
          <a:lstStyle>
            <a:lvl1pPr indent="-304800" lvl="0" marL="457200" algn="ctr">
              <a:spcBef>
                <a:spcPts val="0"/>
              </a:spcBef>
              <a:spcAft>
                <a:spcPts val="0"/>
              </a:spcAft>
              <a:buClr>
                <a:schemeClr val="lt1"/>
              </a:buClr>
              <a:buSzPts val="1200"/>
              <a:buFont typeface="Inter"/>
              <a:buChar char="●"/>
              <a:defRPr>
                <a:solidFill>
                  <a:schemeClr val="lt1"/>
                </a:solidFill>
              </a:defRPr>
            </a:lvl1pPr>
            <a:lvl2pPr indent="-304800" lvl="1" marL="914400" algn="ctr">
              <a:spcBef>
                <a:spcPts val="0"/>
              </a:spcBef>
              <a:spcAft>
                <a:spcPts val="0"/>
              </a:spcAft>
              <a:buClr>
                <a:schemeClr val="lt1"/>
              </a:buClr>
              <a:buSzPts val="1200"/>
              <a:buFont typeface="Inter"/>
              <a:buChar char="○"/>
              <a:defRPr>
                <a:solidFill>
                  <a:schemeClr val="lt1"/>
                </a:solidFill>
              </a:defRPr>
            </a:lvl2pPr>
            <a:lvl3pPr indent="-304800" lvl="2" marL="1371600" algn="ctr">
              <a:spcBef>
                <a:spcPts val="0"/>
              </a:spcBef>
              <a:spcAft>
                <a:spcPts val="0"/>
              </a:spcAft>
              <a:buClr>
                <a:schemeClr val="lt1"/>
              </a:buClr>
              <a:buSzPts val="1200"/>
              <a:buFont typeface="Inter"/>
              <a:buChar char="■"/>
              <a:defRPr>
                <a:solidFill>
                  <a:schemeClr val="lt1"/>
                </a:solidFill>
              </a:defRPr>
            </a:lvl3pPr>
            <a:lvl4pPr indent="-304800" lvl="3" marL="1828800" algn="ctr">
              <a:spcBef>
                <a:spcPts val="0"/>
              </a:spcBef>
              <a:spcAft>
                <a:spcPts val="0"/>
              </a:spcAft>
              <a:buClr>
                <a:schemeClr val="lt1"/>
              </a:buClr>
              <a:buSzPts val="1200"/>
              <a:buFont typeface="Inter"/>
              <a:buChar char="●"/>
              <a:defRPr>
                <a:solidFill>
                  <a:schemeClr val="lt1"/>
                </a:solidFill>
              </a:defRPr>
            </a:lvl4pPr>
            <a:lvl5pPr indent="-304800" lvl="4" marL="2286000" algn="ctr">
              <a:spcBef>
                <a:spcPts val="0"/>
              </a:spcBef>
              <a:spcAft>
                <a:spcPts val="0"/>
              </a:spcAft>
              <a:buClr>
                <a:schemeClr val="lt1"/>
              </a:buClr>
              <a:buSzPts val="1200"/>
              <a:buFont typeface="Inter"/>
              <a:buChar char="○"/>
              <a:defRPr>
                <a:solidFill>
                  <a:schemeClr val="lt1"/>
                </a:solidFill>
              </a:defRPr>
            </a:lvl5pPr>
            <a:lvl6pPr indent="-304800" lvl="5" marL="2743200" algn="ctr">
              <a:spcBef>
                <a:spcPts val="0"/>
              </a:spcBef>
              <a:spcAft>
                <a:spcPts val="0"/>
              </a:spcAft>
              <a:buClr>
                <a:schemeClr val="lt1"/>
              </a:buClr>
              <a:buSzPts val="1200"/>
              <a:buFont typeface="Inter"/>
              <a:buChar char="■"/>
              <a:defRPr>
                <a:solidFill>
                  <a:schemeClr val="lt1"/>
                </a:solidFill>
              </a:defRPr>
            </a:lvl6pPr>
            <a:lvl7pPr indent="-304800" lvl="6" marL="3200400" algn="ctr">
              <a:spcBef>
                <a:spcPts val="0"/>
              </a:spcBef>
              <a:spcAft>
                <a:spcPts val="0"/>
              </a:spcAft>
              <a:buClr>
                <a:schemeClr val="lt1"/>
              </a:buClr>
              <a:buSzPts val="1200"/>
              <a:buFont typeface="Inter"/>
              <a:buChar char="●"/>
              <a:defRPr>
                <a:solidFill>
                  <a:schemeClr val="lt1"/>
                </a:solidFill>
              </a:defRPr>
            </a:lvl7pPr>
            <a:lvl8pPr indent="-304800" lvl="7" marL="3657600" algn="ctr">
              <a:spcBef>
                <a:spcPts val="0"/>
              </a:spcBef>
              <a:spcAft>
                <a:spcPts val="0"/>
              </a:spcAft>
              <a:buClr>
                <a:schemeClr val="lt1"/>
              </a:buClr>
              <a:buSzPts val="1200"/>
              <a:buFont typeface="Inter"/>
              <a:buChar char="○"/>
              <a:defRPr>
                <a:solidFill>
                  <a:schemeClr val="lt1"/>
                </a:solidFill>
              </a:defRPr>
            </a:lvl8pPr>
            <a:lvl9pPr indent="-304800" lvl="8" marL="4114800" algn="ctr">
              <a:spcBef>
                <a:spcPts val="0"/>
              </a:spcBef>
              <a:spcAft>
                <a:spcPts val="0"/>
              </a:spcAft>
              <a:buClr>
                <a:schemeClr val="lt1"/>
              </a:buClr>
              <a:buSzPts val="1200"/>
              <a:buFont typeface="Inter"/>
              <a:buChar char="■"/>
              <a:defRPr>
                <a:solidFill>
                  <a:schemeClr val="lt1"/>
                </a:solidFill>
              </a:defRPr>
            </a:lvl9pPr>
          </a:lstStyle>
          <a:p/>
        </p:txBody>
      </p:sp>
      <p:sp>
        <p:nvSpPr>
          <p:cNvPr id="115" name="Google Shape;115;p11"/>
          <p:cNvSpPr/>
          <p:nvPr/>
        </p:nvSpPr>
        <p:spPr>
          <a:xfrm>
            <a:off x="603475" y="4749800"/>
            <a:ext cx="768000" cy="190500"/>
          </a:xfrm>
          <a:prstGeom prst="roundRect">
            <a:avLst>
              <a:gd fmla="val 50000" name="adj"/>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chemeClr val="lt2"/>
                </a:solidFill>
                <a:latin typeface="Inter"/>
                <a:ea typeface="Inter"/>
                <a:cs typeface="Inter"/>
                <a:sym typeface="Inter"/>
              </a:rPr>
              <a:t>Confidential</a:t>
            </a:r>
            <a:endParaRPr sz="700">
              <a:solidFill>
                <a:schemeClr val="lt2"/>
              </a:solidFill>
              <a:latin typeface="Inter"/>
              <a:ea typeface="Inter"/>
              <a:cs typeface="Inter"/>
              <a:sym typeface="Inter"/>
            </a:endParaRPr>
          </a:p>
        </p:txBody>
      </p:sp>
      <p:sp>
        <p:nvSpPr>
          <p:cNvPr id="116" name="Google Shape;116;p11"/>
          <p:cNvSpPr/>
          <p:nvPr/>
        </p:nvSpPr>
        <p:spPr>
          <a:xfrm>
            <a:off x="1644650" y="4749800"/>
            <a:ext cx="768000" cy="190500"/>
          </a:xfrm>
          <a:prstGeom prst="roundRect">
            <a:avLst>
              <a:gd fmla="val 50000" name="adj"/>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 sz="700">
                <a:solidFill>
                  <a:schemeClr val="lt2"/>
                </a:solidFill>
                <a:latin typeface="Inter"/>
                <a:ea typeface="Inter"/>
                <a:cs typeface="Inter"/>
                <a:sym typeface="Inter"/>
              </a:rPr>
              <a:t>Copyright ©</a:t>
            </a:r>
            <a:endParaRPr sz="700">
              <a:solidFill>
                <a:schemeClr val="lt2"/>
              </a:solidFill>
              <a:latin typeface="Inter"/>
              <a:ea typeface="Inter"/>
              <a:cs typeface="Inter"/>
              <a:sym typeface="Inte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 / Graph">
  <p:cSld name="CAPTION_ONLY">
    <p:bg>
      <p:bgPr>
        <a:solidFill>
          <a:schemeClr val="lt1"/>
        </a:solidFill>
      </p:bgPr>
    </p:bg>
    <p:spTree>
      <p:nvGrpSpPr>
        <p:cNvPr id="117" name="Shape 117"/>
        <p:cNvGrpSpPr/>
        <p:nvPr/>
      </p:nvGrpSpPr>
      <p:grpSpPr>
        <a:xfrm>
          <a:off x="0" y="0"/>
          <a:ext cx="0" cy="0"/>
          <a:chOff x="0" y="0"/>
          <a:chExt cx="0" cy="0"/>
        </a:xfrm>
      </p:grpSpPr>
      <p:cxnSp>
        <p:nvCxnSpPr>
          <p:cNvPr id="118" name="Google Shape;118;p12"/>
          <p:cNvCxnSpPr/>
          <p:nvPr/>
        </p:nvCxnSpPr>
        <p:spPr>
          <a:xfrm rot="10800000">
            <a:off x="560525" y="279400"/>
            <a:ext cx="149400" cy="0"/>
          </a:xfrm>
          <a:prstGeom prst="straightConnector1">
            <a:avLst/>
          </a:prstGeom>
          <a:noFill/>
          <a:ln cap="flat" cmpd="sng" w="9525">
            <a:solidFill>
              <a:schemeClr val="dk1"/>
            </a:solidFill>
            <a:prstDash val="solid"/>
            <a:round/>
            <a:headEnd len="med" w="med" type="none"/>
            <a:tailEnd len="med" w="med" type="none"/>
          </a:ln>
        </p:spPr>
      </p:cxnSp>
      <p:sp>
        <p:nvSpPr>
          <p:cNvPr id="119" name="Google Shape;119;p12"/>
          <p:cNvSpPr txBox="1"/>
          <p:nvPr>
            <p:ph type="title"/>
          </p:nvPr>
        </p:nvSpPr>
        <p:spPr>
          <a:xfrm>
            <a:off x="452575" y="596800"/>
            <a:ext cx="4418100" cy="13701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SzPts val="4200"/>
              <a:buFont typeface="Inter"/>
              <a:buNone/>
              <a:defRPr/>
            </a:lvl1pPr>
            <a:lvl2pPr lvl="1">
              <a:lnSpc>
                <a:spcPct val="80000"/>
              </a:lnSpc>
              <a:spcBef>
                <a:spcPts val="0"/>
              </a:spcBef>
              <a:spcAft>
                <a:spcPts val="0"/>
              </a:spcAft>
              <a:buSzPts val="4800"/>
              <a:buFont typeface="Inter"/>
              <a:buNone/>
              <a:defRPr b="1" sz="4800"/>
            </a:lvl2pPr>
            <a:lvl3pPr lvl="2">
              <a:lnSpc>
                <a:spcPct val="80000"/>
              </a:lnSpc>
              <a:spcBef>
                <a:spcPts val="0"/>
              </a:spcBef>
              <a:spcAft>
                <a:spcPts val="0"/>
              </a:spcAft>
              <a:buSzPts val="4800"/>
              <a:buFont typeface="Inter"/>
              <a:buNone/>
              <a:defRPr b="1" sz="4800"/>
            </a:lvl3pPr>
            <a:lvl4pPr lvl="3">
              <a:lnSpc>
                <a:spcPct val="80000"/>
              </a:lnSpc>
              <a:spcBef>
                <a:spcPts val="0"/>
              </a:spcBef>
              <a:spcAft>
                <a:spcPts val="0"/>
              </a:spcAft>
              <a:buSzPts val="4800"/>
              <a:buFont typeface="Inter"/>
              <a:buNone/>
              <a:defRPr b="1" sz="4800"/>
            </a:lvl4pPr>
            <a:lvl5pPr lvl="4">
              <a:lnSpc>
                <a:spcPct val="80000"/>
              </a:lnSpc>
              <a:spcBef>
                <a:spcPts val="0"/>
              </a:spcBef>
              <a:spcAft>
                <a:spcPts val="0"/>
              </a:spcAft>
              <a:buSzPts val="4800"/>
              <a:buFont typeface="Inter"/>
              <a:buNone/>
              <a:defRPr b="1" sz="4800"/>
            </a:lvl5pPr>
            <a:lvl6pPr lvl="5">
              <a:lnSpc>
                <a:spcPct val="80000"/>
              </a:lnSpc>
              <a:spcBef>
                <a:spcPts val="0"/>
              </a:spcBef>
              <a:spcAft>
                <a:spcPts val="0"/>
              </a:spcAft>
              <a:buSzPts val="4800"/>
              <a:buFont typeface="Inter"/>
              <a:buNone/>
              <a:defRPr b="1" sz="4800"/>
            </a:lvl6pPr>
            <a:lvl7pPr lvl="6">
              <a:lnSpc>
                <a:spcPct val="80000"/>
              </a:lnSpc>
              <a:spcBef>
                <a:spcPts val="0"/>
              </a:spcBef>
              <a:spcAft>
                <a:spcPts val="0"/>
              </a:spcAft>
              <a:buSzPts val="4800"/>
              <a:buFont typeface="Inter"/>
              <a:buNone/>
              <a:defRPr b="1" sz="4800"/>
            </a:lvl7pPr>
            <a:lvl8pPr lvl="7">
              <a:lnSpc>
                <a:spcPct val="80000"/>
              </a:lnSpc>
              <a:spcBef>
                <a:spcPts val="0"/>
              </a:spcBef>
              <a:spcAft>
                <a:spcPts val="0"/>
              </a:spcAft>
              <a:buSzPts val="4800"/>
              <a:buFont typeface="Inter"/>
              <a:buNone/>
              <a:defRPr b="1" sz="4800"/>
            </a:lvl8pPr>
            <a:lvl9pPr lvl="8">
              <a:lnSpc>
                <a:spcPct val="80000"/>
              </a:lnSpc>
              <a:spcBef>
                <a:spcPts val="0"/>
              </a:spcBef>
              <a:spcAft>
                <a:spcPts val="0"/>
              </a:spcAft>
              <a:buSzPts val="4800"/>
              <a:buFont typeface="Inter"/>
              <a:buNone/>
              <a:defRPr b="1" sz="4800"/>
            </a:lvl9pPr>
          </a:lstStyle>
          <a:p/>
        </p:txBody>
      </p:sp>
      <p:sp>
        <p:nvSpPr>
          <p:cNvPr id="120" name="Google Shape;120;p12"/>
          <p:cNvSpPr txBox="1"/>
          <p:nvPr>
            <p:ph idx="1" type="body"/>
          </p:nvPr>
        </p:nvSpPr>
        <p:spPr>
          <a:xfrm>
            <a:off x="560525" y="1966775"/>
            <a:ext cx="3212700" cy="2080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Font typeface="Inter"/>
              <a:buChar char="●"/>
              <a:defRPr/>
            </a:lvl1pPr>
            <a:lvl2pPr indent="-304800" lvl="1" marL="914400">
              <a:spcBef>
                <a:spcPts val="0"/>
              </a:spcBef>
              <a:spcAft>
                <a:spcPts val="0"/>
              </a:spcAft>
              <a:buSzPts val="1200"/>
              <a:buFont typeface="Inter"/>
              <a:buChar char="○"/>
              <a:defRPr/>
            </a:lvl2pPr>
            <a:lvl3pPr indent="-304800" lvl="2" marL="1371600">
              <a:spcBef>
                <a:spcPts val="0"/>
              </a:spcBef>
              <a:spcAft>
                <a:spcPts val="0"/>
              </a:spcAft>
              <a:buSzPts val="1200"/>
              <a:buFont typeface="Inter"/>
              <a:buChar char="■"/>
              <a:defRPr/>
            </a:lvl3pPr>
            <a:lvl4pPr indent="-304800" lvl="3" marL="1828800">
              <a:spcBef>
                <a:spcPts val="0"/>
              </a:spcBef>
              <a:spcAft>
                <a:spcPts val="0"/>
              </a:spcAft>
              <a:buSzPts val="1200"/>
              <a:buFont typeface="Inter"/>
              <a:buChar char="●"/>
              <a:defRPr/>
            </a:lvl4pPr>
            <a:lvl5pPr indent="-304800" lvl="4" marL="2286000">
              <a:spcBef>
                <a:spcPts val="0"/>
              </a:spcBef>
              <a:spcAft>
                <a:spcPts val="0"/>
              </a:spcAft>
              <a:buSzPts val="1200"/>
              <a:buFont typeface="Inter"/>
              <a:buChar char="○"/>
              <a:defRPr/>
            </a:lvl5pPr>
            <a:lvl6pPr indent="-304800" lvl="5" marL="2743200">
              <a:spcBef>
                <a:spcPts val="0"/>
              </a:spcBef>
              <a:spcAft>
                <a:spcPts val="0"/>
              </a:spcAft>
              <a:buSzPts val="1200"/>
              <a:buFont typeface="Inter"/>
              <a:buChar char="■"/>
              <a:defRPr/>
            </a:lvl6pPr>
            <a:lvl7pPr indent="-304800" lvl="6" marL="3200400">
              <a:spcBef>
                <a:spcPts val="0"/>
              </a:spcBef>
              <a:spcAft>
                <a:spcPts val="0"/>
              </a:spcAft>
              <a:buSzPts val="1200"/>
              <a:buFont typeface="Inter"/>
              <a:buChar char="●"/>
              <a:defRPr/>
            </a:lvl7pPr>
            <a:lvl8pPr indent="-304800" lvl="7" marL="3657600">
              <a:spcBef>
                <a:spcPts val="0"/>
              </a:spcBef>
              <a:spcAft>
                <a:spcPts val="0"/>
              </a:spcAft>
              <a:buSzPts val="1200"/>
              <a:buFont typeface="Inter"/>
              <a:buChar char="○"/>
              <a:defRPr/>
            </a:lvl8pPr>
            <a:lvl9pPr indent="-304800" lvl="8" marL="4114800">
              <a:spcBef>
                <a:spcPts val="0"/>
              </a:spcBef>
              <a:spcAft>
                <a:spcPts val="0"/>
              </a:spcAft>
              <a:buSzPts val="1200"/>
              <a:buFont typeface="Inter"/>
              <a:buChar char="■"/>
              <a:defRPr/>
            </a:lvl9pPr>
          </a:lstStyle>
          <a:p/>
        </p:txBody>
      </p:sp>
      <p:sp>
        <p:nvSpPr>
          <p:cNvPr id="121" name="Google Shape;121;p12"/>
          <p:cNvSpPr/>
          <p:nvPr/>
        </p:nvSpPr>
        <p:spPr>
          <a:xfrm>
            <a:off x="603475" y="4749800"/>
            <a:ext cx="768000" cy="190500"/>
          </a:xfrm>
          <a:prstGeom prst="roundRect">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chemeClr val="dk1"/>
                </a:solidFill>
                <a:latin typeface="Inter"/>
                <a:ea typeface="Inter"/>
                <a:cs typeface="Inter"/>
                <a:sym typeface="Inter"/>
              </a:rPr>
              <a:t>Confidential</a:t>
            </a:r>
            <a:endParaRPr sz="700">
              <a:solidFill>
                <a:schemeClr val="dk1"/>
              </a:solidFill>
              <a:latin typeface="Inter"/>
              <a:ea typeface="Inter"/>
              <a:cs typeface="Inter"/>
              <a:sym typeface="Inter"/>
            </a:endParaRPr>
          </a:p>
        </p:txBody>
      </p:sp>
      <p:sp>
        <p:nvSpPr>
          <p:cNvPr id="122" name="Google Shape;122;p12"/>
          <p:cNvSpPr txBox="1"/>
          <p:nvPr>
            <p:ph idx="12" type="sldNum"/>
          </p:nvPr>
        </p:nvSpPr>
        <p:spPr>
          <a:xfrm>
            <a:off x="420872" y="203200"/>
            <a:ext cx="428700" cy="393600"/>
          </a:xfrm>
          <a:prstGeom prst="rect">
            <a:avLst/>
          </a:prstGeom>
        </p:spPr>
        <p:txBody>
          <a:bodyPr anchorCtr="0" anchor="ctr" bIns="91425" lIns="91425" spcFirstLastPara="1" rIns="91425" wrap="square" tIns="91425">
            <a:normAutofit/>
          </a:bodyPr>
          <a:lstStyle>
            <a:lvl1pPr lvl="0" rtl="0" algn="ctr">
              <a:buNone/>
              <a:defRPr sz="800">
                <a:solidFill>
                  <a:schemeClr val="accent2"/>
                </a:solidFill>
                <a:latin typeface="Inter Light"/>
                <a:ea typeface="Inter Light"/>
                <a:cs typeface="Inter Light"/>
                <a:sym typeface="Inter Light"/>
              </a:defRPr>
            </a:lvl1pPr>
            <a:lvl2pPr lvl="1" rtl="0" algn="ctr">
              <a:buNone/>
              <a:defRPr sz="800">
                <a:solidFill>
                  <a:schemeClr val="accent2"/>
                </a:solidFill>
                <a:latin typeface="Inter Light"/>
                <a:ea typeface="Inter Light"/>
                <a:cs typeface="Inter Light"/>
                <a:sym typeface="Inter Light"/>
              </a:defRPr>
            </a:lvl2pPr>
            <a:lvl3pPr lvl="2" rtl="0" algn="ctr">
              <a:buNone/>
              <a:defRPr sz="800">
                <a:solidFill>
                  <a:schemeClr val="accent2"/>
                </a:solidFill>
                <a:latin typeface="Inter Light"/>
                <a:ea typeface="Inter Light"/>
                <a:cs typeface="Inter Light"/>
                <a:sym typeface="Inter Light"/>
              </a:defRPr>
            </a:lvl3pPr>
            <a:lvl4pPr lvl="3" rtl="0" algn="ctr">
              <a:buNone/>
              <a:defRPr sz="800">
                <a:solidFill>
                  <a:schemeClr val="accent2"/>
                </a:solidFill>
                <a:latin typeface="Inter Light"/>
                <a:ea typeface="Inter Light"/>
                <a:cs typeface="Inter Light"/>
                <a:sym typeface="Inter Light"/>
              </a:defRPr>
            </a:lvl4pPr>
            <a:lvl5pPr lvl="4" rtl="0" algn="ctr">
              <a:buNone/>
              <a:defRPr sz="800">
                <a:solidFill>
                  <a:schemeClr val="accent2"/>
                </a:solidFill>
                <a:latin typeface="Inter Light"/>
                <a:ea typeface="Inter Light"/>
                <a:cs typeface="Inter Light"/>
                <a:sym typeface="Inter Light"/>
              </a:defRPr>
            </a:lvl5pPr>
            <a:lvl6pPr lvl="5" rtl="0" algn="ctr">
              <a:buNone/>
              <a:defRPr sz="800">
                <a:solidFill>
                  <a:schemeClr val="accent2"/>
                </a:solidFill>
                <a:latin typeface="Inter Light"/>
                <a:ea typeface="Inter Light"/>
                <a:cs typeface="Inter Light"/>
                <a:sym typeface="Inter Light"/>
              </a:defRPr>
            </a:lvl6pPr>
            <a:lvl7pPr lvl="6" rtl="0" algn="ctr">
              <a:buNone/>
              <a:defRPr sz="800">
                <a:solidFill>
                  <a:schemeClr val="accent2"/>
                </a:solidFill>
                <a:latin typeface="Inter Light"/>
                <a:ea typeface="Inter Light"/>
                <a:cs typeface="Inter Light"/>
                <a:sym typeface="Inter Light"/>
              </a:defRPr>
            </a:lvl7pPr>
            <a:lvl8pPr lvl="7" rtl="0" algn="ctr">
              <a:buNone/>
              <a:defRPr sz="800">
                <a:solidFill>
                  <a:schemeClr val="accent2"/>
                </a:solidFill>
                <a:latin typeface="Inter Light"/>
                <a:ea typeface="Inter Light"/>
                <a:cs typeface="Inter Light"/>
                <a:sym typeface="Inter Light"/>
              </a:defRPr>
            </a:lvl8pPr>
            <a:lvl9pPr lvl="8" rtl="0" algn="ctr">
              <a:buNone/>
              <a:defRPr sz="800">
                <a:solidFill>
                  <a:schemeClr val="accent2"/>
                </a:solidFill>
                <a:latin typeface="Inter Light"/>
                <a:ea typeface="Inter Light"/>
                <a:cs typeface="Inter Light"/>
                <a:sym typeface="Inter Light"/>
              </a:defRPr>
            </a:lvl9pPr>
          </a:lstStyle>
          <a:p>
            <a:pPr indent="0" lvl="0" marL="0" rtl="0" algn="ctr">
              <a:spcBef>
                <a:spcPts val="0"/>
              </a:spcBef>
              <a:spcAft>
                <a:spcPts val="0"/>
              </a:spcAft>
              <a:buNone/>
            </a:pPr>
            <a:fld id="{00000000-1234-1234-1234-123412341234}" type="slidenum">
              <a:rPr lang="en"/>
              <a:t>‹#›</a:t>
            </a:fld>
            <a:endParaRPr/>
          </a:p>
        </p:txBody>
      </p:sp>
      <p:sp>
        <p:nvSpPr>
          <p:cNvPr id="123" name="Google Shape;123;p12"/>
          <p:cNvSpPr/>
          <p:nvPr/>
        </p:nvSpPr>
        <p:spPr>
          <a:xfrm>
            <a:off x="1644650" y="4749800"/>
            <a:ext cx="768000" cy="190500"/>
          </a:xfrm>
          <a:prstGeom prst="roundRect">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 sz="700">
                <a:solidFill>
                  <a:schemeClr val="dk1"/>
                </a:solidFill>
                <a:latin typeface="Inter"/>
                <a:ea typeface="Inter"/>
                <a:cs typeface="Inter"/>
                <a:sym typeface="Inter"/>
              </a:rPr>
              <a:t>Copyright ©</a:t>
            </a:r>
            <a:endParaRPr sz="700">
              <a:solidFill>
                <a:schemeClr val="dk1"/>
              </a:solidFill>
              <a:latin typeface="Inter"/>
              <a:ea typeface="Inter"/>
              <a:cs typeface="Inter"/>
              <a:sym typeface="Inte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Header">
  <p:cSld name="BIG_NUMBER">
    <p:bg>
      <p:bgPr>
        <a:solidFill>
          <a:schemeClr val="dk2"/>
        </a:solidFill>
      </p:bgPr>
    </p:bg>
    <p:spTree>
      <p:nvGrpSpPr>
        <p:cNvPr id="124" name="Shape 124"/>
        <p:cNvGrpSpPr/>
        <p:nvPr/>
      </p:nvGrpSpPr>
      <p:grpSpPr>
        <a:xfrm>
          <a:off x="0" y="0"/>
          <a:ext cx="0" cy="0"/>
          <a:chOff x="0" y="0"/>
          <a:chExt cx="0" cy="0"/>
        </a:xfrm>
      </p:grpSpPr>
      <p:sp>
        <p:nvSpPr>
          <p:cNvPr id="125" name="Google Shape;125;p13"/>
          <p:cNvSpPr/>
          <p:nvPr>
            <p:ph idx="2" type="pic"/>
          </p:nvPr>
        </p:nvSpPr>
        <p:spPr>
          <a:xfrm>
            <a:off x="213750" y="586950"/>
            <a:ext cx="8701800" cy="2327100"/>
          </a:xfrm>
          <a:prstGeom prst="roundRect">
            <a:avLst>
              <a:gd fmla="val 3913" name="adj"/>
            </a:avLst>
          </a:prstGeom>
          <a:noFill/>
          <a:ln>
            <a:noFill/>
          </a:ln>
        </p:spPr>
      </p:sp>
      <p:sp>
        <p:nvSpPr>
          <p:cNvPr id="126" name="Google Shape;126;p13"/>
          <p:cNvSpPr txBox="1"/>
          <p:nvPr/>
        </p:nvSpPr>
        <p:spPr>
          <a:xfrm>
            <a:off x="420872" y="203200"/>
            <a:ext cx="428700" cy="393600"/>
          </a:xfrm>
          <a:prstGeom prst="rect">
            <a:avLst/>
          </a:prstGeom>
          <a:noFill/>
          <a:ln>
            <a:noFill/>
          </a:ln>
        </p:spPr>
        <p:txBody>
          <a:bodyPr anchorCtr="0" anchor="ctr" bIns="91425" lIns="91425" spcFirstLastPara="1" rIns="91425" wrap="square" tIns="91425">
            <a:normAutofit/>
          </a:bodyPr>
          <a:lstStyle/>
          <a:p>
            <a:pPr indent="0" lvl="0" marL="0" rtl="0" algn="ctr">
              <a:spcBef>
                <a:spcPts val="0"/>
              </a:spcBef>
              <a:spcAft>
                <a:spcPts val="0"/>
              </a:spcAft>
              <a:buNone/>
            </a:pPr>
            <a:fld id="{00000000-1234-1234-1234-123412341234}" type="slidenum">
              <a:rPr lang="en" sz="800">
                <a:solidFill>
                  <a:schemeClr val="lt2"/>
                </a:solidFill>
                <a:latin typeface="Inter Light"/>
                <a:ea typeface="Inter Light"/>
                <a:cs typeface="Inter Light"/>
                <a:sym typeface="Inter Light"/>
              </a:rPr>
              <a:t>‹#›</a:t>
            </a:fld>
            <a:endParaRPr sz="800">
              <a:solidFill>
                <a:schemeClr val="lt2"/>
              </a:solidFill>
              <a:latin typeface="Inter Light"/>
              <a:ea typeface="Inter Light"/>
              <a:cs typeface="Inter Light"/>
              <a:sym typeface="Inter Light"/>
            </a:endParaRPr>
          </a:p>
        </p:txBody>
      </p:sp>
      <p:cxnSp>
        <p:nvCxnSpPr>
          <p:cNvPr id="127" name="Google Shape;127;p13"/>
          <p:cNvCxnSpPr/>
          <p:nvPr/>
        </p:nvCxnSpPr>
        <p:spPr>
          <a:xfrm rot="10800000">
            <a:off x="560525" y="279400"/>
            <a:ext cx="149400" cy="0"/>
          </a:xfrm>
          <a:prstGeom prst="straightConnector1">
            <a:avLst/>
          </a:prstGeom>
          <a:noFill/>
          <a:ln cap="flat" cmpd="sng" w="9525">
            <a:solidFill>
              <a:schemeClr val="lt2"/>
            </a:solidFill>
            <a:prstDash val="solid"/>
            <a:round/>
            <a:headEnd len="med" w="med" type="none"/>
            <a:tailEnd len="med" w="med" type="none"/>
          </a:ln>
        </p:spPr>
      </p:cxnSp>
      <p:sp>
        <p:nvSpPr>
          <p:cNvPr id="128" name="Google Shape;128;p13"/>
          <p:cNvSpPr txBox="1"/>
          <p:nvPr>
            <p:ph idx="1" type="body"/>
          </p:nvPr>
        </p:nvSpPr>
        <p:spPr>
          <a:xfrm>
            <a:off x="5362800" y="3071200"/>
            <a:ext cx="3552600" cy="873600"/>
          </a:xfrm>
          <a:prstGeom prst="rect">
            <a:avLst/>
          </a:prstGeom>
        </p:spPr>
        <p:txBody>
          <a:bodyPr anchorCtr="0" anchor="t" bIns="91425" lIns="91425" spcFirstLastPara="1" rIns="91425" wrap="square" tIns="91425">
            <a:noAutofit/>
          </a:bodyPr>
          <a:lstStyle>
            <a:lvl1pPr indent="-304800" lvl="0" marL="457200">
              <a:lnSpc>
                <a:spcPct val="115000"/>
              </a:lnSpc>
              <a:spcBef>
                <a:spcPts val="0"/>
              </a:spcBef>
              <a:spcAft>
                <a:spcPts val="0"/>
              </a:spcAft>
              <a:buClr>
                <a:schemeClr val="lt2"/>
              </a:buClr>
              <a:buSzPts val="1200"/>
              <a:buFont typeface="Inter"/>
              <a:buChar char="●"/>
              <a:defRPr>
                <a:solidFill>
                  <a:schemeClr val="lt2"/>
                </a:solidFill>
              </a:defRPr>
            </a:lvl1pPr>
            <a:lvl2pPr indent="-304800" lvl="1" marL="914400">
              <a:lnSpc>
                <a:spcPct val="115000"/>
              </a:lnSpc>
              <a:spcBef>
                <a:spcPts val="0"/>
              </a:spcBef>
              <a:spcAft>
                <a:spcPts val="0"/>
              </a:spcAft>
              <a:buClr>
                <a:schemeClr val="lt2"/>
              </a:buClr>
              <a:buSzPts val="1200"/>
              <a:buFont typeface="Inter"/>
              <a:buChar char="○"/>
              <a:defRPr>
                <a:solidFill>
                  <a:schemeClr val="lt2"/>
                </a:solidFill>
              </a:defRPr>
            </a:lvl2pPr>
            <a:lvl3pPr indent="-304800" lvl="2" marL="1371600">
              <a:lnSpc>
                <a:spcPct val="115000"/>
              </a:lnSpc>
              <a:spcBef>
                <a:spcPts val="0"/>
              </a:spcBef>
              <a:spcAft>
                <a:spcPts val="0"/>
              </a:spcAft>
              <a:buClr>
                <a:schemeClr val="lt2"/>
              </a:buClr>
              <a:buSzPts val="1200"/>
              <a:buFont typeface="Inter"/>
              <a:buChar char="■"/>
              <a:defRPr>
                <a:solidFill>
                  <a:schemeClr val="lt2"/>
                </a:solidFill>
              </a:defRPr>
            </a:lvl3pPr>
            <a:lvl4pPr indent="-304800" lvl="3" marL="1828800">
              <a:lnSpc>
                <a:spcPct val="115000"/>
              </a:lnSpc>
              <a:spcBef>
                <a:spcPts val="0"/>
              </a:spcBef>
              <a:spcAft>
                <a:spcPts val="0"/>
              </a:spcAft>
              <a:buClr>
                <a:schemeClr val="lt2"/>
              </a:buClr>
              <a:buSzPts val="1200"/>
              <a:buFont typeface="Inter"/>
              <a:buChar char="●"/>
              <a:defRPr>
                <a:solidFill>
                  <a:schemeClr val="lt2"/>
                </a:solidFill>
              </a:defRPr>
            </a:lvl4pPr>
            <a:lvl5pPr indent="-304800" lvl="4" marL="2286000">
              <a:lnSpc>
                <a:spcPct val="115000"/>
              </a:lnSpc>
              <a:spcBef>
                <a:spcPts val="0"/>
              </a:spcBef>
              <a:spcAft>
                <a:spcPts val="0"/>
              </a:spcAft>
              <a:buClr>
                <a:schemeClr val="lt2"/>
              </a:buClr>
              <a:buSzPts val="1200"/>
              <a:buFont typeface="Inter"/>
              <a:buChar char="○"/>
              <a:defRPr>
                <a:solidFill>
                  <a:schemeClr val="lt2"/>
                </a:solidFill>
              </a:defRPr>
            </a:lvl5pPr>
            <a:lvl6pPr indent="-304800" lvl="5" marL="2743200">
              <a:lnSpc>
                <a:spcPct val="115000"/>
              </a:lnSpc>
              <a:spcBef>
                <a:spcPts val="0"/>
              </a:spcBef>
              <a:spcAft>
                <a:spcPts val="0"/>
              </a:spcAft>
              <a:buClr>
                <a:schemeClr val="lt2"/>
              </a:buClr>
              <a:buSzPts val="1200"/>
              <a:buFont typeface="Inter"/>
              <a:buChar char="■"/>
              <a:defRPr>
                <a:solidFill>
                  <a:schemeClr val="lt2"/>
                </a:solidFill>
              </a:defRPr>
            </a:lvl6pPr>
            <a:lvl7pPr indent="-304800" lvl="6" marL="3200400">
              <a:lnSpc>
                <a:spcPct val="115000"/>
              </a:lnSpc>
              <a:spcBef>
                <a:spcPts val="0"/>
              </a:spcBef>
              <a:spcAft>
                <a:spcPts val="0"/>
              </a:spcAft>
              <a:buClr>
                <a:schemeClr val="lt2"/>
              </a:buClr>
              <a:buSzPts val="1200"/>
              <a:buFont typeface="Inter"/>
              <a:buChar char="●"/>
              <a:defRPr>
                <a:solidFill>
                  <a:schemeClr val="lt2"/>
                </a:solidFill>
              </a:defRPr>
            </a:lvl7pPr>
            <a:lvl8pPr indent="-304800" lvl="7" marL="3657600">
              <a:lnSpc>
                <a:spcPct val="115000"/>
              </a:lnSpc>
              <a:spcBef>
                <a:spcPts val="0"/>
              </a:spcBef>
              <a:spcAft>
                <a:spcPts val="0"/>
              </a:spcAft>
              <a:buClr>
                <a:schemeClr val="lt2"/>
              </a:buClr>
              <a:buSzPts val="1200"/>
              <a:buFont typeface="Inter"/>
              <a:buChar char="○"/>
              <a:defRPr>
                <a:solidFill>
                  <a:schemeClr val="lt2"/>
                </a:solidFill>
              </a:defRPr>
            </a:lvl8pPr>
            <a:lvl9pPr indent="-304800" lvl="8" marL="4114800">
              <a:lnSpc>
                <a:spcPct val="115000"/>
              </a:lnSpc>
              <a:spcBef>
                <a:spcPts val="0"/>
              </a:spcBef>
              <a:spcAft>
                <a:spcPts val="0"/>
              </a:spcAft>
              <a:buClr>
                <a:schemeClr val="lt2"/>
              </a:buClr>
              <a:buSzPts val="1200"/>
              <a:buFont typeface="Inter"/>
              <a:buChar char="■"/>
              <a:defRPr>
                <a:solidFill>
                  <a:schemeClr val="lt2"/>
                </a:solidFill>
              </a:defRPr>
            </a:lvl9pPr>
          </a:lstStyle>
          <a:p/>
        </p:txBody>
      </p:sp>
      <p:sp>
        <p:nvSpPr>
          <p:cNvPr id="129" name="Google Shape;129;p13"/>
          <p:cNvSpPr/>
          <p:nvPr/>
        </p:nvSpPr>
        <p:spPr>
          <a:xfrm>
            <a:off x="603475" y="4749800"/>
            <a:ext cx="768000" cy="190500"/>
          </a:xfrm>
          <a:prstGeom prst="roundRect">
            <a:avLst>
              <a:gd fmla="val 50000" name="adj"/>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chemeClr val="lt2"/>
                </a:solidFill>
                <a:latin typeface="Inter"/>
                <a:ea typeface="Inter"/>
                <a:cs typeface="Inter"/>
                <a:sym typeface="Inter"/>
              </a:rPr>
              <a:t>Confidential</a:t>
            </a:r>
            <a:endParaRPr sz="700">
              <a:solidFill>
                <a:schemeClr val="lt2"/>
              </a:solidFill>
              <a:latin typeface="Inter"/>
              <a:ea typeface="Inter"/>
              <a:cs typeface="Inter"/>
              <a:sym typeface="Inter"/>
            </a:endParaRPr>
          </a:p>
        </p:txBody>
      </p:sp>
      <p:sp>
        <p:nvSpPr>
          <p:cNvPr id="130" name="Google Shape;130;p13"/>
          <p:cNvSpPr/>
          <p:nvPr/>
        </p:nvSpPr>
        <p:spPr>
          <a:xfrm>
            <a:off x="1644650" y="4749800"/>
            <a:ext cx="768000" cy="190500"/>
          </a:xfrm>
          <a:prstGeom prst="roundRect">
            <a:avLst>
              <a:gd fmla="val 50000" name="adj"/>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 sz="700">
                <a:solidFill>
                  <a:schemeClr val="lt2"/>
                </a:solidFill>
                <a:latin typeface="Inter"/>
                <a:ea typeface="Inter"/>
                <a:cs typeface="Inter"/>
                <a:sym typeface="Inter"/>
              </a:rPr>
              <a:t>Copyright ©</a:t>
            </a:r>
            <a:endParaRPr sz="700">
              <a:solidFill>
                <a:schemeClr val="lt2"/>
              </a:solidFill>
              <a:latin typeface="Inter"/>
              <a:ea typeface="Inter"/>
              <a:cs typeface="Inter"/>
              <a:sym typeface="Inte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o-to-Market Strategy" type="blank">
  <p:cSld name="BLANK">
    <p:bg>
      <p:bgPr>
        <a:solidFill>
          <a:schemeClr val="dk1"/>
        </a:solidFill>
      </p:bgPr>
    </p:bg>
    <p:spTree>
      <p:nvGrpSpPr>
        <p:cNvPr id="131" name="Shape 131"/>
        <p:cNvGrpSpPr/>
        <p:nvPr/>
      </p:nvGrpSpPr>
      <p:grpSpPr>
        <a:xfrm>
          <a:off x="0" y="0"/>
          <a:ext cx="0" cy="0"/>
          <a:chOff x="0" y="0"/>
          <a:chExt cx="0" cy="0"/>
        </a:xfrm>
      </p:grpSpPr>
      <p:sp>
        <p:nvSpPr>
          <p:cNvPr id="132" name="Google Shape;132;p14"/>
          <p:cNvSpPr/>
          <p:nvPr>
            <p:ph idx="2" type="pic"/>
          </p:nvPr>
        </p:nvSpPr>
        <p:spPr>
          <a:xfrm>
            <a:off x="6445900" y="626975"/>
            <a:ext cx="1932900" cy="2070000"/>
          </a:xfrm>
          <a:prstGeom prst="roundRect">
            <a:avLst>
              <a:gd fmla="val 5387" name="adj"/>
            </a:avLst>
          </a:prstGeom>
          <a:noFill/>
          <a:ln>
            <a:noFill/>
          </a:ln>
        </p:spPr>
      </p:sp>
      <p:sp>
        <p:nvSpPr>
          <p:cNvPr id="133" name="Google Shape;133;p14"/>
          <p:cNvSpPr/>
          <p:nvPr>
            <p:ph idx="3" type="pic"/>
          </p:nvPr>
        </p:nvSpPr>
        <p:spPr>
          <a:xfrm>
            <a:off x="4210025" y="626975"/>
            <a:ext cx="1932900" cy="2070000"/>
          </a:xfrm>
          <a:prstGeom prst="roundRect">
            <a:avLst>
              <a:gd fmla="val 5387" name="adj"/>
            </a:avLst>
          </a:prstGeom>
          <a:noFill/>
          <a:ln>
            <a:noFill/>
          </a:ln>
        </p:spPr>
      </p:sp>
      <p:cxnSp>
        <p:nvCxnSpPr>
          <p:cNvPr id="134" name="Google Shape;134;p14"/>
          <p:cNvCxnSpPr/>
          <p:nvPr/>
        </p:nvCxnSpPr>
        <p:spPr>
          <a:xfrm rot="10800000">
            <a:off x="560525" y="279400"/>
            <a:ext cx="149400" cy="0"/>
          </a:xfrm>
          <a:prstGeom prst="straightConnector1">
            <a:avLst/>
          </a:prstGeom>
          <a:noFill/>
          <a:ln cap="flat" cmpd="sng" w="9525">
            <a:solidFill>
              <a:schemeClr val="lt2"/>
            </a:solidFill>
            <a:prstDash val="solid"/>
            <a:round/>
            <a:headEnd len="med" w="med" type="none"/>
            <a:tailEnd len="med" w="med" type="none"/>
          </a:ln>
        </p:spPr>
      </p:cxnSp>
      <p:sp>
        <p:nvSpPr>
          <p:cNvPr id="135" name="Google Shape;135;p14"/>
          <p:cNvSpPr txBox="1"/>
          <p:nvPr>
            <p:ph type="title"/>
          </p:nvPr>
        </p:nvSpPr>
        <p:spPr>
          <a:xfrm>
            <a:off x="450850" y="596800"/>
            <a:ext cx="4083000" cy="18288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Clr>
                <a:schemeClr val="lt1"/>
              </a:buClr>
              <a:buSzPts val="4200"/>
              <a:buFont typeface="Inter"/>
              <a:buNone/>
              <a:defRPr>
                <a:solidFill>
                  <a:schemeClr val="lt1"/>
                </a:solidFill>
              </a:defRPr>
            </a:lvl1pPr>
            <a:lvl2pPr lvl="1">
              <a:lnSpc>
                <a:spcPct val="80000"/>
              </a:lnSpc>
              <a:spcBef>
                <a:spcPts val="0"/>
              </a:spcBef>
              <a:spcAft>
                <a:spcPts val="0"/>
              </a:spcAft>
              <a:buClr>
                <a:schemeClr val="lt1"/>
              </a:buClr>
              <a:buSzPts val="4800"/>
              <a:buNone/>
              <a:defRPr sz="4800">
                <a:solidFill>
                  <a:schemeClr val="lt1"/>
                </a:solidFill>
              </a:defRPr>
            </a:lvl2pPr>
            <a:lvl3pPr lvl="2">
              <a:lnSpc>
                <a:spcPct val="80000"/>
              </a:lnSpc>
              <a:spcBef>
                <a:spcPts val="0"/>
              </a:spcBef>
              <a:spcAft>
                <a:spcPts val="0"/>
              </a:spcAft>
              <a:buClr>
                <a:schemeClr val="lt1"/>
              </a:buClr>
              <a:buSzPts val="4800"/>
              <a:buNone/>
              <a:defRPr sz="4800">
                <a:solidFill>
                  <a:schemeClr val="lt1"/>
                </a:solidFill>
              </a:defRPr>
            </a:lvl3pPr>
            <a:lvl4pPr lvl="3">
              <a:lnSpc>
                <a:spcPct val="80000"/>
              </a:lnSpc>
              <a:spcBef>
                <a:spcPts val="0"/>
              </a:spcBef>
              <a:spcAft>
                <a:spcPts val="0"/>
              </a:spcAft>
              <a:buClr>
                <a:schemeClr val="lt1"/>
              </a:buClr>
              <a:buSzPts val="4800"/>
              <a:buNone/>
              <a:defRPr sz="4800">
                <a:solidFill>
                  <a:schemeClr val="lt1"/>
                </a:solidFill>
              </a:defRPr>
            </a:lvl4pPr>
            <a:lvl5pPr lvl="4">
              <a:lnSpc>
                <a:spcPct val="80000"/>
              </a:lnSpc>
              <a:spcBef>
                <a:spcPts val="0"/>
              </a:spcBef>
              <a:spcAft>
                <a:spcPts val="0"/>
              </a:spcAft>
              <a:buClr>
                <a:schemeClr val="lt1"/>
              </a:buClr>
              <a:buSzPts val="4800"/>
              <a:buNone/>
              <a:defRPr sz="4800">
                <a:solidFill>
                  <a:schemeClr val="lt1"/>
                </a:solidFill>
              </a:defRPr>
            </a:lvl5pPr>
            <a:lvl6pPr lvl="5">
              <a:lnSpc>
                <a:spcPct val="80000"/>
              </a:lnSpc>
              <a:spcBef>
                <a:spcPts val="0"/>
              </a:spcBef>
              <a:spcAft>
                <a:spcPts val="0"/>
              </a:spcAft>
              <a:buClr>
                <a:schemeClr val="lt1"/>
              </a:buClr>
              <a:buSzPts val="4800"/>
              <a:buNone/>
              <a:defRPr sz="4800">
                <a:solidFill>
                  <a:schemeClr val="lt1"/>
                </a:solidFill>
              </a:defRPr>
            </a:lvl6pPr>
            <a:lvl7pPr lvl="6">
              <a:lnSpc>
                <a:spcPct val="80000"/>
              </a:lnSpc>
              <a:spcBef>
                <a:spcPts val="0"/>
              </a:spcBef>
              <a:spcAft>
                <a:spcPts val="0"/>
              </a:spcAft>
              <a:buClr>
                <a:schemeClr val="lt1"/>
              </a:buClr>
              <a:buSzPts val="4800"/>
              <a:buNone/>
              <a:defRPr sz="4800">
                <a:solidFill>
                  <a:schemeClr val="lt1"/>
                </a:solidFill>
              </a:defRPr>
            </a:lvl7pPr>
            <a:lvl8pPr lvl="7">
              <a:lnSpc>
                <a:spcPct val="80000"/>
              </a:lnSpc>
              <a:spcBef>
                <a:spcPts val="0"/>
              </a:spcBef>
              <a:spcAft>
                <a:spcPts val="0"/>
              </a:spcAft>
              <a:buClr>
                <a:schemeClr val="lt1"/>
              </a:buClr>
              <a:buSzPts val="4800"/>
              <a:buNone/>
              <a:defRPr sz="4800">
                <a:solidFill>
                  <a:schemeClr val="lt1"/>
                </a:solidFill>
              </a:defRPr>
            </a:lvl8pPr>
            <a:lvl9pPr lvl="8">
              <a:lnSpc>
                <a:spcPct val="80000"/>
              </a:lnSpc>
              <a:spcBef>
                <a:spcPts val="0"/>
              </a:spcBef>
              <a:spcAft>
                <a:spcPts val="0"/>
              </a:spcAft>
              <a:buClr>
                <a:schemeClr val="lt1"/>
              </a:buClr>
              <a:buSzPts val="4800"/>
              <a:buNone/>
              <a:defRPr sz="4800">
                <a:solidFill>
                  <a:schemeClr val="lt1"/>
                </a:solidFill>
              </a:defRPr>
            </a:lvl9pPr>
          </a:lstStyle>
          <a:p/>
        </p:txBody>
      </p:sp>
      <p:sp>
        <p:nvSpPr>
          <p:cNvPr id="136" name="Google Shape;136;p14"/>
          <p:cNvSpPr txBox="1"/>
          <p:nvPr>
            <p:ph idx="1" type="subTitle"/>
          </p:nvPr>
        </p:nvSpPr>
        <p:spPr>
          <a:xfrm>
            <a:off x="4210025" y="2802675"/>
            <a:ext cx="1906800" cy="7722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600"/>
              <a:buFont typeface="Inter SemiBold"/>
              <a:buNone/>
              <a:defRPr sz="1600">
                <a:solidFill>
                  <a:schemeClr val="lt1"/>
                </a:solidFill>
              </a:defRPr>
            </a:lvl1pPr>
            <a:lvl2pPr lvl="1">
              <a:spcBef>
                <a:spcPts val="0"/>
              </a:spcBef>
              <a:spcAft>
                <a:spcPts val="0"/>
              </a:spcAft>
              <a:buClr>
                <a:schemeClr val="lt1"/>
              </a:buClr>
              <a:buSzPts val="1600"/>
              <a:buFont typeface="Inter SemiBold"/>
              <a:buNone/>
              <a:defRPr sz="1600">
                <a:solidFill>
                  <a:schemeClr val="lt1"/>
                </a:solidFill>
              </a:defRPr>
            </a:lvl2pPr>
            <a:lvl3pPr lvl="2">
              <a:spcBef>
                <a:spcPts val="0"/>
              </a:spcBef>
              <a:spcAft>
                <a:spcPts val="0"/>
              </a:spcAft>
              <a:buClr>
                <a:schemeClr val="lt1"/>
              </a:buClr>
              <a:buSzPts val="1600"/>
              <a:buFont typeface="Inter SemiBold"/>
              <a:buNone/>
              <a:defRPr sz="1600">
                <a:solidFill>
                  <a:schemeClr val="lt1"/>
                </a:solidFill>
              </a:defRPr>
            </a:lvl3pPr>
            <a:lvl4pPr lvl="3">
              <a:spcBef>
                <a:spcPts val="0"/>
              </a:spcBef>
              <a:spcAft>
                <a:spcPts val="0"/>
              </a:spcAft>
              <a:buClr>
                <a:schemeClr val="lt1"/>
              </a:buClr>
              <a:buSzPts val="1600"/>
              <a:buFont typeface="Inter SemiBold"/>
              <a:buNone/>
              <a:defRPr sz="1600">
                <a:solidFill>
                  <a:schemeClr val="lt1"/>
                </a:solidFill>
              </a:defRPr>
            </a:lvl4pPr>
            <a:lvl5pPr lvl="4">
              <a:spcBef>
                <a:spcPts val="0"/>
              </a:spcBef>
              <a:spcAft>
                <a:spcPts val="0"/>
              </a:spcAft>
              <a:buClr>
                <a:schemeClr val="lt1"/>
              </a:buClr>
              <a:buSzPts val="1600"/>
              <a:buFont typeface="Inter SemiBold"/>
              <a:buNone/>
              <a:defRPr sz="1600">
                <a:solidFill>
                  <a:schemeClr val="lt1"/>
                </a:solidFill>
              </a:defRPr>
            </a:lvl5pPr>
            <a:lvl6pPr lvl="5">
              <a:spcBef>
                <a:spcPts val="0"/>
              </a:spcBef>
              <a:spcAft>
                <a:spcPts val="0"/>
              </a:spcAft>
              <a:buClr>
                <a:schemeClr val="lt1"/>
              </a:buClr>
              <a:buSzPts val="1600"/>
              <a:buFont typeface="Inter SemiBold"/>
              <a:buNone/>
              <a:defRPr sz="1600">
                <a:solidFill>
                  <a:schemeClr val="lt1"/>
                </a:solidFill>
              </a:defRPr>
            </a:lvl6pPr>
            <a:lvl7pPr lvl="6">
              <a:spcBef>
                <a:spcPts val="0"/>
              </a:spcBef>
              <a:spcAft>
                <a:spcPts val="0"/>
              </a:spcAft>
              <a:buClr>
                <a:schemeClr val="lt1"/>
              </a:buClr>
              <a:buSzPts val="1600"/>
              <a:buFont typeface="Inter SemiBold"/>
              <a:buNone/>
              <a:defRPr sz="1600">
                <a:solidFill>
                  <a:schemeClr val="lt1"/>
                </a:solidFill>
              </a:defRPr>
            </a:lvl7pPr>
            <a:lvl8pPr lvl="7">
              <a:spcBef>
                <a:spcPts val="0"/>
              </a:spcBef>
              <a:spcAft>
                <a:spcPts val="0"/>
              </a:spcAft>
              <a:buClr>
                <a:schemeClr val="lt1"/>
              </a:buClr>
              <a:buSzPts val="1600"/>
              <a:buFont typeface="Inter SemiBold"/>
              <a:buNone/>
              <a:defRPr sz="1600">
                <a:solidFill>
                  <a:schemeClr val="lt1"/>
                </a:solidFill>
              </a:defRPr>
            </a:lvl8pPr>
            <a:lvl9pPr lvl="8">
              <a:spcBef>
                <a:spcPts val="0"/>
              </a:spcBef>
              <a:spcAft>
                <a:spcPts val="0"/>
              </a:spcAft>
              <a:buClr>
                <a:schemeClr val="lt1"/>
              </a:buClr>
              <a:buSzPts val="1600"/>
              <a:buFont typeface="Inter SemiBold"/>
              <a:buNone/>
              <a:defRPr sz="1600">
                <a:solidFill>
                  <a:schemeClr val="lt1"/>
                </a:solidFill>
              </a:defRPr>
            </a:lvl9pPr>
          </a:lstStyle>
          <a:p/>
        </p:txBody>
      </p:sp>
      <p:sp>
        <p:nvSpPr>
          <p:cNvPr id="137" name="Google Shape;137;p14"/>
          <p:cNvSpPr txBox="1"/>
          <p:nvPr>
            <p:ph idx="4" type="body"/>
          </p:nvPr>
        </p:nvSpPr>
        <p:spPr>
          <a:xfrm>
            <a:off x="4210025" y="3441550"/>
            <a:ext cx="1607400" cy="1068600"/>
          </a:xfrm>
          <a:prstGeom prst="rect">
            <a:avLst/>
          </a:prstGeom>
        </p:spPr>
        <p:txBody>
          <a:bodyPr anchorCtr="0" anchor="t" bIns="91425" lIns="91425" spcFirstLastPara="1" rIns="91425" wrap="square" tIns="91425">
            <a:noAutofit/>
          </a:bodyPr>
          <a:lstStyle>
            <a:lvl1pPr indent="-304800" lvl="0" marL="457200">
              <a:lnSpc>
                <a:spcPct val="115000"/>
              </a:lnSpc>
              <a:spcBef>
                <a:spcPts val="0"/>
              </a:spcBef>
              <a:spcAft>
                <a:spcPts val="0"/>
              </a:spcAft>
              <a:buClr>
                <a:schemeClr val="lt2"/>
              </a:buClr>
              <a:buSzPts val="1200"/>
              <a:buFont typeface="Inter"/>
              <a:buChar char="●"/>
              <a:defRPr>
                <a:solidFill>
                  <a:schemeClr val="lt2"/>
                </a:solidFill>
              </a:defRPr>
            </a:lvl1pPr>
            <a:lvl2pPr indent="-304800" lvl="1" marL="914400">
              <a:lnSpc>
                <a:spcPct val="115000"/>
              </a:lnSpc>
              <a:spcBef>
                <a:spcPts val="0"/>
              </a:spcBef>
              <a:spcAft>
                <a:spcPts val="0"/>
              </a:spcAft>
              <a:buClr>
                <a:schemeClr val="lt2"/>
              </a:buClr>
              <a:buSzPts val="1200"/>
              <a:buFont typeface="Inter"/>
              <a:buChar char="○"/>
              <a:defRPr>
                <a:solidFill>
                  <a:schemeClr val="lt2"/>
                </a:solidFill>
              </a:defRPr>
            </a:lvl2pPr>
            <a:lvl3pPr indent="-304800" lvl="2" marL="1371600">
              <a:lnSpc>
                <a:spcPct val="115000"/>
              </a:lnSpc>
              <a:spcBef>
                <a:spcPts val="0"/>
              </a:spcBef>
              <a:spcAft>
                <a:spcPts val="0"/>
              </a:spcAft>
              <a:buClr>
                <a:schemeClr val="lt2"/>
              </a:buClr>
              <a:buSzPts val="1200"/>
              <a:buFont typeface="Inter"/>
              <a:buChar char="■"/>
              <a:defRPr>
                <a:solidFill>
                  <a:schemeClr val="lt2"/>
                </a:solidFill>
              </a:defRPr>
            </a:lvl3pPr>
            <a:lvl4pPr indent="-304800" lvl="3" marL="1828800">
              <a:lnSpc>
                <a:spcPct val="115000"/>
              </a:lnSpc>
              <a:spcBef>
                <a:spcPts val="0"/>
              </a:spcBef>
              <a:spcAft>
                <a:spcPts val="0"/>
              </a:spcAft>
              <a:buClr>
                <a:schemeClr val="lt2"/>
              </a:buClr>
              <a:buSzPts val="1200"/>
              <a:buFont typeface="Inter"/>
              <a:buChar char="●"/>
              <a:defRPr>
                <a:solidFill>
                  <a:schemeClr val="lt2"/>
                </a:solidFill>
              </a:defRPr>
            </a:lvl4pPr>
            <a:lvl5pPr indent="-304800" lvl="4" marL="2286000">
              <a:lnSpc>
                <a:spcPct val="115000"/>
              </a:lnSpc>
              <a:spcBef>
                <a:spcPts val="0"/>
              </a:spcBef>
              <a:spcAft>
                <a:spcPts val="0"/>
              </a:spcAft>
              <a:buClr>
                <a:schemeClr val="lt2"/>
              </a:buClr>
              <a:buSzPts val="1200"/>
              <a:buFont typeface="Inter"/>
              <a:buChar char="○"/>
              <a:defRPr>
                <a:solidFill>
                  <a:schemeClr val="lt2"/>
                </a:solidFill>
              </a:defRPr>
            </a:lvl5pPr>
            <a:lvl6pPr indent="-304800" lvl="5" marL="2743200">
              <a:lnSpc>
                <a:spcPct val="115000"/>
              </a:lnSpc>
              <a:spcBef>
                <a:spcPts val="0"/>
              </a:spcBef>
              <a:spcAft>
                <a:spcPts val="0"/>
              </a:spcAft>
              <a:buClr>
                <a:schemeClr val="lt2"/>
              </a:buClr>
              <a:buSzPts val="1200"/>
              <a:buFont typeface="Inter"/>
              <a:buChar char="■"/>
              <a:defRPr>
                <a:solidFill>
                  <a:schemeClr val="lt2"/>
                </a:solidFill>
              </a:defRPr>
            </a:lvl6pPr>
            <a:lvl7pPr indent="-304800" lvl="6" marL="3200400">
              <a:lnSpc>
                <a:spcPct val="115000"/>
              </a:lnSpc>
              <a:spcBef>
                <a:spcPts val="0"/>
              </a:spcBef>
              <a:spcAft>
                <a:spcPts val="0"/>
              </a:spcAft>
              <a:buClr>
                <a:schemeClr val="lt2"/>
              </a:buClr>
              <a:buSzPts val="1200"/>
              <a:buFont typeface="Inter"/>
              <a:buChar char="●"/>
              <a:defRPr>
                <a:solidFill>
                  <a:schemeClr val="lt2"/>
                </a:solidFill>
              </a:defRPr>
            </a:lvl7pPr>
            <a:lvl8pPr indent="-304800" lvl="7" marL="3657600">
              <a:lnSpc>
                <a:spcPct val="115000"/>
              </a:lnSpc>
              <a:spcBef>
                <a:spcPts val="0"/>
              </a:spcBef>
              <a:spcAft>
                <a:spcPts val="0"/>
              </a:spcAft>
              <a:buClr>
                <a:schemeClr val="lt2"/>
              </a:buClr>
              <a:buSzPts val="1200"/>
              <a:buFont typeface="Inter"/>
              <a:buChar char="○"/>
              <a:defRPr>
                <a:solidFill>
                  <a:schemeClr val="lt2"/>
                </a:solidFill>
              </a:defRPr>
            </a:lvl8pPr>
            <a:lvl9pPr indent="-304800" lvl="8" marL="4114800">
              <a:lnSpc>
                <a:spcPct val="115000"/>
              </a:lnSpc>
              <a:spcBef>
                <a:spcPts val="0"/>
              </a:spcBef>
              <a:spcAft>
                <a:spcPts val="0"/>
              </a:spcAft>
              <a:buClr>
                <a:schemeClr val="lt2"/>
              </a:buClr>
              <a:buSzPts val="1200"/>
              <a:buFont typeface="Inter"/>
              <a:buChar char="■"/>
              <a:defRPr>
                <a:solidFill>
                  <a:schemeClr val="lt2"/>
                </a:solidFill>
              </a:defRPr>
            </a:lvl9pPr>
          </a:lstStyle>
          <a:p/>
        </p:txBody>
      </p:sp>
      <p:sp>
        <p:nvSpPr>
          <p:cNvPr id="138" name="Google Shape;138;p14"/>
          <p:cNvSpPr txBox="1"/>
          <p:nvPr>
            <p:ph idx="5" type="subTitle"/>
          </p:nvPr>
        </p:nvSpPr>
        <p:spPr>
          <a:xfrm>
            <a:off x="6458950" y="2802675"/>
            <a:ext cx="1906800" cy="7722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600"/>
              <a:buFont typeface="Inter SemiBold"/>
              <a:buNone/>
              <a:defRPr sz="1600">
                <a:solidFill>
                  <a:schemeClr val="lt1"/>
                </a:solidFill>
              </a:defRPr>
            </a:lvl1pPr>
            <a:lvl2pPr lvl="1">
              <a:spcBef>
                <a:spcPts val="0"/>
              </a:spcBef>
              <a:spcAft>
                <a:spcPts val="0"/>
              </a:spcAft>
              <a:buClr>
                <a:schemeClr val="lt1"/>
              </a:buClr>
              <a:buSzPts val="1600"/>
              <a:buFont typeface="Inter SemiBold"/>
              <a:buNone/>
              <a:defRPr sz="1600">
                <a:solidFill>
                  <a:schemeClr val="lt1"/>
                </a:solidFill>
              </a:defRPr>
            </a:lvl2pPr>
            <a:lvl3pPr lvl="2">
              <a:spcBef>
                <a:spcPts val="0"/>
              </a:spcBef>
              <a:spcAft>
                <a:spcPts val="0"/>
              </a:spcAft>
              <a:buClr>
                <a:schemeClr val="lt1"/>
              </a:buClr>
              <a:buSzPts val="1600"/>
              <a:buFont typeface="Inter SemiBold"/>
              <a:buNone/>
              <a:defRPr sz="1600">
                <a:solidFill>
                  <a:schemeClr val="lt1"/>
                </a:solidFill>
              </a:defRPr>
            </a:lvl3pPr>
            <a:lvl4pPr lvl="3">
              <a:spcBef>
                <a:spcPts val="0"/>
              </a:spcBef>
              <a:spcAft>
                <a:spcPts val="0"/>
              </a:spcAft>
              <a:buClr>
                <a:schemeClr val="lt1"/>
              </a:buClr>
              <a:buSzPts val="1600"/>
              <a:buFont typeface="Inter SemiBold"/>
              <a:buNone/>
              <a:defRPr sz="1600">
                <a:solidFill>
                  <a:schemeClr val="lt1"/>
                </a:solidFill>
              </a:defRPr>
            </a:lvl4pPr>
            <a:lvl5pPr lvl="4">
              <a:spcBef>
                <a:spcPts val="0"/>
              </a:spcBef>
              <a:spcAft>
                <a:spcPts val="0"/>
              </a:spcAft>
              <a:buClr>
                <a:schemeClr val="lt1"/>
              </a:buClr>
              <a:buSzPts val="1600"/>
              <a:buFont typeface="Inter SemiBold"/>
              <a:buNone/>
              <a:defRPr sz="1600">
                <a:solidFill>
                  <a:schemeClr val="lt1"/>
                </a:solidFill>
              </a:defRPr>
            </a:lvl5pPr>
            <a:lvl6pPr lvl="5">
              <a:spcBef>
                <a:spcPts val="0"/>
              </a:spcBef>
              <a:spcAft>
                <a:spcPts val="0"/>
              </a:spcAft>
              <a:buClr>
                <a:schemeClr val="lt1"/>
              </a:buClr>
              <a:buSzPts val="1600"/>
              <a:buFont typeface="Inter SemiBold"/>
              <a:buNone/>
              <a:defRPr sz="1600">
                <a:solidFill>
                  <a:schemeClr val="lt1"/>
                </a:solidFill>
              </a:defRPr>
            </a:lvl6pPr>
            <a:lvl7pPr lvl="6">
              <a:spcBef>
                <a:spcPts val="0"/>
              </a:spcBef>
              <a:spcAft>
                <a:spcPts val="0"/>
              </a:spcAft>
              <a:buClr>
                <a:schemeClr val="lt1"/>
              </a:buClr>
              <a:buSzPts val="1600"/>
              <a:buFont typeface="Inter SemiBold"/>
              <a:buNone/>
              <a:defRPr sz="1600">
                <a:solidFill>
                  <a:schemeClr val="lt1"/>
                </a:solidFill>
              </a:defRPr>
            </a:lvl7pPr>
            <a:lvl8pPr lvl="7">
              <a:spcBef>
                <a:spcPts val="0"/>
              </a:spcBef>
              <a:spcAft>
                <a:spcPts val="0"/>
              </a:spcAft>
              <a:buClr>
                <a:schemeClr val="lt1"/>
              </a:buClr>
              <a:buSzPts val="1600"/>
              <a:buFont typeface="Inter SemiBold"/>
              <a:buNone/>
              <a:defRPr sz="1600">
                <a:solidFill>
                  <a:schemeClr val="lt1"/>
                </a:solidFill>
              </a:defRPr>
            </a:lvl8pPr>
            <a:lvl9pPr lvl="8">
              <a:spcBef>
                <a:spcPts val="0"/>
              </a:spcBef>
              <a:spcAft>
                <a:spcPts val="0"/>
              </a:spcAft>
              <a:buClr>
                <a:schemeClr val="lt1"/>
              </a:buClr>
              <a:buSzPts val="1600"/>
              <a:buFont typeface="Inter SemiBold"/>
              <a:buNone/>
              <a:defRPr sz="1600">
                <a:solidFill>
                  <a:schemeClr val="lt1"/>
                </a:solidFill>
              </a:defRPr>
            </a:lvl9pPr>
          </a:lstStyle>
          <a:p/>
        </p:txBody>
      </p:sp>
      <p:sp>
        <p:nvSpPr>
          <p:cNvPr id="139" name="Google Shape;139;p14"/>
          <p:cNvSpPr txBox="1"/>
          <p:nvPr>
            <p:ph idx="6" type="body"/>
          </p:nvPr>
        </p:nvSpPr>
        <p:spPr>
          <a:xfrm>
            <a:off x="6458950" y="3441550"/>
            <a:ext cx="1607400" cy="1068600"/>
          </a:xfrm>
          <a:prstGeom prst="rect">
            <a:avLst/>
          </a:prstGeom>
        </p:spPr>
        <p:txBody>
          <a:bodyPr anchorCtr="0" anchor="t" bIns="91425" lIns="91425" spcFirstLastPara="1" rIns="91425" wrap="square" tIns="91425">
            <a:noAutofit/>
          </a:bodyPr>
          <a:lstStyle>
            <a:lvl1pPr indent="-304800" lvl="0" marL="457200">
              <a:lnSpc>
                <a:spcPct val="115000"/>
              </a:lnSpc>
              <a:spcBef>
                <a:spcPts val="0"/>
              </a:spcBef>
              <a:spcAft>
                <a:spcPts val="0"/>
              </a:spcAft>
              <a:buClr>
                <a:schemeClr val="lt2"/>
              </a:buClr>
              <a:buSzPts val="1200"/>
              <a:buFont typeface="Inter"/>
              <a:buChar char="●"/>
              <a:defRPr>
                <a:solidFill>
                  <a:schemeClr val="lt2"/>
                </a:solidFill>
              </a:defRPr>
            </a:lvl1pPr>
            <a:lvl2pPr indent="-304800" lvl="1" marL="914400">
              <a:lnSpc>
                <a:spcPct val="115000"/>
              </a:lnSpc>
              <a:spcBef>
                <a:spcPts val="0"/>
              </a:spcBef>
              <a:spcAft>
                <a:spcPts val="0"/>
              </a:spcAft>
              <a:buClr>
                <a:schemeClr val="lt2"/>
              </a:buClr>
              <a:buSzPts val="1200"/>
              <a:buFont typeface="Inter"/>
              <a:buChar char="○"/>
              <a:defRPr>
                <a:solidFill>
                  <a:schemeClr val="lt2"/>
                </a:solidFill>
              </a:defRPr>
            </a:lvl2pPr>
            <a:lvl3pPr indent="-304800" lvl="2" marL="1371600">
              <a:lnSpc>
                <a:spcPct val="115000"/>
              </a:lnSpc>
              <a:spcBef>
                <a:spcPts val="0"/>
              </a:spcBef>
              <a:spcAft>
                <a:spcPts val="0"/>
              </a:spcAft>
              <a:buClr>
                <a:schemeClr val="lt2"/>
              </a:buClr>
              <a:buSzPts val="1200"/>
              <a:buFont typeface="Inter"/>
              <a:buChar char="■"/>
              <a:defRPr>
                <a:solidFill>
                  <a:schemeClr val="lt2"/>
                </a:solidFill>
              </a:defRPr>
            </a:lvl3pPr>
            <a:lvl4pPr indent="-304800" lvl="3" marL="1828800">
              <a:lnSpc>
                <a:spcPct val="115000"/>
              </a:lnSpc>
              <a:spcBef>
                <a:spcPts val="0"/>
              </a:spcBef>
              <a:spcAft>
                <a:spcPts val="0"/>
              </a:spcAft>
              <a:buClr>
                <a:schemeClr val="lt2"/>
              </a:buClr>
              <a:buSzPts val="1200"/>
              <a:buFont typeface="Inter"/>
              <a:buChar char="●"/>
              <a:defRPr>
                <a:solidFill>
                  <a:schemeClr val="lt2"/>
                </a:solidFill>
              </a:defRPr>
            </a:lvl4pPr>
            <a:lvl5pPr indent="-304800" lvl="4" marL="2286000">
              <a:lnSpc>
                <a:spcPct val="115000"/>
              </a:lnSpc>
              <a:spcBef>
                <a:spcPts val="0"/>
              </a:spcBef>
              <a:spcAft>
                <a:spcPts val="0"/>
              </a:spcAft>
              <a:buClr>
                <a:schemeClr val="lt2"/>
              </a:buClr>
              <a:buSzPts val="1200"/>
              <a:buFont typeface="Inter"/>
              <a:buChar char="○"/>
              <a:defRPr>
                <a:solidFill>
                  <a:schemeClr val="lt2"/>
                </a:solidFill>
              </a:defRPr>
            </a:lvl5pPr>
            <a:lvl6pPr indent="-304800" lvl="5" marL="2743200">
              <a:lnSpc>
                <a:spcPct val="115000"/>
              </a:lnSpc>
              <a:spcBef>
                <a:spcPts val="0"/>
              </a:spcBef>
              <a:spcAft>
                <a:spcPts val="0"/>
              </a:spcAft>
              <a:buClr>
                <a:schemeClr val="lt2"/>
              </a:buClr>
              <a:buSzPts val="1200"/>
              <a:buFont typeface="Inter"/>
              <a:buChar char="■"/>
              <a:defRPr>
                <a:solidFill>
                  <a:schemeClr val="lt2"/>
                </a:solidFill>
              </a:defRPr>
            </a:lvl6pPr>
            <a:lvl7pPr indent="-304800" lvl="6" marL="3200400">
              <a:lnSpc>
                <a:spcPct val="115000"/>
              </a:lnSpc>
              <a:spcBef>
                <a:spcPts val="0"/>
              </a:spcBef>
              <a:spcAft>
                <a:spcPts val="0"/>
              </a:spcAft>
              <a:buClr>
                <a:schemeClr val="lt2"/>
              </a:buClr>
              <a:buSzPts val="1200"/>
              <a:buFont typeface="Inter"/>
              <a:buChar char="●"/>
              <a:defRPr>
                <a:solidFill>
                  <a:schemeClr val="lt2"/>
                </a:solidFill>
              </a:defRPr>
            </a:lvl7pPr>
            <a:lvl8pPr indent="-304800" lvl="7" marL="3657600">
              <a:lnSpc>
                <a:spcPct val="115000"/>
              </a:lnSpc>
              <a:spcBef>
                <a:spcPts val="0"/>
              </a:spcBef>
              <a:spcAft>
                <a:spcPts val="0"/>
              </a:spcAft>
              <a:buClr>
                <a:schemeClr val="lt2"/>
              </a:buClr>
              <a:buSzPts val="1200"/>
              <a:buFont typeface="Inter"/>
              <a:buChar char="○"/>
              <a:defRPr>
                <a:solidFill>
                  <a:schemeClr val="lt2"/>
                </a:solidFill>
              </a:defRPr>
            </a:lvl8pPr>
            <a:lvl9pPr indent="-304800" lvl="8" marL="4114800">
              <a:lnSpc>
                <a:spcPct val="115000"/>
              </a:lnSpc>
              <a:spcBef>
                <a:spcPts val="0"/>
              </a:spcBef>
              <a:spcAft>
                <a:spcPts val="0"/>
              </a:spcAft>
              <a:buClr>
                <a:schemeClr val="lt2"/>
              </a:buClr>
              <a:buSzPts val="1200"/>
              <a:buFont typeface="Inter"/>
              <a:buChar char="■"/>
              <a:defRPr>
                <a:solidFill>
                  <a:schemeClr val="lt2"/>
                </a:solidFill>
              </a:defRPr>
            </a:lvl9pPr>
          </a:lstStyle>
          <a:p/>
        </p:txBody>
      </p:sp>
      <p:sp>
        <p:nvSpPr>
          <p:cNvPr id="140" name="Google Shape;140;p14"/>
          <p:cNvSpPr txBox="1"/>
          <p:nvPr>
            <p:ph idx="7" type="body"/>
          </p:nvPr>
        </p:nvSpPr>
        <p:spPr>
          <a:xfrm>
            <a:off x="450850" y="2399275"/>
            <a:ext cx="3048000" cy="21108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lt1"/>
              </a:buClr>
              <a:buSzPts val="1200"/>
              <a:buFont typeface="Inter"/>
              <a:buChar char="●"/>
              <a:defRPr>
                <a:solidFill>
                  <a:schemeClr val="lt1"/>
                </a:solidFill>
              </a:defRPr>
            </a:lvl1pPr>
            <a:lvl2pPr indent="-304800" lvl="1" marL="914400">
              <a:spcBef>
                <a:spcPts val="0"/>
              </a:spcBef>
              <a:spcAft>
                <a:spcPts val="0"/>
              </a:spcAft>
              <a:buClr>
                <a:schemeClr val="lt1"/>
              </a:buClr>
              <a:buSzPts val="1200"/>
              <a:buFont typeface="Inter"/>
              <a:buChar char="○"/>
              <a:defRPr>
                <a:solidFill>
                  <a:schemeClr val="lt1"/>
                </a:solidFill>
              </a:defRPr>
            </a:lvl2pPr>
            <a:lvl3pPr indent="-304800" lvl="2" marL="1371600">
              <a:spcBef>
                <a:spcPts val="0"/>
              </a:spcBef>
              <a:spcAft>
                <a:spcPts val="0"/>
              </a:spcAft>
              <a:buClr>
                <a:schemeClr val="lt1"/>
              </a:buClr>
              <a:buSzPts val="1200"/>
              <a:buFont typeface="Inter"/>
              <a:buChar char="■"/>
              <a:defRPr>
                <a:solidFill>
                  <a:schemeClr val="lt1"/>
                </a:solidFill>
              </a:defRPr>
            </a:lvl3pPr>
            <a:lvl4pPr indent="-304800" lvl="3" marL="1828800">
              <a:spcBef>
                <a:spcPts val="0"/>
              </a:spcBef>
              <a:spcAft>
                <a:spcPts val="0"/>
              </a:spcAft>
              <a:buClr>
                <a:schemeClr val="lt1"/>
              </a:buClr>
              <a:buSzPts val="1200"/>
              <a:buFont typeface="Inter"/>
              <a:buChar char="●"/>
              <a:defRPr>
                <a:solidFill>
                  <a:schemeClr val="lt1"/>
                </a:solidFill>
              </a:defRPr>
            </a:lvl4pPr>
            <a:lvl5pPr indent="-304800" lvl="4" marL="2286000">
              <a:spcBef>
                <a:spcPts val="0"/>
              </a:spcBef>
              <a:spcAft>
                <a:spcPts val="0"/>
              </a:spcAft>
              <a:buClr>
                <a:schemeClr val="lt1"/>
              </a:buClr>
              <a:buSzPts val="1200"/>
              <a:buFont typeface="Inter"/>
              <a:buChar char="○"/>
              <a:defRPr>
                <a:solidFill>
                  <a:schemeClr val="lt1"/>
                </a:solidFill>
              </a:defRPr>
            </a:lvl5pPr>
            <a:lvl6pPr indent="-304800" lvl="5" marL="2743200">
              <a:spcBef>
                <a:spcPts val="0"/>
              </a:spcBef>
              <a:spcAft>
                <a:spcPts val="0"/>
              </a:spcAft>
              <a:buClr>
                <a:schemeClr val="lt1"/>
              </a:buClr>
              <a:buSzPts val="1200"/>
              <a:buFont typeface="Inter"/>
              <a:buChar char="■"/>
              <a:defRPr>
                <a:solidFill>
                  <a:schemeClr val="lt1"/>
                </a:solidFill>
              </a:defRPr>
            </a:lvl6pPr>
            <a:lvl7pPr indent="-304800" lvl="6" marL="3200400">
              <a:spcBef>
                <a:spcPts val="0"/>
              </a:spcBef>
              <a:spcAft>
                <a:spcPts val="0"/>
              </a:spcAft>
              <a:buClr>
                <a:schemeClr val="lt1"/>
              </a:buClr>
              <a:buSzPts val="1200"/>
              <a:buFont typeface="Inter"/>
              <a:buChar char="●"/>
              <a:defRPr>
                <a:solidFill>
                  <a:schemeClr val="lt1"/>
                </a:solidFill>
              </a:defRPr>
            </a:lvl7pPr>
            <a:lvl8pPr indent="-304800" lvl="7" marL="3657600">
              <a:spcBef>
                <a:spcPts val="0"/>
              </a:spcBef>
              <a:spcAft>
                <a:spcPts val="0"/>
              </a:spcAft>
              <a:buClr>
                <a:schemeClr val="lt1"/>
              </a:buClr>
              <a:buSzPts val="1200"/>
              <a:buFont typeface="Inter"/>
              <a:buChar char="○"/>
              <a:defRPr>
                <a:solidFill>
                  <a:schemeClr val="lt1"/>
                </a:solidFill>
              </a:defRPr>
            </a:lvl8pPr>
            <a:lvl9pPr indent="-304800" lvl="8" marL="4114800">
              <a:spcBef>
                <a:spcPts val="0"/>
              </a:spcBef>
              <a:spcAft>
                <a:spcPts val="0"/>
              </a:spcAft>
              <a:buClr>
                <a:schemeClr val="lt1"/>
              </a:buClr>
              <a:buSzPts val="1200"/>
              <a:buFont typeface="Inter"/>
              <a:buChar char="■"/>
              <a:defRPr>
                <a:solidFill>
                  <a:schemeClr val="lt1"/>
                </a:solidFill>
              </a:defRPr>
            </a:lvl9pPr>
          </a:lstStyle>
          <a:p/>
        </p:txBody>
      </p:sp>
      <p:sp>
        <p:nvSpPr>
          <p:cNvPr id="141" name="Google Shape;141;p14"/>
          <p:cNvSpPr/>
          <p:nvPr/>
        </p:nvSpPr>
        <p:spPr>
          <a:xfrm>
            <a:off x="603475" y="4749800"/>
            <a:ext cx="768000" cy="190500"/>
          </a:xfrm>
          <a:prstGeom prst="roundRect">
            <a:avLst>
              <a:gd fmla="val 50000" name="adj"/>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chemeClr val="lt2"/>
                </a:solidFill>
                <a:latin typeface="Inter"/>
                <a:ea typeface="Inter"/>
                <a:cs typeface="Inter"/>
                <a:sym typeface="Inter"/>
              </a:rPr>
              <a:t>Confidential</a:t>
            </a:r>
            <a:endParaRPr sz="700">
              <a:solidFill>
                <a:schemeClr val="lt2"/>
              </a:solidFill>
              <a:latin typeface="Inter"/>
              <a:ea typeface="Inter"/>
              <a:cs typeface="Inter"/>
              <a:sym typeface="Inter"/>
            </a:endParaRPr>
          </a:p>
        </p:txBody>
      </p:sp>
      <p:sp>
        <p:nvSpPr>
          <p:cNvPr id="142" name="Google Shape;142;p14"/>
          <p:cNvSpPr txBox="1"/>
          <p:nvPr>
            <p:ph idx="12" type="sldNum"/>
          </p:nvPr>
        </p:nvSpPr>
        <p:spPr>
          <a:xfrm>
            <a:off x="420872" y="203200"/>
            <a:ext cx="428700" cy="393600"/>
          </a:xfrm>
          <a:prstGeom prst="rect">
            <a:avLst/>
          </a:prstGeom>
        </p:spPr>
        <p:txBody>
          <a:bodyPr anchorCtr="0" anchor="ctr" bIns="91425" lIns="91425" spcFirstLastPara="1" rIns="91425" wrap="square" tIns="91425">
            <a:normAutofit/>
          </a:bodyPr>
          <a:lstStyle>
            <a:lvl1pPr lvl="0" rtl="0" algn="ctr">
              <a:buNone/>
              <a:defRPr sz="800">
                <a:solidFill>
                  <a:schemeClr val="lt2"/>
                </a:solidFill>
                <a:latin typeface="Inter Light"/>
                <a:ea typeface="Inter Light"/>
                <a:cs typeface="Inter Light"/>
                <a:sym typeface="Inter Light"/>
              </a:defRPr>
            </a:lvl1pPr>
            <a:lvl2pPr lvl="1" rtl="0" algn="ctr">
              <a:buNone/>
              <a:defRPr sz="800">
                <a:solidFill>
                  <a:schemeClr val="lt2"/>
                </a:solidFill>
                <a:latin typeface="Inter Light"/>
                <a:ea typeface="Inter Light"/>
                <a:cs typeface="Inter Light"/>
                <a:sym typeface="Inter Light"/>
              </a:defRPr>
            </a:lvl2pPr>
            <a:lvl3pPr lvl="2" rtl="0" algn="ctr">
              <a:buNone/>
              <a:defRPr sz="800">
                <a:solidFill>
                  <a:schemeClr val="lt2"/>
                </a:solidFill>
                <a:latin typeface="Inter Light"/>
                <a:ea typeface="Inter Light"/>
                <a:cs typeface="Inter Light"/>
                <a:sym typeface="Inter Light"/>
              </a:defRPr>
            </a:lvl3pPr>
            <a:lvl4pPr lvl="3" rtl="0" algn="ctr">
              <a:buNone/>
              <a:defRPr sz="800">
                <a:solidFill>
                  <a:schemeClr val="lt2"/>
                </a:solidFill>
                <a:latin typeface="Inter Light"/>
                <a:ea typeface="Inter Light"/>
                <a:cs typeface="Inter Light"/>
                <a:sym typeface="Inter Light"/>
              </a:defRPr>
            </a:lvl4pPr>
            <a:lvl5pPr lvl="4" rtl="0" algn="ctr">
              <a:buNone/>
              <a:defRPr sz="800">
                <a:solidFill>
                  <a:schemeClr val="lt2"/>
                </a:solidFill>
                <a:latin typeface="Inter Light"/>
                <a:ea typeface="Inter Light"/>
                <a:cs typeface="Inter Light"/>
                <a:sym typeface="Inter Light"/>
              </a:defRPr>
            </a:lvl5pPr>
            <a:lvl6pPr lvl="5" rtl="0" algn="ctr">
              <a:buNone/>
              <a:defRPr sz="800">
                <a:solidFill>
                  <a:schemeClr val="lt2"/>
                </a:solidFill>
                <a:latin typeface="Inter Light"/>
                <a:ea typeface="Inter Light"/>
                <a:cs typeface="Inter Light"/>
                <a:sym typeface="Inter Light"/>
              </a:defRPr>
            </a:lvl6pPr>
            <a:lvl7pPr lvl="6" rtl="0" algn="ctr">
              <a:buNone/>
              <a:defRPr sz="800">
                <a:solidFill>
                  <a:schemeClr val="lt2"/>
                </a:solidFill>
                <a:latin typeface="Inter Light"/>
                <a:ea typeface="Inter Light"/>
                <a:cs typeface="Inter Light"/>
                <a:sym typeface="Inter Light"/>
              </a:defRPr>
            </a:lvl7pPr>
            <a:lvl8pPr lvl="7" rtl="0" algn="ctr">
              <a:buNone/>
              <a:defRPr sz="800">
                <a:solidFill>
                  <a:schemeClr val="lt2"/>
                </a:solidFill>
                <a:latin typeface="Inter Light"/>
                <a:ea typeface="Inter Light"/>
                <a:cs typeface="Inter Light"/>
                <a:sym typeface="Inter Light"/>
              </a:defRPr>
            </a:lvl8pPr>
            <a:lvl9pPr lvl="8" rtl="0" algn="ctr">
              <a:buNone/>
              <a:defRPr sz="800">
                <a:solidFill>
                  <a:schemeClr val="lt2"/>
                </a:solidFill>
                <a:latin typeface="Inter Light"/>
                <a:ea typeface="Inter Light"/>
                <a:cs typeface="Inter Light"/>
                <a:sym typeface="Inter Light"/>
              </a:defRPr>
            </a:lvl9pPr>
          </a:lstStyle>
          <a:p>
            <a:pPr indent="0" lvl="0" marL="0" rtl="0" algn="ctr">
              <a:spcBef>
                <a:spcPts val="0"/>
              </a:spcBef>
              <a:spcAft>
                <a:spcPts val="0"/>
              </a:spcAft>
              <a:buNone/>
            </a:pPr>
            <a:fld id="{00000000-1234-1234-1234-123412341234}" type="slidenum">
              <a:rPr lang="en"/>
              <a:t>‹#›</a:t>
            </a:fld>
            <a:endParaRPr/>
          </a:p>
        </p:txBody>
      </p:sp>
      <p:sp>
        <p:nvSpPr>
          <p:cNvPr id="143" name="Google Shape;143;p14"/>
          <p:cNvSpPr/>
          <p:nvPr/>
        </p:nvSpPr>
        <p:spPr>
          <a:xfrm>
            <a:off x="1644650" y="4749800"/>
            <a:ext cx="768000" cy="190500"/>
          </a:xfrm>
          <a:prstGeom prst="roundRect">
            <a:avLst>
              <a:gd fmla="val 50000" name="adj"/>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 sz="700">
                <a:solidFill>
                  <a:schemeClr val="lt2"/>
                </a:solidFill>
                <a:latin typeface="Inter"/>
                <a:ea typeface="Inter"/>
                <a:cs typeface="Inter"/>
                <a:sym typeface="Inter"/>
              </a:rPr>
              <a:t>Copyright ©</a:t>
            </a:r>
            <a:endParaRPr sz="700">
              <a:solidFill>
                <a:schemeClr val="lt2"/>
              </a:solidFill>
              <a:latin typeface="Inter"/>
              <a:ea typeface="Inter"/>
              <a:cs typeface="Inter"/>
              <a:sym typeface="Inte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ilestones">
  <p:cSld name="TITLE_1">
    <p:bg>
      <p:bgPr>
        <a:solidFill>
          <a:schemeClr val="lt1"/>
        </a:solidFill>
      </p:bgPr>
    </p:bg>
    <p:spTree>
      <p:nvGrpSpPr>
        <p:cNvPr id="144" name="Shape 144"/>
        <p:cNvGrpSpPr/>
        <p:nvPr/>
      </p:nvGrpSpPr>
      <p:grpSpPr>
        <a:xfrm>
          <a:off x="0" y="0"/>
          <a:ext cx="0" cy="0"/>
          <a:chOff x="0" y="0"/>
          <a:chExt cx="0" cy="0"/>
        </a:xfrm>
      </p:grpSpPr>
      <p:cxnSp>
        <p:nvCxnSpPr>
          <p:cNvPr id="145" name="Google Shape;145;p15"/>
          <p:cNvCxnSpPr/>
          <p:nvPr/>
        </p:nvCxnSpPr>
        <p:spPr>
          <a:xfrm rot="10800000">
            <a:off x="560525" y="279400"/>
            <a:ext cx="149400" cy="0"/>
          </a:xfrm>
          <a:prstGeom prst="straightConnector1">
            <a:avLst/>
          </a:prstGeom>
          <a:noFill/>
          <a:ln cap="flat" cmpd="sng" w="9525">
            <a:solidFill>
              <a:schemeClr val="dk1"/>
            </a:solidFill>
            <a:prstDash val="solid"/>
            <a:round/>
            <a:headEnd len="med" w="med" type="none"/>
            <a:tailEnd len="med" w="med" type="none"/>
          </a:ln>
        </p:spPr>
      </p:cxnSp>
      <p:sp>
        <p:nvSpPr>
          <p:cNvPr id="146" name="Google Shape;146;p15"/>
          <p:cNvSpPr txBox="1"/>
          <p:nvPr>
            <p:ph type="title"/>
          </p:nvPr>
        </p:nvSpPr>
        <p:spPr>
          <a:xfrm>
            <a:off x="452575" y="596800"/>
            <a:ext cx="4418100" cy="13596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SzPts val="4200"/>
              <a:buFont typeface="Inter"/>
              <a:buNone/>
              <a:defRPr/>
            </a:lvl1pPr>
            <a:lvl2pPr lvl="1">
              <a:lnSpc>
                <a:spcPct val="80000"/>
              </a:lnSpc>
              <a:spcBef>
                <a:spcPts val="0"/>
              </a:spcBef>
              <a:spcAft>
                <a:spcPts val="0"/>
              </a:spcAft>
              <a:buSzPts val="4800"/>
              <a:buFont typeface="Inter"/>
              <a:buNone/>
              <a:defRPr b="1" sz="4800"/>
            </a:lvl2pPr>
            <a:lvl3pPr lvl="2">
              <a:lnSpc>
                <a:spcPct val="80000"/>
              </a:lnSpc>
              <a:spcBef>
                <a:spcPts val="0"/>
              </a:spcBef>
              <a:spcAft>
                <a:spcPts val="0"/>
              </a:spcAft>
              <a:buSzPts val="4800"/>
              <a:buFont typeface="Inter"/>
              <a:buNone/>
              <a:defRPr b="1" sz="4800"/>
            </a:lvl3pPr>
            <a:lvl4pPr lvl="3">
              <a:lnSpc>
                <a:spcPct val="80000"/>
              </a:lnSpc>
              <a:spcBef>
                <a:spcPts val="0"/>
              </a:spcBef>
              <a:spcAft>
                <a:spcPts val="0"/>
              </a:spcAft>
              <a:buSzPts val="4800"/>
              <a:buFont typeface="Inter"/>
              <a:buNone/>
              <a:defRPr b="1" sz="4800"/>
            </a:lvl4pPr>
            <a:lvl5pPr lvl="4">
              <a:lnSpc>
                <a:spcPct val="80000"/>
              </a:lnSpc>
              <a:spcBef>
                <a:spcPts val="0"/>
              </a:spcBef>
              <a:spcAft>
                <a:spcPts val="0"/>
              </a:spcAft>
              <a:buSzPts val="4800"/>
              <a:buFont typeface="Inter"/>
              <a:buNone/>
              <a:defRPr b="1" sz="4800"/>
            </a:lvl5pPr>
            <a:lvl6pPr lvl="5">
              <a:lnSpc>
                <a:spcPct val="80000"/>
              </a:lnSpc>
              <a:spcBef>
                <a:spcPts val="0"/>
              </a:spcBef>
              <a:spcAft>
                <a:spcPts val="0"/>
              </a:spcAft>
              <a:buSzPts val="4800"/>
              <a:buFont typeface="Inter"/>
              <a:buNone/>
              <a:defRPr b="1" sz="4800"/>
            </a:lvl6pPr>
            <a:lvl7pPr lvl="6">
              <a:lnSpc>
                <a:spcPct val="80000"/>
              </a:lnSpc>
              <a:spcBef>
                <a:spcPts val="0"/>
              </a:spcBef>
              <a:spcAft>
                <a:spcPts val="0"/>
              </a:spcAft>
              <a:buSzPts val="4800"/>
              <a:buFont typeface="Inter"/>
              <a:buNone/>
              <a:defRPr b="1" sz="4800"/>
            </a:lvl7pPr>
            <a:lvl8pPr lvl="7">
              <a:lnSpc>
                <a:spcPct val="80000"/>
              </a:lnSpc>
              <a:spcBef>
                <a:spcPts val="0"/>
              </a:spcBef>
              <a:spcAft>
                <a:spcPts val="0"/>
              </a:spcAft>
              <a:buSzPts val="4800"/>
              <a:buFont typeface="Inter"/>
              <a:buNone/>
              <a:defRPr b="1" sz="4800"/>
            </a:lvl8pPr>
            <a:lvl9pPr lvl="8">
              <a:lnSpc>
                <a:spcPct val="80000"/>
              </a:lnSpc>
              <a:spcBef>
                <a:spcPts val="0"/>
              </a:spcBef>
              <a:spcAft>
                <a:spcPts val="0"/>
              </a:spcAft>
              <a:buSzPts val="4800"/>
              <a:buFont typeface="Inter"/>
              <a:buNone/>
              <a:defRPr b="1" sz="4800"/>
            </a:lvl9pPr>
          </a:lstStyle>
          <a:p/>
        </p:txBody>
      </p:sp>
      <p:sp>
        <p:nvSpPr>
          <p:cNvPr id="147" name="Google Shape;147;p15"/>
          <p:cNvSpPr txBox="1"/>
          <p:nvPr>
            <p:ph idx="1" type="subTitle"/>
          </p:nvPr>
        </p:nvSpPr>
        <p:spPr>
          <a:xfrm>
            <a:off x="467825" y="1857300"/>
            <a:ext cx="2151000" cy="772200"/>
          </a:xfrm>
          <a:prstGeom prst="rect">
            <a:avLst/>
          </a:prstGeom>
        </p:spPr>
        <p:txBody>
          <a:bodyPr anchorCtr="0" anchor="t" bIns="91425" lIns="91425" spcFirstLastPara="1" rIns="91425" wrap="square" tIns="91425">
            <a:noAutofit/>
          </a:bodyPr>
          <a:lstStyle>
            <a:lvl1pPr lvl="0">
              <a:spcBef>
                <a:spcPts val="0"/>
              </a:spcBef>
              <a:spcAft>
                <a:spcPts val="0"/>
              </a:spcAft>
              <a:buSzPts val="1600"/>
              <a:buFont typeface="Inter SemiBold"/>
              <a:buNone/>
              <a:defRPr sz="1600"/>
            </a:lvl1pPr>
            <a:lvl2pPr lvl="1">
              <a:spcBef>
                <a:spcPts val="0"/>
              </a:spcBef>
              <a:spcAft>
                <a:spcPts val="0"/>
              </a:spcAft>
              <a:buSzPts val="1600"/>
              <a:buFont typeface="Inter SemiBold"/>
              <a:buNone/>
              <a:defRPr sz="1600"/>
            </a:lvl2pPr>
            <a:lvl3pPr lvl="2">
              <a:spcBef>
                <a:spcPts val="0"/>
              </a:spcBef>
              <a:spcAft>
                <a:spcPts val="0"/>
              </a:spcAft>
              <a:buSzPts val="1600"/>
              <a:buFont typeface="Inter SemiBold"/>
              <a:buNone/>
              <a:defRPr sz="1600"/>
            </a:lvl3pPr>
            <a:lvl4pPr lvl="3">
              <a:spcBef>
                <a:spcPts val="0"/>
              </a:spcBef>
              <a:spcAft>
                <a:spcPts val="0"/>
              </a:spcAft>
              <a:buSzPts val="1600"/>
              <a:buFont typeface="Inter SemiBold"/>
              <a:buNone/>
              <a:defRPr sz="1600"/>
            </a:lvl4pPr>
            <a:lvl5pPr lvl="4">
              <a:spcBef>
                <a:spcPts val="0"/>
              </a:spcBef>
              <a:spcAft>
                <a:spcPts val="0"/>
              </a:spcAft>
              <a:buSzPts val="1600"/>
              <a:buFont typeface="Inter SemiBold"/>
              <a:buNone/>
              <a:defRPr sz="1600"/>
            </a:lvl5pPr>
            <a:lvl6pPr lvl="5">
              <a:spcBef>
                <a:spcPts val="0"/>
              </a:spcBef>
              <a:spcAft>
                <a:spcPts val="0"/>
              </a:spcAft>
              <a:buSzPts val="1600"/>
              <a:buFont typeface="Inter SemiBold"/>
              <a:buNone/>
              <a:defRPr sz="1600"/>
            </a:lvl6pPr>
            <a:lvl7pPr lvl="6">
              <a:spcBef>
                <a:spcPts val="0"/>
              </a:spcBef>
              <a:spcAft>
                <a:spcPts val="0"/>
              </a:spcAft>
              <a:buSzPts val="1600"/>
              <a:buFont typeface="Inter SemiBold"/>
              <a:buNone/>
              <a:defRPr sz="1600"/>
            </a:lvl7pPr>
            <a:lvl8pPr lvl="7">
              <a:spcBef>
                <a:spcPts val="0"/>
              </a:spcBef>
              <a:spcAft>
                <a:spcPts val="0"/>
              </a:spcAft>
              <a:buSzPts val="1600"/>
              <a:buFont typeface="Inter SemiBold"/>
              <a:buNone/>
              <a:defRPr sz="1600"/>
            </a:lvl8pPr>
            <a:lvl9pPr lvl="8">
              <a:spcBef>
                <a:spcPts val="0"/>
              </a:spcBef>
              <a:spcAft>
                <a:spcPts val="0"/>
              </a:spcAft>
              <a:buSzPts val="1600"/>
              <a:buFont typeface="Inter SemiBold"/>
              <a:buNone/>
              <a:defRPr sz="1600"/>
            </a:lvl9pPr>
          </a:lstStyle>
          <a:p/>
        </p:txBody>
      </p:sp>
      <p:sp>
        <p:nvSpPr>
          <p:cNvPr id="148" name="Google Shape;148;p15"/>
          <p:cNvSpPr txBox="1"/>
          <p:nvPr>
            <p:ph idx="2" type="body"/>
          </p:nvPr>
        </p:nvSpPr>
        <p:spPr>
          <a:xfrm>
            <a:off x="391625" y="2271825"/>
            <a:ext cx="2151000" cy="945000"/>
          </a:xfrm>
          <a:prstGeom prst="rect">
            <a:avLst/>
          </a:prstGeom>
        </p:spPr>
        <p:txBody>
          <a:bodyPr anchorCtr="0" anchor="t" bIns="91425" lIns="91425" spcFirstLastPara="1" rIns="91425" wrap="square" tIns="91425">
            <a:noAutofit/>
          </a:bodyPr>
          <a:lstStyle>
            <a:lvl1pPr indent="-304800" lvl="0" marL="457200">
              <a:lnSpc>
                <a:spcPct val="115000"/>
              </a:lnSpc>
              <a:spcBef>
                <a:spcPts val="0"/>
              </a:spcBef>
              <a:spcAft>
                <a:spcPts val="0"/>
              </a:spcAft>
              <a:buSzPts val="1200"/>
              <a:buFont typeface="Inter"/>
              <a:buChar char="●"/>
              <a:defRPr/>
            </a:lvl1pPr>
            <a:lvl2pPr indent="-304800" lvl="1" marL="914400">
              <a:lnSpc>
                <a:spcPct val="115000"/>
              </a:lnSpc>
              <a:spcBef>
                <a:spcPts val="0"/>
              </a:spcBef>
              <a:spcAft>
                <a:spcPts val="0"/>
              </a:spcAft>
              <a:buSzPts val="1200"/>
              <a:buFont typeface="Inter"/>
              <a:buChar char="○"/>
              <a:defRPr/>
            </a:lvl2pPr>
            <a:lvl3pPr indent="-304800" lvl="2" marL="1371600">
              <a:lnSpc>
                <a:spcPct val="115000"/>
              </a:lnSpc>
              <a:spcBef>
                <a:spcPts val="0"/>
              </a:spcBef>
              <a:spcAft>
                <a:spcPts val="0"/>
              </a:spcAft>
              <a:buSzPts val="1200"/>
              <a:buFont typeface="Inter"/>
              <a:buChar char="■"/>
              <a:defRPr/>
            </a:lvl3pPr>
            <a:lvl4pPr indent="-304800" lvl="3" marL="1828800">
              <a:lnSpc>
                <a:spcPct val="115000"/>
              </a:lnSpc>
              <a:spcBef>
                <a:spcPts val="0"/>
              </a:spcBef>
              <a:spcAft>
                <a:spcPts val="0"/>
              </a:spcAft>
              <a:buSzPts val="1200"/>
              <a:buFont typeface="Inter"/>
              <a:buChar char="●"/>
              <a:defRPr/>
            </a:lvl4pPr>
            <a:lvl5pPr indent="-304800" lvl="4" marL="2286000">
              <a:lnSpc>
                <a:spcPct val="115000"/>
              </a:lnSpc>
              <a:spcBef>
                <a:spcPts val="0"/>
              </a:spcBef>
              <a:spcAft>
                <a:spcPts val="0"/>
              </a:spcAft>
              <a:buSzPts val="1200"/>
              <a:buFont typeface="Inter"/>
              <a:buChar char="○"/>
              <a:defRPr/>
            </a:lvl5pPr>
            <a:lvl6pPr indent="-304800" lvl="5" marL="2743200">
              <a:lnSpc>
                <a:spcPct val="115000"/>
              </a:lnSpc>
              <a:spcBef>
                <a:spcPts val="0"/>
              </a:spcBef>
              <a:spcAft>
                <a:spcPts val="0"/>
              </a:spcAft>
              <a:buSzPts val="1200"/>
              <a:buFont typeface="Inter"/>
              <a:buChar char="■"/>
              <a:defRPr/>
            </a:lvl6pPr>
            <a:lvl7pPr indent="-304800" lvl="6" marL="3200400">
              <a:lnSpc>
                <a:spcPct val="115000"/>
              </a:lnSpc>
              <a:spcBef>
                <a:spcPts val="0"/>
              </a:spcBef>
              <a:spcAft>
                <a:spcPts val="0"/>
              </a:spcAft>
              <a:buSzPts val="1200"/>
              <a:buFont typeface="Inter"/>
              <a:buChar char="●"/>
              <a:defRPr/>
            </a:lvl7pPr>
            <a:lvl8pPr indent="-304800" lvl="7" marL="3657600">
              <a:lnSpc>
                <a:spcPct val="115000"/>
              </a:lnSpc>
              <a:spcBef>
                <a:spcPts val="0"/>
              </a:spcBef>
              <a:spcAft>
                <a:spcPts val="0"/>
              </a:spcAft>
              <a:buSzPts val="1200"/>
              <a:buFont typeface="Inter"/>
              <a:buChar char="○"/>
              <a:defRPr/>
            </a:lvl8pPr>
            <a:lvl9pPr indent="-304800" lvl="8" marL="4114800">
              <a:lnSpc>
                <a:spcPct val="115000"/>
              </a:lnSpc>
              <a:spcBef>
                <a:spcPts val="0"/>
              </a:spcBef>
              <a:spcAft>
                <a:spcPts val="0"/>
              </a:spcAft>
              <a:buSzPts val="1200"/>
              <a:buFont typeface="Inter"/>
              <a:buChar char="■"/>
              <a:defRPr/>
            </a:lvl9pPr>
          </a:lstStyle>
          <a:p/>
        </p:txBody>
      </p:sp>
      <p:sp>
        <p:nvSpPr>
          <p:cNvPr id="149" name="Google Shape;149;p15"/>
          <p:cNvSpPr txBox="1"/>
          <p:nvPr>
            <p:ph idx="3" type="subTitle"/>
          </p:nvPr>
        </p:nvSpPr>
        <p:spPr>
          <a:xfrm>
            <a:off x="3052450" y="1857300"/>
            <a:ext cx="2151000" cy="772200"/>
          </a:xfrm>
          <a:prstGeom prst="rect">
            <a:avLst/>
          </a:prstGeom>
        </p:spPr>
        <p:txBody>
          <a:bodyPr anchorCtr="0" anchor="t" bIns="91425" lIns="91425" spcFirstLastPara="1" rIns="91425" wrap="square" tIns="91425">
            <a:noAutofit/>
          </a:bodyPr>
          <a:lstStyle>
            <a:lvl1pPr lvl="0">
              <a:spcBef>
                <a:spcPts val="0"/>
              </a:spcBef>
              <a:spcAft>
                <a:spcPts val="0"/>
              </a:spcAft>
              <a:buSzPts val="1600"/>
              <a:buFont typeface="Inter SemiBold"/>
              <a:buNone/>
              <a:defRPr sz="1600"/>
            </a:lvl1pPr>
            <a:lvl2pPr lvl="1">
              <a:spcBef>
                <a:spcPts val="0"/>
              </a:spcBef>
              <a:spcAft>
                <a:spcPts val="0"/>
              </a:spcAft>
              <a:buSzPts val="1600"/>
              <a:buFont typeface="Inter SemiBold"/>
              <a:buNone/>
              <a:defRPr sz="1600"/>
            </a:lvl2pPr>
            <a:lvl3pPr lvl="2">
              <a:spcBef>
                <a:spcPts val="0"/>
              </a:spcBef>
              <a:spcAft>
                <a:spcPts val="0"/>
              </a:spcAft>
              <a:buSzPts val="1600"/>
              <a:buFont typeface="Inter SemiBold"/>
              <a:buNone/>
              <a:defRPr sz="1600"/>
            </a:lvl3pPr>
            <a:lvl4pPr lvl="3">
              <a:spcBef>
                <a:spcPts val="0"/>
              </a:spcBef>
              <a:spcAft>
                <a:spcPts val="0"/>
              </a:spcAft>
              <a:buSzPts val="1600"/>
              <a:buFont typeface="Inter SemiBold"/>
              <a:buNone/>
              <a:defRPr sz="1600"/>
            </a:lvl4pPr>
            <a:lvl5pPr lvl="4">
              <a:spcBef>
                <a:spcPts val="0"/>
              </a:spcBef>
              <a:spcAft>
                <a:spcPts val="0"/>
              </a:spcAft>
              <a:buSzPts val="1600"/>
              <a:buFont typeface="Inter SemiBold"/>
              <a:buNone/>
              <a:defRPr sz="1600"/>
            </a:lvl5pPr>
            <a:lvl6pPr lvl="5">
              <a:spcBef>
                <a:spcPts val="0"/>
              </a:spcBef>
              <a:spcAft>
                <a:spcPts val="0"/>
              </a:spcAft>
              <a:buSzPts val="1600"/>
              <a:buFont typeface="Inter SemiBold"/>
              <a:buNone/>
              <a:defRPr sz="1600"/>
            </a:lvl6pPr>
            <a:lvl7pPr lvl="6">
              <a:spcBef>
                <a:spcPts val="0"/>
              </a:spcBef>
              <a:spcAft>
                <a:spcPts val="0"/>
              </a:spcAft>
              <a:buSzPts val="1600"/>
              <a:buFont typeface="Inter SemiBold"/>
              <a:buNone/>
              <a:defRPr sz="1600"/>
            </a:lvl7pPr>
            <a:lvl8pPr lvl="7">
              <a:spcBef>
                <a:spcPts val="0"/>
              </a:spcBef>
              <a:spcAft>
                <a:spcPts val="0"/>
              </a:spcAft>
              <a:buSzPts val="1600"/>
              <a:buFont typeface="Inter SemiBold"/>
              <a:buNone/>
              <a:defRPr sz="1600"/>
            </a:lvl8pPr>
            <a:lvl9pPr lvl="8">
              <a:spcBef>
                <a:spcPts val="0"/>
              </a:spcBef>
              <a:spcAft>
                <a:spcPts val="0"/>
              </a:spcAft>
              <a:buSzPts val="1600"/>
              <a:buFont typeface="Inter SemiBold"/>
              <a:buNone/>
              <a:defRPr sz="1600"/>
            </a:lvl9pPr>
          </a:lstStyle>
          <a:p/>
        </p:txBody>
      </p:sp>
      <p:sp>
        <p:nvSpPr>
          <p:cNvPr id="150" name="Google Shape;150;p15"/>
          <p:cNvSpPr txBox="1"/>
          <p:nvPr>
            <p:ph idx="4" type="body"/>
          </p:nvPr>
        </p:nvSpPr>
        <p:spPr>
          <a:xfrm>
            <a:off x="2976250" y="2271825"/>
            <a:ext cx="2151000" cy="945000"/>
          </a:xfrm>
          <a:prstGeom prst="rect">
            <a:avLst/>
          </a:prstGeom>
        </p:spPr>
        <p:txBody>
          <a:bodyPr anchorCtr="0" anchor="t" bIns="91425" lIns="91425" spcFirstLastPara="1" rIns="91425" wrap="square" tIns="91425">
            <a:noAutofit/>
          </a:bodyPr>
          <a:lstStyle>
            <a:lvl1pPr indent="-304800" lvl="0" marL="457200">
              <a:lnSpc>
                <a:spcPct val="115000"/>
              </a:lnSpc>
              <a:spcBef>
                <a:spcPts val="0"/>
              </a:spcBef>
              <a:spcAft>
                <a:spcPts val="0"/>
              </a:spcAft>
              <a:buSzPts val="1200"/>
              <a:buFont typeface="Inter"/>
              <a:buChar char="●"/>
              <a:defRPr/>
            </a:lvl1pPr>
            <a:lvl2pPr indent="-304800" lvl="1" marL="914400">
              <a:lnSpc>
                <a:spcPct val="115000"/>
              </a:lnSpc>
              <a:spcBef>
                <a:spcPts val="0"/>
              </a:spcBef>
              <a:spcAft>
                <a:spcPts val="0"/>
              </a:spcAft>
              <a:buSzPts val="1200"/>
              <a:buFont typeface="Inter"/>
              <a:buChar char="○"/>
              <a:defRPr/>
            </a:lvl2pPr>
            <a:lvl3pPr indent="-304800" lvl="2" marL="1371600">
              <a:lnSpc>
                <a:spcPct val="115000"/>
              </a:lnSpc>
              <a:spcBef>
                <a:spcPts val="0"/>
              </a:spcBef>
              <a:spcAft>
                <a:spcPts val="0"/>
              </a:spcAft>
              <a:buSzPts val="1200"/>
              <a:buFont typeface="Inter"/>
              <a:buChar char="■"/>
              <a:defRPr/>
            </a:lvl3pPr>
            <a:lvl4pPr indent="-304800" lvl="3" marL="1828800">
              <a:lnSpc>
                <a:spcPct val="115000"/>
              </a:lnSpc>
              <a:spcBef>
                <a:spcPts val="0"/>
              </a:spcBef>
              <a:spcAft>
                <a:spcPts val="0"/>
              </a:spcAft>
              <a:buSzPts val="1200"/>
              <a:buFont typeface="Inter"/>
              <a:buChar char="●"/>
              <a:defRPr/>
            </a:lvl4pPr>
            <a:lvl5pPr indent="-304800" lvl="4" marL="2286000">
              <a:lnSpc>
                <a:spcPct val="115000"/>
              </a:lnSpc>
              <a:spcBef>
                <a:spcPts val="0"/>
              </a:spcBef>
              <a:spcAft>
                <a:spcPts val="0"/>
              </a:spcAft>
              <a:buSzPts val="1200"/>
              <a:buFont typeface="Inter"/>
              <a:buChar char="○"/>
              <a:defRPr/>
            </a:lvl5pPr>
            <a:lvl6pPr indent="-304800" lvl="5" marL="2743200">
              <a:lnSpc>
                <a:spcPct val="115000"/>
              </a:lnSpc>
              <a:spcBef>
                <a:spcPts val="0"/>
              </a:spcBef>
              <a:spcAft>
                <a:spcPts val="0"/>
              </a:spcAft>
              <a:buSzPts val="1200"/>
              <a:buFont typeface="Inter"/>
              <a:buChar char="■"/>
              <a:defRPr/>
            </a:lvl6pPr>
            <a:lvl7pPr indent="-304800" lvl="6" marL="3200400">
              <a:lnSpc>
                <a:spcPct val="115000"/>
              </a:lnSpc>
              <a:spcBef>
                <a:spcPts val="0"/>
              </a:spcBef>
              <a:spcAft>
                <a:spcPts val="0"/>
              </a:spcAft>
              <a:buSzPts val="1200"/>
              <a:buFont typeface="Inter"/>
              <a:buChar char="●"/>
              <a:defRPr/>
            </a:lvl7pPr>
            <a:lvl8pPr indent="-304800" lvl="7" marL="3657600">
              <a:lnSpc>
                <a:spcPct val="115000"/>
              </a:lnSpc>
              <a:spcBef>
                <a:spcPts val="0"/>
              </a:spcBef>
              <a:spcAft>
                <a:spcPts val="0"/>
              </a:spcAft>
              <a:buSzPts val="1200"/>
              <a:buFont typeface="Inter"/>
              <a:buChar char="○"/>
              <a:defRPr/>
            </a:lvl8pPr>
            <a:lvl9pPr indent="-304800" lvl="8" marL="4114800">
              <a:lnSpc>
                <a:spcPct val="115000"/>
              </a:lnSpc>
              <a:spcBef>
                <a:spcPts val="0"/>
              </a:spcBef>
              <a:spcAft>
                <a:spcPts val="0"/>
              </a:spcAft>
              <a:buSzPts val="1200"/>
              <a:buFont typeface="Inter"/>
              <a:buChar char="■"/>
              <a:defRPr/>
            </a:lvl9pPr>
          </a:lstStyle>
          <a:p/>
        </p:txBody>
      </p:sp>
      <p:sp>
        <p:nvSpPr>
          <p:cNvPr id="151" name="Google Shape;151;p15"/>
          <p:cNvSpPr txBox="1"/>
          <p:nvPr>
            <p:ph idx="5" type="subTitle"/>
          </p:nvPr>
        </p:nvSpPr>
        <p:spPr>
          <a:xfrm>
            <a:off x="5637075" y="1857300"/>
            <a:ext cx="2151000" cy="772200"/>
          </a:xfrm>
          <a:prstGeom prst="rect">
            <a:avLst/>
          </a:prstGeom>
        </p:spPr>
        <p:txBody>
          <a:bodyPr anchorCtr="0" anchor="t" bIns="91425" lIns="91425" spcFirstLastPara="1" rIns="91425" wrap="square" tIns="91425">
            <a:noAutofit/>
          </a:bodyPr>
          <a:lstStyle>
            <a:lvl1pPr lvl="0">
              <a:spcBef>
                <a:spcPts val="0"/>
              </a:spcBef>
              <a:spcAft>
                <a:spcPts val="0"/>
              </a:spcAft>
              <a:buSzPts val="1600"/>
              <a:buFont typeface="Inter SemiBold"/>
              <a:buNone/>
              <a:defRPr sz="1600"/>
            </a:lvl1pPr>
            <a:lvl2pPr lvl="1">
              <a:spcBef>
                <a:spcPts val="0"/>
              </a:spcBef>
              <a:spcAft>
                <a:spcPts val="0"/>
              </a:spcAft>
              <a:buSzPts val="1600"/>
              <a:buFont typeface="Inter SemiBold"/>
              <a:buNone/>
              <a:defRPr sz="1600"/>
            </a:lvl2pPr>
            <a:lvl3pPr lvl="2">
              <a:spcBef>
                <a:spcPts val="0"/>
              </a:spcBef>
              <a:spcAft>
                <a:spcPts val="0"/>
              </a:spcAft>
              <a:buSzPts val="1600"/>
              <a:buFont typeface="Inter SemiBold"/>
              <a:buNone/>
              <a:defRPr sz="1600"/>
            </a:lvl3pPr>
            <a:lvl4pPr lvl="3">
              <a:spcBef>
                <a:spcPts val="0"/>
              </a:spcBef>
              <a:spcAft>
                <a:spcPts val="0"/>
              </a:spcAft>
              <a:buSzPts val="1600"/>
              <a:buFont typeface="Inter SemiBold"/>
              <a:buNone/>
              <a:defRPr sz="1600"/>
            </a:lvl4pPr>
            <a:lvl5pPr lvl="4">
              <a:spcBef>
                <a:spcPts val="0"/>
              </a:spcBef>
              <a:spcAft>
                <a:spcPts val="0"/>
              </a:spcAft>
              <a:buSzPts val="1600"/>
              <a:buFont typeface="Inter SemiBold"/>
              <a:buNone/>
              <a:defRPr sz="1600"/>
            </a:lvl5pPr>
            <a:lvl6pPr lvl="5">
              <a:spcBef>
                <a:spcPts val="0"/>
              </a:spcBef>
              <a:spcAft>
                <a:spcPts val="0"/>
              </a:spcAft>
              <a:buSzPts val="1600"/>
              <a:buFont typeface="Inter SemiBold"/>
              <a:buNone/>
              <a:defRPr sz="1600"/>
            </a:lvl6pPr>
            <a:lvl7pPr lvl="6">
              <a:spcBef>
                <a:spcPts val="0"/>
              </a:spcBef>
              <a:spcAft>
                <a:spcPts val="0"/>
              </a:spcAft>
              <a:buSzPts val="1600"/>
              <a:buFont typeface="Inter SemiBold"/>
              <a:buNone/>
              <a:defRPr sz="1600"/>
            </a:lvl7pPr>
            <a:lvl8pPr lvl="7">
              <a:spcBef>
                <a:spcPts val="0"/>
              </a:spcBef>
              <a:spcAft>
                <a:spcPts val="0"/>
              </a:spcAft>
              <a:buSzPts val="1600"/>
              <a:buFont typeface="Inter SemiBold"/>
              <a:buNone/>
              <a:defRPr sz="1600"/>
            </a:lvl8pPr>
            <a:lvl9pPr lvl="8">
              <a:spcBef>
                <a:spcPts val="0"/>
              </a:spcBef>
              <a:spcAft>
                <a:spcPts val="0"/>
              </a:spcAft>
              <a:buSzPts val="1600"/>
              <a:buFont typeface="Inter SemiBold"/>
              <a:buNone/>
              <a:defRPr sz="1600"/>
            </a:lvl9pPr>
          </a:lstStyle>
          <a:p/>
        </p:txBody>
      </p:sp>
      <p:sp>
        <p:nvSpPr>
          <p:cNvPr id="152" name="Google Shape;152;p15"/>
          <p:cNvSpPr txBox="1"/>
          <p:nvPr>
            <p:ph idx="6" type="body"/>
          </p:nvPr>
        </p:nvSpPr>
        <p:spPr>
          <a:xfrm>
            <a:off x="5560875" y="2271825"/>
            <a:ext cx="2151000" cy="945000"/>
          </a:xfrm>
          <a:prstGeom prst="rect">
            <a:avLst/>
          </a:prstGeom>
        </p:spPr>
        <p:txBody>
          <a:bodyPr anchorCtr="0" anchor="t" bIns="91425" lIns="91425" spcFirstLastPara="1" rIns="91425" wrap="square" tIns="91425">
            <a:noAutofit/>
          </a:bodyPr>
          <a:lstStyle>
            <a:lvl1pPr indent="-304800" lvl="0" marL="457200">
              <a:lnSpc>
                <a:spcPct val="115000"/>
              </a:lnSpc>
              <a:spcBef>
                <a:spcPts val="0"/>
              </a:spcBef>
              <a:spcAft>
                <a:spcPts val="0"/>
              </a:spcAft>
              <a:buSzPts val="1200"/>
              <a:buFont typeface="Inter"/>
              <a:buChar char="●"/>
              <a:defRPr/>
            </a:lvl1pPr>
            <a:lvl2pPr indent="-304800" lvl="1" marL="914400">
              <a:lnSpc>
                <a:spcPct val="115000"/>
              </a:lnSpc>
              <a:spcBef>
                <a:spcPts val="0"/>
              </a:spcBef>
              <a:spcAft>
                <a:spcPts val="0"/>
              </a:spcAft>
              <a:buSzPts val="1200"/>
              <a:buFont typeface="Inter"/>
              <a:buChar char="○"/>
              <a:defRPr/>
            </a:lvl2pPr>
            <a:lvl3pPr indent="-304800" lvl="2" marL="1371600">
              <a:lnSpc>
                <a:spcPct val="115000"/>
              </a:lnSpc>
              <a:spcBef>
                <a:spcPts val="0"/>
              </a:spcBef>
              <a:spcAft>
                <a:spcPts val="0"/>
              </a:spcAft>
              <a:buSzPts val="1200"/>
              <a:buFont typeface="Inter"/>
              <a:buChar char="■"/>
              <a:defRPr/>
            </a:lvl3pPr>
            <a:lvl4pPr indent="-304800" lvl="3" marL="1828800">
              <a:lnSpc>
                <a:spcPct val="115000"/>
              </a:lnSpc>
              <a:spcBef>
                <a:spcPts val="0"/>
              </a:spcBef>
              <a:spcAft>
                <a:spcPts val="0"/>
              </a:spcAft>
              <a:buSzPts val="1200"/>
              <a:buFont typeface="Inter"/>
              <a:buChar char="●"/>
              <a:defRPr/>
            </a:lvl4pPr>
            <a:lvl5pPr indent="-304800" lvl="4" marL="2286000">
              <a:lnSpc>
                <a:spcPct val="115000"/>
              </a:lnSpc>
              <a:spcBef>
                <a:spcPts val="0"/>
              </a:spcBef>
              <a:spcAft>
                <a:spcPts val="0"/>
              </a:spcAft>
              <a:buSzPts val="1200"/>
              <a:buFont typeface="Inter"/>
              <a:buChar char="○"/>
              <a:defRPr/>
            </a:lvl5pPr>
            <a:lvl6pPr indent="-304800" lvl="5" marL="2743200">
              <a:lnSpc>
                <a:spcPct val="115000"/>
              </a:lnSpc>
              <a:spcBef>
                <a:spcPts val="0"/>
              </a:spcBef>
              <a:spcAft>
                <a:spcPts val="0"/>
              </a:spcAft>
              <a:buSzPts val="1200"/>
              <a:buFont typeface="Inter"/>
              <a:buChar char="■"/>
              <a:defRPr/>
            </a:lvl6pPr>
            <a:lvl7pPr indent="-304800" lvl="6" marL="3200400">
              <a:lnSpc>
                <a:spcPct val="115000"/>
              </a:lnSpc>
              <a:spcBef>
                <a:spcPts val="0"/>
              </a:spcBef>
              <a:spcAft>
                <a:spcPts val="0"/>
              </a:spcAft>
              <a:buSzPts val="1200"/>
              <a:buFont typeface="Inter"/>
              <a:buChar char="●"/>
              <a:defRPr/>
            </a:lvl7pPr>
            <a:lvl8pPr indent="-304800" lvl="7" marL="3657600">
              <a:lnSpc>
                <a:spcPct val="115000"/>
              </a:lnSpc>
              <a:spcBef>
                <a:spcPts val="0"/>
              </a:spcBef>
              <a:spcAft>
                <a:spcPts val="0"/>
              </a:spcAft>
              <a:buSzPts val="1200"/>
              <a:buFont typeface="Inter"/>
              <a:buChar char="○"/>
              <a:defRPr/>
            </a:lvl8pPr>
            <a:lvl9pPr indent="-304800" lvl="8" marL="4114800">
              <a:lnSpc>
                <a:spcPct val="115000"/>
              </a:lnSpc>
              <a:spcBef>
                <a:spcPts val="0"/>
              </a:spcBef>
              <a:spcAft>
                <a:spcPts val="0"/>
              </a:spcAft>
              <a:buSzPts val="1200"/>
              <a:buFont typeface="Inter"/>
              <a:buChar char="■"/>
              <a:defRPr/>
            </a:lvl9pPr>
          </a:lstStyle>
          <a:p/>
        </p:txBody>
      </p:sp>
      <p:sp>
        <p:nvSpPr>
          <p:cNvPr id="153" name="Google Shape;153;p15"/>
          <p:cNvSpPr txBox="1"/>
          <p:nvPr>
            <p:ph idx="7" type="subTitle"/>
          </p:nvPr>
        </p:nvSpPr>
        <p:spPr>
          <a:xfrm>
            <a:off x="467825" y="3075100"/>
            <a:ext cx="2151000" cy="772200"/>
          </a:xfrm>
          <a:prstGeom prst="rect">
            <a:avLst/>
          </a:prstGeom>
        </p:spPr>
        <p:txBody>
          <a:bodyPr anchorCtr="0" anchor="t" bIns="91425" lIns="91425" spcFirstLastPara="1" rIns="91425" wrap="square" tIns="91425">
            <a:noAutofit/>
          </a:bodyPr>
          <a:lstStyle>
            <a:lvl1pPr lvl="0">
              <a:spcBef>
                <a:spcPts val="0"/>
              </a:spcBef>
              <a:spcAft>
                <a:spcPts val="0"/>
              </a:spcAft>
              <a:buSzPts val="1600"/>
              <a:buFont typeface="Inter SemiBold"/>
              <a:buNone/>
              <a:defRPr sz="1600"/>
            </a:lvl1pPr>
            <a:lvl2pPr lvl="1">
              <a:spcBef>
                <a:spcPts val="0"/>
              </a:spcBef>
              <a:spcAft>
                <a:spcPts val="0"/>
              </a:spcAft>
              <a:buSzPts val="1600"/>
              <a:buFont typeface="Inter SemiBold"/>
              <a:buNone/>
              <a:defRPr sz="1600"/>
            </a:lvl2pPr>
            <a:lvl3pPr lvl="2">
              <a:spcBef>
                <a:spcPts val="0"/>
              </a:spcBef>
              <a:spcAft>
                <a:spcPts val="0"/>
              </a:spcAft>
              <a:buSzPts val="1600"/>
              <a:buFont typeface="Inter SemiBold"/>
              <a:buNone/>
              <a:defRPr sz="1600"/>
            </a:lvl3pPr>
            <a:lvl4pPr lvl="3">
              <a:spcBef>
                <a:spcPts val="0"/>
              </a:spcBef>
              <a:spcAft>
                <a:spcPts val="0"/>
              </a:spcAft>
              <a:buSzPts val="1600"/>
              <a:buFont typeface="Inter SemiBold"/>
              <a:buNone/>
              <a:defRPr sz="1600"/>
            </a:lvl4pPr>
            <a:lvl5pPr lvl="4">
              <a:spcBef>
                <a:spcPts val="0"/>
              </a:spcBef>
              <a:spcAft>
                <a:spcPts val="0"/>
              </a:spcAft>
              <a:buSzPts val="1600"/>
              <a:buFont typeface="Inter SemiBold"/>
              <a:buNone/>
              <a:defRPr sz="1600"/>
            </a:lvl5pPr>
            <a:lvl6pPr lvl="5">
              <a:spcBef>
                <a:spcPts val="0"/>
              </a:spcBef>
              <a:spcAft>
                <a:spcPts val="0"/>
              </a:spcAft>
              <a:buSzPts val="1600"/>
              <a:buFont typeface="Inter SemiBold"/>
              <a:buNone/>
              <a:defRPr sz="1600"/>
            </a:lvl6pPr>
            <a:lvl7pPr lvl="6">
              <a:spcBef>
                <a:spcPts val="0"/>
              </a:spcBef>
              <a:spcAft>
                <a:spcPts val="0"/>
              </a:spcAft>
              <a:buSzPts val="1600"/>
              <a:buFont typeface="Inter SemiBold"/>
              <a:buNone/>
              <a:defRPr sz="1600"/>
            </a:lvl7pPr>
            <a:lvl8pPr lvl="7">
              <a:spcBef>
                <a:spcPts val="0"/>
              </a:spcBef>
              <a:spcAft>
                <a:spcPts val="0"/>
              </a:spcAft>
              <a:buSzPts val="1600"/>
              <a:buFont typeface="Inter SemiBold"/>
              <a:buNone/>
              <a:defRPr sz="1600"/>
            </a:lvl8pPr>
            <a:lvl9pPr lvl="8">
              <a:spcBef>
                <a:spcPts val="0"/>
              </a:spcBef>
              <a:spcAft>
                <a:spcPts val="0"/>
              </a:spcAft>
              <a:buSzPts val="1600"/>
              <a:buFont typeface="Inter SemiBold"/>
              <a:buNone/>
              <a:defRPr sz="1600"/>
            </a:lvl9pPr>
          </a:lstStyle>
          <a:p/>
        </p:txBody>
      </p:sp>
      <p:sp>
        <p:nvSpPr>
          <p:cNvPr id="154" name="Google Shape;154;p15"/>
          <p:cNvSpPr txBox="1"/>
          <p:nvPr>
            <p:ph idx="8" type="body"/>
          </p:nvPr>
        </p:nvSpPr>
        <p:spPr>
          <a:xfrm>
            <a:off x="391625" y="3489625"/>
            <a:ext cx="2151000" cy="945000"/>
          </a:xfrm>
          <a:prstGeom prst="rect">
            <a:avLst/>
          </a:prstGeom>
        </p:spPr>
        <p:txBody>
          <a:bodyPr anchorCtr="0" anchor="t" bIns="91425" lIns="91425" spcFirstLastPara="1" rIns="91425" wrap="square" tIns="91425">
            <a:noAutofit/>
          </a:bodyPr>
          <a:lstStyle>
            <a:lvl1pPr indent="-304800" lvl="0" marL="457200">
              <a:lnSpc>
                <a:spcPct val="115000"/>
              </a:lnSpc>
              <a:spcBef>
                <a:spcPts val="0"/>
              </a:spcBef>
              <a:spcAft>
                <a:spcPts val="0"/>
              </a:spcAft>
              <a:buSzPts val="1200"/>
              <a:buFont typeface="Inter"/>
              <a:buChar char="●"/>
              <a:defRPr/>
            </a:lvl1pPr>
            <a:lvl2pPr indent="-304800" lvl="1" marL="914400">
              <a:lnSpc>
                <a:spcPct val="115000"/>
              </a:lnSpc>
              <a:spcBef>
                <a:spcPts val="0"/>
              </a:spcBef>
              <a:spcAft>
                <a:spcPts val="0"/>
              </a:spcAft>
              <a:buSzPts val="1200"/>
              <a:buFont typeface="Inter"/>
              <a:buChar char="○"/>
              <a:defRPr/>
            </a:lvl2pPr>
            <a:lvl3pPr indent="-304800" lvl="2" marL="1371600">
              <a:lnSpc>
                <a:spcPct val="115000"/>
              </a:lnSpc>
              <a:spcBef>
                <a:spcPts val="0"/>
              </a:spcBef>
              <a:spcAft>
                <a:spcPts val="0"/>
              </a:spcAft>
              <a:buSzPts val="1200"/>
              <a:buFont typeface="Inter"/>
              <a:buChar char="■"/>
              <a:defRPr/>
            </a:lvl3pPr>
            <a:lvl4pPr indent="-304800" lvl="3" marL="1828800">
              <a:lnSpc>
                <a:spcPct val="115000"/>
              </a:lnSpc>
              <a:spcBef>
                <a:spcPts val="0"/>
              </a:spcBef>
              <a:spcAft>
                <a:spcPts val="0"/>
              </a:spcAft>
              <a:buSzPts val="1200"/>
              <a:buFont typeface="Inter"/>
              <a:buChar char="●"/>
              <a:defRPr/>
            </a:lvl4pPr>
            <a:lvl5pPr indent="-304800" lvl="4" marL="2286000">
              <a:lnSpc>
                <a:spcPct val="115000"/>
              </a:lnSpc>
              <a:spcBef>
                <a:spcPts val="0"/>
              </a:spcBef>
              <a:spcAft>
                <a:spcPts val="0"/>
              </a:spcAft>
              <a:buSzPts val="1200"/>
              <a:buFont typeface="Inter"/>
              <a:buChar char="○"/>
              <a:defRPr/>
            </a:lvl5pPr>
            <a:lvl6pPr indent="-304800" lvl="5" marL="2743200">
              <a:lnSpc>
                <a:spcPct val="115000"/>
              </a:lnSpc>
              <a:spcBef>
                <a:spcPts val="0"/>
              </a:spcBef>
              <a:spcAft>
                <a:spcPts val="0"/>
              </a:spcAft>
              <a:buSzPts val="1200"/>
              <a:buFont typeface="Inter"/>
              <a:buChar char="■"/>
              <a:defRPr/>
            </a:lvl6pPr>
            <a:lvl7pPr indent="-304800" lvl="6" marL="3200400">
              <a:lnSpc>
                <a:spcPct val="115000"/>
              </a:lnSpc>
              <a:spcBef>
                <a:spcPts val="0"/>
              </a:spcBef>
              <a:spcAft>
                <a:spcPts val="0"/>
              </a:spcAft>
              <a:buSzPts val="1200"/>
              <a:buFont typeface="Inter"/>
              <a:buChar char="●"/>
              <a:defRPr/>
            </a:lvl7pPr>
            <a:lvl8pPr indent="-304800" lvl="7" marL="3657600">
              <a:lnSpc>
                <a:spcPct val="115000"/>
              </a:lnSpc>
              <a:spcBef>
                <a:spcPts val="0"/>
              </a:spcBef>
              <a:spcAft>
                <a:spcPts val="0"/>
              </a:spcAft>
              <a:buSzPts val="1200"/>
              <a:buFont typeface="Inter"/>
              <a:buChar char="○"/>
              <a:defRPr/>
            </a:lvl8pPr>
            <a:lvl9pPr indent="-304800" lvl="8" marL="4114800">
              <a:lnSpc>
                <a:spcPct val="115000"/>
              </a:lnSpc>
              <a:spcBef>
                <a:spcPts val="0"/>
              </a:spcBef>
              <a:spcAft>
                <a:spcPts val="0"/>
              </a:spcAft>
              <a:buSzPts val="1200"/>
              <a:buFont typeface="Inter"/>
              <a:buChar char="■"/>
              <a:defRPr/>
            </a:lvl9pPr>
          </a:lstStyle>
          <a:p/>
        </p:txBody>
      </p:sp>
      <p:sp>
        <p:nvSpPr>
          <p:cNvPr id="155" name="Google Shape;155;p15"/>
          <p:cNvSpPr txBox="1"/>
          <p:nvPr>
            <p:ph idx="9" type="subTitle"/>
          </p:nvPr>
        </p:nvSpPr>
        <p:spPr>
          <a:xfrm>
            <a:off x="3052450" y="3075100"/>
            <a:ext cx="2151000" cy="772200"/>
          </a:xfrm>
          <a:prstGeom prst="rect">
            <a:avLst/>
          </a:prstGeom>
        </p:spPr>
        <p:txBody>
          <a:bodyPr anchorCtr="0" anchor="t" bIns="91425" lIns="91425" spcFirstLastPara="1" rIns="91425" wrap="square" tIns="91425">
            <a:noAutofit/>
          </a:bodyPr>
          <a:lstStyle>
            <a:lvl1pPr lvl="0">
              <a:spcBef>
                <a:spcPts val="0"/>
              </a:spcBef>
              <a:spcAft>
                <a:spcPts val="0"/>
              </a:spcAft>
              <a:buSzPts val="1600"/>
              <a:buFont typeface="Inter SemiBold"/>
              <a:buNone/>
              <a:defRPr sz="1600"/>
            </a:lvl1pPr>
            <a:lvl2pPr lvl="1">
              <a:spcBef>
                <a:spcPts val="0"/>
              </a:spcBef>
              <a:spcAft>
                <a:spcPts val="0"/>
              </a:spcAft>
              <a:buSzPts val="1600"/>
              <a:buFont typeface="Inter SemiBold"/>
              <a:buNone/>
              <a:defRPr sz="1600"/>
            </a:lvl2pPr>
            <a:lvl3pPr lvl="2">
              <a:spcBef>
                <a:spcPts val="0"/>
              </a:spcBef>
              <a:spcAft>
                <a:spcPts val="0"/>
              </a:spcAft>
              <a:buSzPts val="1600"/>
              <a:buFont typeface="Inter SemiBold"/>
              <a:buNone/>
              <a:defRPr sz="1600"/>
            </a:lvl3pPr>
            <a:lvl4pPr lvl="3">
              <a:spcBef>
                <a:spcPts val="0"/>
              </a:spcBef>
              <a:spcAft>
                <a:spcPts val="0"/>
              </a:spcAft>
              <a:buSzPts val="1600"/>
              <a:buFont typeface="Inter SemiBold"/>
              <a:buNone/>
              <a:defRPr sz="1600"/>
            </a:lvl4pPr>
            <a:lvl5pPr lvl="4">
              <a:spcBef>
                <a:spcPts val="0"/>
              </a:spcBef>
              <a:spcAft>
                <a:spcPts val="0"/>
              </a:spcAft>
              <a:buSzPts val="1600"/>
              <a:buFont typeface="Inter SemiBold"/>
              <a:buNone/>
              <a:defRPr sz="1600"/>
            </a:lvl5pPr>
            <a:lvl6pPr lvl="5">
              <a:spcBef>
                <a:spcPts val="0"/>
              </a:spcBef>
              <a:spcAft>
                <a:spcPts val="0"/>
              </a:spcAft>
              <a:buSzPts val="1600"/>
              <a:buFont typeface="Inter SemiBold"/>
              <a:buNone/>
              <a:defRPr sz="1600"/>
            </a:lvl6pPr>
            <a:lvl7pPr lvl="6">
              <a:spcBef>
                <a:spcPts val="0"/>
              </a:spcBef>
              <a:spcAft>
                <a:spcPts val="0"/>
              </a:spcAft>
              <a:buSzPts val="1600"/>
              <a:buFont typeface="Inter SemiBold"/>
              <a:buNone/>
              <a:defRPr sz="1600"/>
            </a:lvl7pPr>
            <a:lvl8pPr lvl="7">
              <a:spcBef>
                <a:spcPts val="0"/>
              </a:spcBef>
              <a:spcAft>
                <a:spcPts val="0"/>
              </a:spcAft>
              <a:buSzPts val="1600"/>
              <a:buFont typeface="Inter SemiBold"/>
              <a:buNone/>
              <a:defRPr sz="1600"/>
            </a:lvl8pPr>
            <a:lvl9pPr lvl="8">
              <a:spcBef>
                <a:spcPts val="0"/>
              </a:spcBef>
              <a:spcAft>
                <a:spcPts val="0"/>
              </a:spcAft>
              <a:buSzPts val="1600"/>
              <a:buFont typeface="Inter SemiBold"/>
              <a:buNone/>
              <a:defRPr sz="1600"/>
            </a:lvl9pPr>
          </a:lstStyle>
          <a:p/>
        </p:txBody>
      </p:sp>
      <p:sp>
        <p:nvSpPr>
          <p:cNvPr id="156" name="Google Shape;156;p15"/>
          <p:cNvSpPr txBox="1"/>
          <p:nvPr>
            <p:ph idx="13" type="body"/>
          </p:nvPr>
        </p:nvSpPr>
        <p:spPr>
          <a:xfrm>
            <a:off x="2976250" y="3489625"/>
            <a:ext cx="2151000" cy="945000"/>
          </a:xfrm>
          <a:prstGeom prst="rect">
            <a:avLst/>
          </a:prstGeom>
        </p:spPr>
        <p:txBody>
          <a:bodyPr anchorCtr="0" anchor="t" bIns="91425" lIns="91425" spcFirstLastPara="1" rIns="91425" wrap="square" tIns="91425">
            <a:noAutofit/>
          </a:bodyPr>
          <a:lstStyle>
            <a:lvl1pPr indent="-304800" lvl="0" marL="457200">
              <a:lnSpc>
                <a:spcPct val="115000"/>
              </a:lnSpc>
              <a:spcBef>
                <a:spcPts val="0"/>
              </a:spcBef>
              <a:spcAft>
                <a:spcPts val="0"/>
              </a:spcAft>
              <a:buSzPts val="1200"/>
              <a:buFont typeface="Inter"/>
              <a:buChar char="●"/>
              <a:defRPr/>
            </a:lvl1pPr>
            <a:lvl2pPr indent="-304800" lvl="1" marL="914400">
              <a:lnSpc>
                <a:spcPct val="115000"/>
              </a:lnSpc>
              <a:spcBef>
                <a:spcPts val="0"/>
              </a:spcBef>
              <a:spcAft>
                <a:spcPts val="0"/>
              </a:spcAft>
              <a:buSzPts val="1200"/>
              <a:buFont typeface="Inter"/>
              <a:buChar char="○"/>
              <a:defRPr/>
            </a:lvl2pPr>
            <a:lvl3pPr indent="-304800" lvl="2" marL="1371600">
              <a:lnSpc>
                <a:spcPct val="115000"/>
              </a:lnSpc>
              <a:spcBef>
                <a:spcPts val="0"/>
              </a:spcBef>
              <a:spcAft>
                <a:spcPts val="0"/>
              </a:spcAft>
              <a:buSzPts val="1200"/>
              <a:buFont typeface="Inter"/>
              <a:buChar char="■"/>
              <a:defRPr/>
            </a:lvl3pPr>
            <a:lvl4pPr indent="-304800" lvl="3" marL="1828800">
              <a:lnSpc>
                <a:spcPct val="115000"/>
              </a:lnSpc>
              <a:spcBef>
                <a:spcPts val="0"/>
              </a:spcBef>
              <a:spcAft>
                <a:spcPts val="0"/>
              </a:spcAft>
              <a:buSzPts val="1200"/>
              <a:buFont typeface="Inter"/>
              <a:buChar char="●"/>
              <a:defRPr/>
            </a:lvl4pPr>
            <a:lvl5pPr indent="-304800" lvl="4" marL="2286000">
              <a:lnSpc>
                <a:spcPct val="115000"/>
              </a:lnSpc>
              <a:spcBef>
                <a:spcPts val="0"/>
              </a:spcBef>
              <a:spcAft>
                <a:spcPts val="0"/>
              </a:spcAft>
              <a:buSzPts val="1200"/>
              <a:buFont typeface="Inter"/>
              <a:buChar char="○"/>
              <a:defRPr/>
            </a:lvl5pPr>
            <a:lvl6pPr indent="-304800" lvl="5" marL="2743200">
              <a:lnSpc>
                <a:spcPct val="115000"/>
              </a:lnSpc>
              <a:spcBef>
                <a:spcPts val="0"/>
              </a:spcBef>
              <a:spcAft>
                <a:spcPts val="0"/>
              </a:spcAft>
              <a:buSzPts val="1200"/>
              <a:buFont typeface="Inter"/>
              <a:buChar char="■"/>
              <a:defRPr/>
            </a:lvl6pPr>
            <a:lvl7pPr indent="-304800" lvl="6" marL="3200400">
              <a:lnSpc>
                <a:spcPct val="115000"/>
              </a:lnSpc>
              <a:spcBef>
                <a:spcPts val="0"/>
              </a:spcBef>
              <a:spcAft>
                <a:spcPts val="0"/>
              </a:spcAft>
              <a:buSzPts val="1200"/>
              <a:buFont typeface="Inter"/>
              <a:buChar char="●"/>
              <a:defRPr/>
            </a:lvl7pPr>
            <a:lvl8pPr indent="-304800" lvl="7" marL="3657600">
              <a:lnSpc>
                <a:spcPct val="115000"/>
              </a:lnSpc>
              <a:spcBef>
                <a:spcPts val="0"/>
              </a:spcBef>
              <a:spcAft>
                <a:spcPts val="0"/>
              </a:spcAft>
              <a:buSzPts val="1200"/>
              <a:buFont typeface="Inter"/>
              <a:buChar char="○"/>
              <a:defRPr/>
            </a:lvl8pPr>
            <a:lvl9pPr indent="-304800" lvl="8" marL="4114800">
              <a:lnSpc>
                <a:spcPct val="115000"/>
              </a:lnSpc>
              <a:spcBef>
                <a:spcPts val="0"/>
              </a:spcBef>
              <a:spcAft>
                <a:spcPts val="0"/>
              </a:spcAft>
              <a:buSzPts val="1200"/>
              <a:buFont typeface="Inter"/>
              <a:buChar char="■"/>
              <a:defRPr/>
            </a:lvl9pPr>
          </a:lstStyle>
          <a:p/>
        </p:txBody>
      </p:sp>
      <p:sp>
        <p:nvSpPr>
          <p:cNvPr id="157" name="Google Shape;157;p15"/>
          <p:cNvSpPr txBox="1"/>
          <p:nvPr>
            <p:ph idx="14" type="subTitle"/>
          </p:nvPr>
        </p:nvSpPr>
        <p:spPr>
          <a:xfrm>
            <a:off x="5637075" y="3075100"/>
            <a:ext cx="2151000" cy="772200"/>
          </a:xfrm>
          <a:prstGeom prst="rect">
            <a:avLst/>
          </a:prstGeom>
        </p:spPr>
        <p:txBody>
          <a:bodyPr anchorCtr="0" anchor="t" bIns="91425" lIns="91425" spcFirstLastPara="1" rIns="91425" wrap="square" tIns="91425">
            <a:noAutofit/>
          </a:bodyPr>
          <a:lstStyle>
            <a:lvl1pPr lvl="0">
              <a:spcBef>
                <a:spcPts val="0"/>
              </a:spcBef>
              <a:spcAft>
                <a:spcPts val="0"/>
              </a:spcAft>
              <a:buSzPts val="1600"/>
              <a:buFont typeface="Inter SemiBold"/>
              <a:buNone/>
              <a:defRPr sz="1600"/>
            </a:lvl1pPr>
            <a:lvl2pPr lvl="1">
              <a:spcBef>
                <a:spcPts val="0"/>
              </a:spcBef>
              <a:spcAft>
                <a:spcPts val="0"/>
              </a:spcAft>
              <a:buSzPts val="1600"/>
              <a:buFont typeface="Inter SemiBold"/>
              <a:buNone/>
              <a:defRPr sz="1600"/>
            </a:lvl2pPr>
            <a:lvl3pPr lvl="2">
              <a:spcBef>
                <a:spcPts val="0"/>
              </a:spcBef>
              <a:spcAft>
                <a:spcPts val="0"/>
              </a:spcAft>
              <a:buSzPts val="1600"/>
              <a:buFont typeface="Inter SemiBold"/>
              <a:buNone/>
              <a:defRPr sz="1600"/>
            </a:lvl3pPr>
            <a:lvl4pPr lvl="3">
              <a:spcBef>
                <a:spcPts val="0"/>
              </a:spcBef>
              <a:spcAft>
                <a:spcPts val="0"/>
              </a:spcAft>
              <a:buSzPts val="1600"/>
              <a:buFont typeface="Inter SemiBold"/>
              <a:buNone/>
              <a:defRPr sz="1600"/>
            </a:lvl4pPr>
            <a:lvl5pPr lvl="4">
              <a:spcBef>
                <a:spcPts val="0"/>
              </a:spcBef>
              <a:spcAft>
                <a:spcPts val="0"/>
              </a:spcAft>
              <a:buSzPts val="1600"/>
              <a:buFont typeface="Inter SemiBold"/>
              <a:buNone/>
              <a:defRPr sz="1600"/>
            </a:lvl5pPr>
            <a:lvl6pPr lvl="5">
              <a:spcBef>
                <a:spcPts val="0"/>
              </a:spcBef>
              <a:spcAft>
                <a:spcPts val="0"/>
              </a:spcAft>
              <a:buSzPts val="1600"/>
              <a:buFont typeface="Inter SemiBold"/>
              <a:buNone/>
              <a:defRPr sz="1600"/>
            </a:lvl6pPr>
            <a:lvl7pPr lvl="6">
              <a:spcBef>
                <a:spcPts val="0"/>
              </a:spcBef>
              <a:spcAft>
                <a:spcPts val="0"/>
              </a:spcAft>
              <a:buSzPts val="1600"/>
              <a:buFont typeface="Inter SemiBold"/>
              <a:buNone/>
              <a:defRPr sz="1600"/>
            </a:lvl7pPr>
            <a:lvl8pPr lvl="7">
              <a:spcBef>
                <a:spcPts val="0"/>
              </a:spcBef>
              <a:spcAft>
                <a:spcPts val="0"/>
              </a:spcAft>
              <a:buSzPts val="1600"/>
              <a:buFont typeface="Inter SemiBold"/>
              <a:buNone/>
              <a:defRPr sz="1600"/>
            </a:lvl8pPr>
            <a:lvl9pPr lvl="8">
              <a:spcBef>
                <a:spcPts val="0"/>
              </a:spcBef>
              <a:spcAft>
                <a:spcPts val="0"/>
              </a:spcAft>
              <a:buSzPts val="1600"/>
              <a:buFont typeface="Inter SemiBold"/>
              <a:buNone/>
              <a:defRPr sz="1600"/>
            </a:lvl9pPr>
          </a:lstStyle>
          <a:p/>
        </p:txBody>
      </p:sp>
      <p:sp>
        <p:nvSpPr>
          <p:cNvPr id="158" name="Google Shape;158;p15"/>
          <p:cNvSpPr txBox="1"/>
          <p:nvPr>
            <p:ph idx="15" type="body"/>
          </p:nvPr>
        </p:nvSpPr>
        <p:spPr>
          <a:xfrm>
            <a:off x="5560875" y="3489625"/>
            <a:ext cx="2151000" cy="945000"/>
          </a:xfrm>
          <a:prstGeom prst="rect">
            <a:avLst/>
          </a:prstGeom>
        </p:spPr>
        <p:txBody>
          <a:bodyPr anchorCtr="0" anchor="t" bIns="91425" lIns="91425" spcFirstLastPara="1" rIns="91425" wrap="square" tIns="91425">
            <a:noAutofit/>
          </a:bodyPr>
          <a:lstStyle>
            <a:lvl1pPr indent="-304800" lvl="0" marL="457200">
              <a:lnSpc>
                <a:spcPct val="115000"/>
              </a:lnSpc>
              <a:spcBef>
                <a:spcPts val="0"/>
              </a:spcBef>
              <a:spcAft>
                <a:spcPts val="0"/>
              </a:spcAft>
              <a:buSzPts val="1200"/>
              <a:buFont typeface="Inter"/>
              <a:buChar char="●"/>
              <a:defRPr/>
            </a:lvl1pPr>
            <a:lvl2pPr indent="-304800" lvl="1" marL="914400">
              <a:lnSpc>
                <a:spcPct val="115000"/>
              </a:lnSpc>
              <a:spcBef>
                <a:spcPts val="0"/>
              </a:spcBef>
              <a:spcAft>
                <a:spcPts val="0"/>
              </a:spcAft>
              <a:buSzPts val="1200"/>
              <a:buFont typeface="Inter"/>
              <a:buChar char="○"/>
              <a:defRPr/>
            </a:lvl2pPr>
            <a:lvl3pPr indent="-304800" lvl="2" marL="1371600">
              <a:lnSpc>
                <a:spcPct val="115000"/>
              </a:lnSpc>
              <a:spcBef>
                <a:spcPts val="0"/>
              </a:spcBef>
              <a:spcAft>
                <a:spcPts val="0"/>
              </a:spcAft>
              <a:buSzPts val="1200"/>
              <a:buFont typeface="Inter"/>
              <a:buChar char="■"/>
              <a:defRPr/>
            </a:lvl3pPr>
            <a:lvl4pPr indent="-304800" lvl="3" marL="1828800">
              <a:lnSpc>
                <a:spcPct val="115000"/>
              </a:lnSpc>
              <a:spcBef>
                <a:spcPts val="0"/>
              </a:spcBef>
              <a:spcAft>
                <a:spcPts val="0"/>
              </a:spcAft>
              <a:buSzPts val="1200"/>
              <a:buFont typeface="Inter"/>
              <a:buChar char="●"/>
              <a:defRPr/>
            </a:lvl4pPr>
            <a:lvl5pPr indent="-304800" lvl="4" marL="2286000">
              <a:lnSpc>
                <a:spcPct val="115000"/>
              </a:lnSpc>
              <a:spcBef>
                <a:spcPts val="0"/>
              </a:spcBef>
              <a:spcAft>
                <a:spcPts val="0"/>
              </a:spcAft>
              <a:buSzPts val="1200"/>
              <a:buFont typeface="Inter"/>
              <a:buChar char="○"/>
              <a:defRPr/>
            </a:lvl5pPr>
            <a:lvl6pPr indent="-304800" lvl="5" marL="2743200">
              <a:lnSpc>
                <a:spcPct val="115000"/>
              </a:lnSpc>
              <a:spcBef>
                <a:spcPts val="0"/>
              </a:spcBef>
              <a:spcAft>
                <a:spcPts val="0"/>
              </a:spcAft>
              <a:buSzPts val="1200"/>
              <a:buFont typeface="Inter"/>
              <a:buChar char="■"/>
              <a:defRPr/>
            </a:lvl6pPr>
            <a:lvl7pPr indent="-304800" lvl="6" marL="3200400">
              <a:lnSpc>
                <a:spcPct val="115000"/>
              </a:lnSpc>
              <a:spcBef>
                <a:spcPts val="0"/>
              </a:spcBef>
              <a:spcAft>
                <a:spcPts val="0"/>
              </a:spcAft>
              <a:buSzPts val="1200"/>
              <a:buFont typeface="Inter"/>
              <a:buChar char="●"/>
              <a:defRPr/>
            </a:lvl7pPr>
            <a:lvl8pPr indent="-304800" lvl="7" marL="3657600">
              <a:lnSpc>
                <a:spcPct val="115000"/>
              </a:lnSpc>
              <a:spcBef>
                <a:spcPts val="0"/>
              </a:spcBef>
              <a:spcAft>
                <a:spcPts val="0"/>
              </a:spcAft>
              <a:buSzPts val="1200"/>
              <a:buFont typeface="Inter"/>
              <a:buChar char="○"/>
              <a:defRPr/>
            </a:lvl8pPr>
            <a:lvl9pPr indent="-304800" lvl="8" marL="4114800">
              <a:lnSpc>
                <a:spcPct val="115000"/>
              </a:lnSpc>
              <a:spcBef>
                <a:spcPts val="0"/>
              </a:spcBef>
              <a:spcAft>
                <a:spcPts val="0"/>
              </a:spcAft>
              <a:buSzPts val="1200"/>
              <a:buFont typeface="Inter"/>
              <a:buChar char="■"/>
              <a:defRPr/>
            </a:lvl9pPr>
          </a:lstStyle>
          <a:p/>
        </p:txBody>
      </p:sp>
      <p:sp>
        <p:nvSpPr>
          <p:cNvPr id="159" name="Google Shape;159;p15"/>
          <p:cNvSpPr/>
          <p:nvPr/>
        </p:nvSpPr>
        <p:spPr>
          <a:xfrm>
            <a:off x="603475" y="4749800"/>
            <a:ext cx="768000" cy="190500"/>
          </a:xfrm>
          <a:prstGeom prst="roundRect">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chemeClr val="dk1"/>
                </a:solidFill>
                <a:latin typeface="Inter"/>
                <a:ea typeface="Inter"/>
                <a:cs typeface="Inter"/>
                <a:sym typeface="Inter"/>
              </a:rPr>
              <a:t>Confidential</a:t>
            </a:r>
            <a:endParaRPr sz="700">
              <a:solidFill>
                <a:schemeClr val="dk1"/>
              </a:solidFill>
              <a:latin typeface="Inter"/>
              <a:ea typeface="Inter"/>
              <a:cs typeface="Inter"/>
              <a:sym typeface="Inter"/>
            </a:endParaRPr>
          </a:p>
        </p:txBody>
      </p:sp>
      <p:sp>
        <p:nvSpPr>
          <p:cNvPr id="160" name="Google Shape;160;p15"/>
          <p:cNvSpPr txBox="1"/>
          <p:nvPr>
            <p:ph idx="12" type="sldNum"/>
          </p:nvPr>
        </p:nvSpPr>
        <p:spPr>
          <a:xfrm>
            <a:off x="420872" y="203200"/>
            <a:ext cx="428700" cy="393600"/>
          </a:xfrm>
          <a:prstGeom prst="rect">
            <a:avLst/>
          </a:prstGeom>
        </p:spPr>
        <p:txBody>
          <a:bodyPr anchorCtr="0" anchor="ctr" bIns="91425" lIns="91425" spcFirstLastPara="1" rIns="91425" wrap="square" tIns="91425">
            <a:normAutofit/>
          </a:bodyPr>
          <a:lstStyle>
            <a:lvl1pPr lvl="0" rtl="0" algn="ctr">
              <a:buNone/>
              <a:defRPr sz="800">
                <a:solidFill>
                  <a:schemeClr val="dk1"/>
                </a:solidFill>
                <a:latin typeface="Inter Light"/>
                <a:ea typeface="Inter Light"/>
                <a:cs typeface="Inter Light"/>
                <a:sym typeface="Inter Light"/>
              </a:defRPr>
            </a:lvl1pPr>
            <a:lvl2pPr lvl="1" rtl="0" algn="ctr">
              <a:buNone/>
              <a:defRPr sz="800">
                <a:solidFill>
                  <a:schemeClr val="dk1"/>
                </a:solidFill>
                <a:latin typeface="Inter Light"/>
                <a:ea typeface="Inter Light"/>
                <a:cs typeface="Inter Light"/>
                <a:sym typeface="Inter Light"/>
              </a:defRPr>
            </a:lvl2pPr>
            <a:lvl3pPr lvl="2" rtl="0" algn="ctr">
              <a:buNone/>
              <a:defRPr sz="800">
                <a:solidFill>
                  <a:schemeClr val="dk1"/>
                </a:solidFill>
                <a:latin typeface="Inter Light"/>
                <a:ea typeface="Inter Light"/>
                <a:cs typeface="Inter Light"/>
                <a:sym typeface="Inter Light"/>
              </a:defRPr>
            </a:lvl3pPr>
            <a:lvl4pPr lvl="3" rtl="0" algn="ctr">
              <a:buNone/>
              <a:defRPr sz="800">
                <a:solidFill>
                  <a:schemeClr val="dk1"/>
                </a:solidFill>
                <a:latin typeface="Inter Light"/>
                <a:ea typeface="Inter Light"/>
                <a:cs typeface="Inter Light"/>
                <a:sym typeface="Inter Light"/>
              </a:defRPr>
            </a:lvl4pPr>
            <a:lvl5pPr lvl="4" rtl="0" algn="ctr">
              <a:buNone/>
              <a:defRPr sz="800">
                <a:solidFill>
                  <a:schemeClr val="dk1"/>
                </a:solidFill>
                <a:latin typeface="Inter Light"/>
                <a:ea typeface="Inter Light"/>
                <a:cs typeface="Inter Light"/>
                <a:sym typeface="Inter Light"/>
              </a:defRPr>
            </a:lvl5pPr>
            <a:lvl6pPr lvl="5" rtl="0" algn="ctr">
              <a:buNone/>
              <a:defRPr sz="800">
                <a:solidFill>
                  <a:schemeClr val="dk1"/>
                </a:solidFill>
                <a:latin typeface="Inter Light"/>
                <a:ea typeface="Inter Light"/>
                <a:cs typeface="Inter Light"/>
                <a:sym typeface="Inter Light"/>
              </a:defRPr>
            </a:lvl6pPr>
            <a:lvl7pPr lvl="6" rtl="0" algn="ctr">
              <a:buNone/>
              <a:defRPr sz="800">
                <a:solidFill>
                  <a:schemeClr val="dk1"/>
                </a:solidFill>
                <a:latin typeface="Inter Light"/>
                <a:ea typeface="Inter Light"/>
                <a:cs typeface="Inter Light"/>
                <a:sym typeface="Inter Light"/>
              </a:defRPr>
            </a:lvl7pPr>
            <a:lvl8pPr lvl="7" rtl="0" algn="ctr">
              <a:buNone/>
              <a:defRPr sz="800">
                <a:solidFill>
                  <a:schemeClr val="dk1"/>
                </a:solidFill>
                <a:latin typeface="Inter Light"/>
                <a:ea typeface="Inter Light"/>
                <a:cs typeface="Inter Light"/>
                <a:sym typeface="Inter Light"/>
              </a:defRPr>
            </a:lvl8pPr>
            <a:lvl9pPr lvl="8" rtl="0" algn="ctr">
              <a:buNone/>
              <a:defRPr sz="800">
                <a:solidFill>
                  <a:schemeClr val="dk1"/>
                </a:solidFill>
                <a:latin typeface="Inter Light"/>
                <a:ea typeface="Inter Light"/>
                <a:cs typeface="Inter Light"/>
                <a:sym typeface="Inter Light"/>
              </a:defRPr>
            </a:lvl9pPr>
          </a:lstStyle>
          <a:p>
            <a:pPr indent="0" lvl="0" marL="0" rtl="0" algn="ctr">
              <a:spcBef>
                <a:spcPts val="0"/>
              </a:spcBef>
              <a:spcAft>
                <a:spcPts val="0"/>
              </a:spcAft>
              <a:buNone/>
            </a:pPr>
            <a:fld id="{00000000-1234-1234-1234-123412341234}" type="slidenum">
              <a:rPr lang="en"/>
              <a:t>‹#›</a:t>
            </a:fld>
            <a:endParaRPr/>
          </a:p>
        </p:txBody>
      </p:sp>
      <p:sp>
        <p:nvSpPr>
          <p:cNvPr id="161" name="Google Shape;161;p15"/>
          <p:cNvSpPr/>
          <p:nvPr/>
        </p:nvSpPr>
        <p:spPr>
          <a:xfrm>
            <a:off x="1644650" y="4749800"/>
            <a:ext cx="768000" cy="190500"/>
          </a:xfrm>
          <a:prstGeom prst="roundRect">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 sz="700">
                <a:solidFill>
                  <a:schemeClr val="dk1"/>
                </a:solidFill>
                <a:latin typeface="Inter"/>
                <a:ea typeface="Inter"/>
                <a:cs typeface="Inter"/>
                <a:sym typeface="Inter"/>
              </a:rPr>
              <a:t>Copyright ©</a:t>
            </a:r>
            <a:endParaRPr sz="700">
              <a:solidFill>
                <a:schemeClr val="dk1"/>
              </a:solidFill>
              <a:latin typeface="Inter"/>
              <a:ea typeface="Inter"/>
              <a:cs typeface="Inter"/>
              <a:sym typeface="Inte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eatures / Benefits">
  <p:cSld name="CUSTOM">
    <p:bg>
      <p:bgPr>
        <a:solidFill>
          <a:schemeClr val="lt1"/>
        </a:solidFill>
      </p:bgPr>
    </p:bg>
    <p:spTree>
      <p:nvGrpSpPr>
        <p:cNvPr id="162" name="Shape 162"/>
        <p:cNvGrpSpPr/>
        <p:nvPr/>
      </p:nvGrpSpPr>
      <p:grpSpPr>
        <a:xfrm>
          <a:off x="0" y="0"/>
          <a:ext cx="0" cy="0"/>
          <a:chOff x="0" y="0"/>
          <a:chExt cx="0" cy="0"/>
        </a:xfrm>
      </p:grpSpPr>
      <p:sp>
        <p:nvSpPr>
          <p:cNvPr id="163" name="Google Shape;163;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cxnSp>
        <p:nvCxnSpPr>
          <p:cNvPr id="164" name="Google Shape;164;p16"/>
          <p:cNvCxnSpPr/>
          <p:nvPr/>
        </p:nvCxnSpPr>
        <p:spPr>
          <a:xfrm rot="10800000">
            <a:off x="560525" y="279400"/>
            <a:ext cx="149400" cy="0"/>
          </a:xfrm>
          <a:prstGeom prst="straightConnector1">
            <a:avLst/>
          </a:prstGeom>
          <a:noFill/>
          <a:ln cap="flat" cmpd="sng" w="9525">
            <a:solidFill>
              <a:schemeClr val="dk1"/>
            </a:solidFill>
            <a:prstDash val="solid"/>
            <a:round/>
            <a:headEnd len="med" w="med" type="none"/>
            <a:tailEnd len="med" w="med" type="none"/>
          </a:ln>
        </p:spPr>
      </p:cxnSp>
      <p:sp>
        <p:nvSpPr>
          <p:cNvPr id="165" name="Google Shape;165;p16"/>
          <p:cNvSpPr txBox="1"/>
          <p:nvPr>
            <p:ph type="title"/>
          </p:nvPr>
        </p:nvSpPr>
        <p:spPr>
          <a:xfrm>
            <a:off x="452575" y="633600"/>
            <a:ext cx="3954600" cy="13161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SzPts val="4200"/>
              <a:buFont typeface="Inter"/>
              <a:buNone/>
              <a:defRPr/>
            </a:lvl1pPr>
            <a:lvl2pPr lvl="1">
              <a:lnSpc>
                <a:spcPct val="80000"/>
              </a:lnSpc>
              <a:spcBef>
                <a:spcPts val="0"/>
              </a:spcBef>
              <a:spcAft>
                <a:spcPts val="0"/>
              </a:spcAft>
              <a:buSzPts val="4200"/>
              <a:buFont typeface="Inter"/>
              <a:buNone/>
              <a:defRPr b="1"/>
            </a:lvl2pPr>
            <a:lvl3pPr lvl="2">
              <a:lnSpc>
                <a:spcPct val="80000"/>
              </a:lnSpc>
              <a:spcBef>
                <a:spcPts val="0"/>
              </a:spcBef>
              <a:spcAft>
                <a:spcPts val="0"/>
              </a:spcAft>
              <a:buSzPts val="4200"/>
              <a:buFont typeface="Inter"/>
              <a:buNone/>
              <a:defRPr b="1"/>
            </a:lvl3pPr>
            <a:lvl4pPr lvl="3">
              <a:lnSpc>
                <a:spcPct val="80000"/>
              </a:lnSpc>
              <a:spcBef>
                <a:spcPts val="0"/>
              </a:spcBef>
              <a:spcAft>
                <a:spcPts val="0"/>
              </a:spcAft>
              <a:buSzPts val="4200"/>
              <a:buFont typeface="Inter"/>
              <a:buNone/>
              <a:defRPr b="1"/>
            </a:lvl4pPr>
            <a:lvl5pPr lvl="4">
              <a:lnSpc>
                <a:spcPct val="80000"/>
              </a:lnSpc>
              <a:spcBef>
                <a:spcPts val="0"/>
              </a:spcBef>
              <a:spcAft>
                <a:spcPts val="0"/>
              </a:spcAft>
              <a:buSzPts val="4200"/>
              <a:buFont typeface="Inter"/>
              <a:buNone/>
              <a:defRPr b="1"/>
            </a:lvl5pPr>
            <a:lvl6pPr lvl="5">
              <a:lnSpc>
                <a:spcPct val="80000"/>
              </a:lnSpc>
              <a:spcBef>
                <a:spcPts val="0"/>
              </a:spcBef>
              <a:spcAft>
                <a:spcPts val="0"/>
              </a:spcAft>
              <a:buSzPts val="4200"/>
              <a:buFont typeface="Inter"/>
              <a:buNone/>
              <a:defRPr b="1"/>
            </a:lvl6pPr>
            <a:lvl7pPr lvl="6">
              <a:lnSpc>
                <a:spcPct val="80000"/>
              </a:lnSpc>
              <a:spcBef>
                <a:spcPts val="0"/>
              </a:spcBef>
              <a:spcAft>
                <a:spcPts val="0"/>
              </a:spcAft>
              <a:buSzPts val="4200"/>
              <a:buFont typeface="Inter"/>
              <a:buNone/>
              <a:defRPr b="1"/>
            </a:lvl7pPr>
            <a:lvl8pPr lvl="7">
              <a:lnSpc>
                <a:spcPct val="80000"/>
              </a:lnSpc>
              <a:spcBef>
                <a:spcPts val="0"/>
              </a:spcBef>
              <a:spcAft>
                <a:spcPts val="0"/>
              </a:spcAft>
              <a:buSzPts val="4200"/>
              <a:buFont typeface="Inter"/>
              <a:buNone/>
              <a:defRPr b="1"/>
            </a:lvl8pPr>
            <a:lvl9pPr lvl="8">
              <a:lnSpc>
                <a:spcPct val="80000"/>
              </a:lnSpc>
              <a:spcBef>
                <a:spcPts val="0"/>
              </a:spcBef>
              <a:spcAft>
                <a:spcPts val="0"/>
              </a:spcAft>
              <a:buSzPts val="4200"/>
              <a:buFont typeface="Inter"/>
              <a:buNone/>
              <a:defRPr b="1"/>
            </a:lvl9pPr>
          </a:lstStyle>
          <a:p/>
        </p:txBody>
      </p:sp>
      <p:sp>
        <p:nvSpPr>
          <p:cNvPr id="166" name="Google Shape;166;p16"/>
          <p:cNvSpPr txBox="1"/>
          <p:nvPr>
            <p:ph idx="1" type="body"/>
          </p:nvPr>
        </p:nvSpPr>
        <p:spPr>
          <a:xfrm>
            <a:off x="560525" y="1966775"/>
            <a:ext cx="3212700" cy="2080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Font typeface="Inter"/>
              <a:buChar char="●"/>
              <a:defRPr/>
            </a:lvl1pPr>
            <a:lvl2pPr indent="-304800" lvl="1" marL="914400">
              <a:spcBef>
                <a:spcPts val="0"/>
              </a:spcBef>
              <a:spcAft>
                <a:spcPts val="0"/>
              </a:spcAft>
              <a:buSzPts val="1200"/>
              <a:buFont typeface="Inter"/>
              <a:buChar char="○"/>
              <a:defRPr/>
            </a:lvl2pPr>
            <a:lvl3pPr indent="-304800" lvl="2" marL="1371600">
              <a:spcBef>
                <a:spcPts val="0"/>
              </a:spcBef>
              <a:spcAft>
                <a:spcPts val="0"/>
              </a:spcAft>
              <a:buSzPts val="1200"/>
              <a:buFont typeface="Inter"/>
              <a:buChar char="■"/>
              <a:defRPr/>
            </a:lvl3pPr>
            <a:lvl4pPr indent="-304800" lvl="3" marL="1828800">
              <a:spcBef>
                <a:spcPts val="0"/>
              </a:spcBef>
              <a:spcAft>
                <a:spcPts val="0"/>
              </a:spcAft>
              <a:buSzPts val="1200"/>
              <a:buFont typeface="Inter"/>
              <a:buChar char="●"/>
              <a:defRPr/>
            </a:lvl4pPr>
            <a:lvl5pPr indent="-304800" lvl="4" marL="2286000">
              <a:spcBef>
                <a:spcPts val="0"/>
              </a:spcBef>
              <a:spcAft>
                <a:spcPts val="0"/>
              </a:spcAft>
              <a:buSzPts val="1200"/>
              <a:buFont typeface="Inter"/>
              <a:buChar char="○"/>
              <a:defRPr/>
            </a:lvl5pPr>
            <a:lvl6pPr indent="-304800" lvl="5" marL="2743200">
              <a:spcBef>
                <a:spcPts val="0"/>
              </a:spcBef>
              <a:spcAft>
                <a:spcPts val="0"/>
              </a:spcAft>
              <a:buSzPts val="1200"/>
              <a:buFont typeface="Inter"/>
              <a:buChar char="■"/>
              <a:defRPr/>
            </a:lvl6pPr>
            <a:lvl7pPr indent="-304800" lvl="6" marL="3200400">
              <a:spcBef>
                <a:spcPts val="0"/>
              </a:spcBef>
              <a:spcAft>
                <a:spcPts val="0"/>
              </a:spcAft>
              <a:buSzPts val="1200"/>
              <a:buFont typeface="Inter"/>
              <a:buChar char="●"/>
              <a:defRPr/>
            </a:lvl7pPr>
            <a:lvl8pPr indent="-304800" lvl="7" marL="3657600">
              <a:spcBef>
                <a:spcPts val="0"/>
              </a:spcBef>
              <a:spcAft>
                <a:spcPts val="0"/>
              </a:spcAft>
              <a:buSzPts val="1200"/>
              <a:buFont typeface="Inter"/>
              <a:buChar char="○"/>
              <a:defRPr/>
            </a:lvl8pPr>
            <a:lvl9pPr indent="-304800" lvl="8" marL="4114800">
              <a:spcBef>
                <a:spcPts val="0"/>
              </a:spcBef>
              <a:spcAft>
                <a:spcPts val="0"/>
              </a:spcAft>
              <a:buSzPts val="1200"/>
              <a:buFont typeface="Inter"/>
              <a:buChar char="■"/>
              <a:defRPr/>
            </a:lvl9pPr>
          </a:lstStyle>
          <a:p/>
        </p:txBody>
      </p:sp>
      <p:sp>
        <p:nvSpPr>
          <p:cNvPr id="167" name="Google Shape;167;p16"/>
          <p:cNvSpPr/>
          <p:nvPr/>
        </p:nvSpPr>
        <p:spPr>
          <a:xfrm>
            <a:off x="603475" y="4749800"/>
            <a:ext cx="768000" cy="190500"/>
          </a:xfrm>
          <a:prstGeom prst="roundRect">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chemeClr val="dk1"/>
                </a:solidFill>
                <a:latin typeface="Inter"/>
                <a:ea typeface="Inter"/>
                <a:cs typeface="Inter"/>
                <a:sym typeface="Inter"/>
              </a:rPr>
              <a:t>Confidential</a:t>
            </a:r>
            <a:endParaRPr sz="700">
              <a:solidFill>
                <a:schemeClr val="dk1"/>
              </a:solidFill>
              <a:latin typeface="Inter"/>
              <a:ea typeface="Inter"/>
              <a:cs typeface="Inter"/>
              <a:sym typeface="Inter"/>
            </a:endParaRPr>
          </a:p>
        </p:txBody>
      </p:sp>
      <p:sp>
        <p:nvSpPr>
          <p:cNvPr id="168" name="Google Shape;168;p16"/>
          <p:cNvSpPr txBox="1"/>
          <p:nvPr>
            <p:ph idx="2" type="sldNum"/>
          </p:nvPr>
        </p:nvSpPr>
        <p:spPr>
          <a:xfrm>
            <a:off x="420872" y="203200"/>
            <a:ext cx="428700" cy="393600"/>
          </a:xfrm>
          <a:prstGeom prst="rect">
            <a:avLst/>
          </a:prstGeom>
        </p:spPr>
        <p:txBody>
          <a:bodyPr anchorCtr="0" anchor="ctr" bIns="91425" lIns="91425" spcFirstLastPara="1" rIns="91425" wrap="square" tIns="91425">
            <a:normAutofit/>
          </a:bodyPr>
          <a:lstStyle>
            <a:lvl1pPr lvl="0" rtl="0" algn="ctr">
              <a:buNone/>
              <a:defRPr sz="800">
                <a:solidFill>
                  <a:schemeClr val="accent2"/>
                </a:solidFill>
                <a:latin typeface="Inter Light"/>
                <a:ea typeface="Inter Light"/>
                <a:cs typeface="Inter Light"/>
                <a:sym typeface="Inter Light"/>
              </a:defRPr>
            </a:lvl1pPr>
            <a:lvl2pPr lvl="1" rtl="0" algn="ctr">
              <a:buNone/>
              <a:defRPr sz="800">
                <a:solidFill>
                  <a:schemeClr val="accent2"/>
                </a:solidFill>
                <a:latin typeface="Inter Light"/>
                <a:ea typeface="Inter Light"/>
                <a:cs typeface="Inter Light"/>
                <a:sym typeface="Inter Light"/>
              </a:defRPr>
            </a:lvl2pPr>
            <a:lvl3pPr lvl="2" rtl="0" algn="ctr">
              <a:buNone/>
              <a:defRPr sz="800">
                <a:solidFill>
                  <a:schemeClr val="accent2"/>
                </a:solidFill>
                <a:latin typeface="Inter Light"/>
                <a:ea typeface="Inter Light"/>
                <a:cs typeface="Inter Light"/>
                <a:sym typeface="Inter Light"/>
              </a:defRPr>
            </a:lvl3pPr>
            <a:lvl4pPr lvl="3" rtl="0" algn="ctr">
              <a:buNone/>
              <a:defRPr sz="800">
                <a:solidFill>
                  <a:schemeClr val="accent2"/>
                </a:solidFill>
                <a:latin typeface="Inter Light"/>
                <a:ea typeface="Inter Light"/>
                <a:cs typeface="Inter Light"/>
                <a:sym typeface="Inter Light"/>
              </a:defRPr>
            </a:lvl4pPr>
            <a:lvl5pPr lvl="4" rtl="0" algn="ctr">
              <a:buNone/>
              <a:defRPr sz="800">
                <a:solidFill>
                  <a:schemeClr val="accent2"/>
                </a:solidFill>
                <a:latin typeface="Inter Light"/>
                <a:ea typeface="Inter Light"/>
                <a:cs typeface="Inter Light"/>
                <a:sym typeface="Inter Light"/>
              </a:defRPr>
            </a:lvl5pPr>
            <a:lvl6pPr lvl="5" rtl="0" algn="ctr">
              <a:buNone/>
              <a:defRPr sz="800">
                <a:solidFill>
                  <a:schemeClr val="accent2"/>
                </a:solidFill>
                <a:latin typeface="Inter Light"/>
                <a:ea typeface="Inter Light"/>
                <a:cs typeface="Inter Light"/>
                <a:sym typeface="Inter Light"/>
              </a:defRPr>
            </a:lvl6pPr>
            <a:lvl7pPr lvl="6" rtl="0" algn="ctr">
              <a:buNone/>
              <a:defRPr sz="800">
                <a:solidFill>
                  <a:schemeClr val="accent2"/>
                </a:solidFill>
                <a:latin typeface="Inter Light"/>
                <a:ea typeface="Inter Light"/>
                <a:cs typeface="Inter Light"/>
                <a:sym typeface="Inter Light"/>
              </a:defRPr>
            </a:lvl7pPr>
            <a:lvl8pPr lvl="7" rtl="0" algn="ctr">
              <a:buNone/>
              <a:defRPr sz="800">
                <a:solidFill>
                  <a:schemeClr val="accent2"/>
                </a:solidFill>
                <a:latin typeface="Inter Light"/>
                <a:ea typeface="Inter Light"/>
                <a:cs typeface="Inter Light"/>
                <a:sym typeface="Inter Light"/>
              </a:defRPr>
            </a:lvl8pPr>
            <a:lvl9pPr lvl="8" rtl="0" algn="ctr">
              <a:buNone/>
              <a:defRPr sz="800">
                <a:solidFill>
                  <a:schemeClr val="accent2"/>
                </a:solidFill>
                <a:latin typeface="Inter Light"/>
                <a:ea typeface="Inter Light"/>
                <a:cs typeface="Inter Light"/>
                <a:sym typeface="Inter Light"/>
              </a:defRPr>
            </a:lvl9pPr>
          </a:lstStyle>
          <a:p>
            <a:pPr indent="0" lvl="0" marL="0" rtl="0" algn="ctr">
              <a:spcBef>
                <a:spcPts val="0"/>
              </a:spcBef>
              <a:spcAft>
                <a:spcPts val="0"/>
              </a:spcAft>
              <a:buNone/>
            </a:pPr>
            <a:fld id="{00000000-1234-1234-1234-123412341234}" type="slidenum">
              <a:rPr lang="en"/>
              <a:t>‹#›</a:t>
            </a:fld>
            <a:endParaRPr/>
          </a:p>
        </p:txBody>
      </p:sp>
      <p:sp>
        <p:nvSpPr>
          <p:cNvPr id="169" name="Google Shape;169;p16"/>
          <p:cNvSpPr/>
          <p:nvPr/>
        </p:nvSpPr>
        <p:spPr>
          <a:xfrm>
            <a:off x="1644650" y="4749800"/>
            <a:ext cx="768000" cy="190500"/>
          </a:xfrm>
          <a:prstGeom prst="roundRect">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 sz="700">
                <a:solidFill>
                  <a:schemeClr val="dk1"/>
                </a:solidFill>
                <a:latin typeface="Inter"/>
                <a:ea typeface="Inter"/>
                <a:cs typeface="Inter"/>
                <a:sym typeface="Inter"/>
              </a:rPr>
              <a:t>Copyright ©</a:t>
            </a:r>
            <a:endParaRPr sz="700">
              <a:solidFill>
                <a:schemeClr val="dk1"/>
              </a:solidFill>
              <a:latin typeface="Inter"/>
              <a:ea typeface="Inter"/>
              <a:cs typeface="Inter"/>
              <a:sym typeface="Inte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Images">
  <p:cSld name="CUSTOM_1">
    <p:bg>
      <p:bgPr>
        <a:solidFill>
          <a:schemeClr val="dk2"/>
        </a:solidFill>
      </p:bgPr>
    </p:bg>
    <p:spTree>
      <p:nvGrpSpPr>
        <p:cNvPr id="170" name="Shape 170"/>
        <p:cNvGrpSpPr/>
        <p:nvPr/>
      </p:nvGrpSpPr>
      <p:grpSpPr>
        <a:xfrm>
          <a:off x="0" y="0"/>
          <a:ext cx="0" cy="0"/>
          <a:chOff x="0" y="0"/>
          <a:chExt cx="0" cy="0"/>
        </a:xfrm>
      </p:grpSpPr>
      <p:sp>
        <p:nvSpPr>
          <p:cNvPr id="171" name="Google Shape;171;p17"/>
          <p:cNvSpPr/>
          <p:nvPr>
            <p:ph idx="2" type="pic"/>
          </p:nvPr>
        </p:nvSpPr>
        <p:spPr>
          <a:xfrm>
            <a:off x="211850" y="203250"/>
            <a:ext cx="4292400" cy="4737000"/>
          </a:xfrm>
          <a:prstGeom prst="roundRect">
            <a:avLst>
              <a:gd fmla="val 3358" name="adj"/>
            </a:avLst>
          </a:prstGeom>
          <a:noFill/>
          <a:ln>
            <a:noFill/>
          </a:ln>
        </p:spPr>
      </p:sp>
      <p:sp>
        <p:nvSpPr>
          <p:cNvPr id="172" name="Google Shape;172;p17"/>
          <p:cNvSpPr/>
          <p:nvPr>
            <p:ph idx="3" type="pic"/>
          </p:nvPr>
        </p:nvSpPr>
        <p:spPr>
          <a:xfrm>
            <a:off x="4639750" y="203250"/>
            <a:ext cx="4292400" cy="4737000"/>
          </a:xfrm>
          <a:prstGeom prst="roundRect">
            <a:avLst>
              <a:gd fmla="val 3358" name="adj"/>
            </a:avLst>
          </a:prstGeom>
          <a:noFill/>
          <a:ln>
            <a:noFill/>
          </a:ln>
        </p:spPr>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e Competition">
  <p:cSld name="CUSTOM_2">
    <p:bg>
      <p:bgPr>
        <a:solidFill>
          <a:schemeClr val="lt1"/>
        </a:solidFill>
      </p:bgPr>
    </p:bg>
    <p:spTree>
      <p:nvGrpSpPr>
        <p:cNvPr id="173" name="Shape 173"/>
        <p:cNvGrpSpPr/>
        <p:nvPr/>
      </p:nvGrpSpPr>
      <p:grpSpPr>
        <a:xfrm>
          <a:off x="0" y="0"/>
          <a:ext cx="0" cy="0"/>
          <a:chOff x="0" y="0"/>
          <a:chExt cx="0" cy="0"/>
        </a:xfrm>
      </p:grpSpPr>
      <p:sp>
        <p:nvSpPr>
          <p:cNvPr id="174" name="Google Shape;174;p18"/>
          <p:cNvSpPr/>
          <p:nvPr>
            <p:ph idx="2" type="pic"/>
          </p:nvPr>
        </p:nvSpPr>
        <p:spPr>
          <a:xfrm>
            <a:off x="4014725" y="557375"/>
            <a:ext cx="1374300" cy="1471500"/>
          </a:xfrm>
          <a:prstGeom prst="roundRect">
            <a:avLst>
              <a:gd fmla="val 7582" name="adj"/>
            </a:avLst>
          </a:prstGeom>
          <a:noFill/>
          <a:ln>
            <a:noFill/>
          </a:ln>
        </p:spPr>
      </p:sp>
      <p:sp>
        <p:nvSpPr>
          <p:cNvPr id="175" name="Google Shape;175;p18"/>
          <p:cNvSpPr/>
          <p:nvPr>
            <p:ph idx="3" type="pic"/>
          </p:nvPr>
        </p:nvSpPr>
        <p:spPr>
          <a:xfrm>
            <a:off x="5688575" y="557375"/>
            <a:ext cx="1374300" cy="1471500"/>
          </a:xfrm>
          <a:prstGeom prst="roundRect">
            <a:avLst>
              <a:gd fmla="val 7582" name="adj"/>
            </a:avLst>
          </a:prstGeom>
          <a:noFill/>
          <a:ln>
            <a:noFill/>
          </a:ln>
        </p:spPr>
      </p:sp>
      <p:sp>
        <p:nvSpPr>
          <p:cNvPr id="176" name="Google Shape;176;p18"/>
          <p:cNvSpPr/>
          <p:nvPr>
            <p:ph idx="4" type="pic"/>
          </p:nvPr>
        </p:nvSpPr>
        <p:spPr>
          <a:xfrm>
            <a:off x="7362425" y="557375"/>
            <a:ext cx="1374300" cy="1471500"/>
          </a:xfrm>
          <a:prstGeom prst="roundRect">
            <a:avLst>
              <a:gd fmla="val 7582" name="adj"/>
            </a:avLst>
          </a:prstGeom>
          <a:noFill/>
          <a:ln>
            <a:noFill/>
          </a:ln>
        </p:spPr>
      </p:sp>
      <p:sp>
        <p:nvSpPr>
          <p:cNvPr id="177" name="Google Shape;177;p18"/>
          <p:cNvSpPr/>
          <p:nvPr>
            <p:ph idx="5" type="pic"/>
          </p:nvPr>
        </p:nvSpPr>
        <p:spPr>
          <a:xfrm>
            <a:off x="4014725" y="2644475"/>
            <a:ext cx="1374300" cy="1471500"/>
          </a:xfrm>
          <a:prstGeom prst="roundRect">
            <a:avLst>
              <a:gd fmla="val 7582" name="adj"/>
            </a:avLst>
          </a:prstGeom>
          <a:noFill/>
          <a:ln>
            <a:noFill/>
          </a:ln>
        </p:spPr>
      </p:sp>
      <p:sp>
        <p:nvSpPr>
          <p:cNvPr id="178" name="Google Shape;178;p18"/>
          <p:cNvSpPr/>
          <p:nvPr>
            <p:ph idx="6" type="pic"/>
          </p:nvPr>
        </p:nvSpPr>
        <p:spPr>
          <a:xfrm>
            <a:off x="5688575" y="2644475"/>
            <a:ext cx="1374300" cy="1471500"/>
          </a:xfrm>
          <a:prstGeom prst="roundRect">
            <a:avLst>
              <a:gd fmla="val 7582" name="adj"/>
            </a:avLst>
          </a:prstGeom>
          <a:noFill/>
          <a:ln>
            <a:noFill/>
          </a:ln>
        </p:spPr>
      </p:sp>
      <p:sp>
        <p:nvSpPr>
          <p:cNvPr id="179" name="Google Shape;179;p18"/>
          <p:cNvSpPr/>
          <p:nvPr>
            <p:ph idx="7" type="pic"/>
          </p:nvPr>
        </p:nvSpPr>
        <p:spPr>
          <a:xfrm>
            <a:off x="7362425" y="2644475"/>
            <a:ext cx="1374300" cy="1471500"/>
          </a:xfrm>
          <a:prstGeom prst="roundRect">
            <a:avLst>
              <a:gd fmla="val 7582" name="adj"/>
            </a:avLst>
          </a:prstGeom>
          <a:noFill/>
          <a:ln>
            <a:noFill/>
          </a:ln>
        </p:spPr>
      </p:sp>
      <p:cxnSp>
        <p:nvCxnSpPr>
          <p:cNvPr id="180" name="Google Shape;180;p18"/>
          <p:cNvCxnSpPr/>
          <p:nvPr/>
        </p:nvCxnSpPr>
        <p:spPr>
          <a:xfrm rot="10800000">
            <a:off x="560525" y="279400"/>
            <a:ext cx="149400" cy="0"/>
          </a:xfrm>
          <a:prstGeom prst="straightConnector1">
            <a:avLst/>
          </a:prstGeom>
          <a:noFill/>
          <a:ln cap="flat" cmpd="sng" w="9525">
            <a:solidFill>
              <a:schemeClr val="dk1"/>
            </a:solidFill>
            <a:prstDash val="solid"/>
            <a:round/>
            <a:headEnd len="med" w="med" type="none"/>
            <a:tailEnd len="med" w="med" type="none"/>
          </a:ln>
        </p:spPr>
      </p:cxnSp>
      <p:sp>
        <p:nvSpPr>
          <p:cNvPr id="181" name="Google Shape;181;p18"/>
          <p:cNvSpPr txBox="1"/>
          <p:nvPr>
            <p:ph type="title"/>
          </p:nvPr>
        </p:nvSpPr>
        <p:spPr>
          <a:xfrm>
            <a:off x="452575" y="596800"/>
            <a:ext cx="3262500" cy="13596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SzPts val="4200"/>
              <a:buFont typeface="Inter"/>
              <a:buNone/>
              <a:defRPr/>
            </a:lvl1pPr>
            <a:lvl2pPr lvl="1">
              <a:lnSpc>
                <a:spcPct val="80000"/>
              </a:lnSpc>
              <a:spcBef>
                <a:spcPts val="0"/>
              </a:spcBef>
              <a:spcAft>
                <a:spcPts val="0"/>
              </a:spcAft>
              <a:buSzPts val="4800"/>
              <a:buFont typeface="Inter"/>
              <a:buNone/>
              <a:defRPr b="1" sz="4800"/>
            </a:lvl2pPr>
            <a:lvl3pPr lvl="2">
              <a:lnSpc>
                <a:spcPct val="80000"/>
              </a:lnSpc>
              <a:spcBef>
                <a:spcPts val="0"/>
              </a:spcBef>
              <a:spcAft>
                <a:spcPts val="0"/>
              </a:spcAft>
              <a:buSzPts val="4800"/>
              <a:buFont typeface="Inter"/>
              <a:buNone/>
              <a:defRPr b="1" sz="4800"/>
            </a:lvl3pPr>
            <a:lvl4pPr lvl="3">
              <a:lnSpc>
                <a:spcPct val="80000"/>
              </a:lnSpc>
              <a:spcBef>
                <a:spcPts val="0"/>
              </a:spcBef>
              <a:spcAft>
                <a:spcPts val="0"/>
              </a:spcAft>
              <a:buSzPts val="4800"/>
              <a:buFont typeface="Inter"/>
              <a:buNone/>
              <a:defRPr b="1" sz="4800"/>
            </a:lvl4pPr>
            <a:lvl5pPr lvl="4">
              <a:lnSpc>
                <a:spcPct val="80000"/>
              </a:lnSpc>
              <a:spcBef>
                <a:spcPts val="0"/>
              </a:spcBef>
              <a:spcAft>
                <a:spcPts val="0"/>
              </a:spcAft>
              <a:buSzPts val="4800"/>
              <a:buFont typeface="Inter"/>
              <a:buNone/>
              <a:defRPr b="1" sz="4800"/>
            </a:lvl5pPr>
            <a:lvl6pPr lvl="5">
              <a:lnSpc>
                <a:spcPct val="80000"/>
              </a:lnSpc>
              <a:spcBef>
                <a:spcPts val="0"/>
              </a:spcBef>
              <a:spcAft>
                <a:spcPts val="0"/>
              </a:spcAft>
              <a:buSzPts val="4800"/>
              <a:buFont typeface="Inter"/>
              <a:buNone/>
              <a:defRPr b="1" sz="4800"/>
            </a:lvl6pPr>
            <a:lvl7pPr lvl="6">
              <a:lnSpc>
                <a:spcPct val="80000"/>
              </a:lnSpc>
              <a:spcBef>
                <a:spcPts val="0"/>
              </a:spcBef>
              <a:spcAft>
                <a:spcPts val="0"/>
              </a:spcAft>
              <a:buSzPts val="4800"/>
              <a:buFont typeface="Inter"/>
              <a:buNone/>
              <a:defRPr b="1" sz="4800"/>
            </a:lvl7pPr>
            <a:lvl8pPr lvl="7">
              <a:lnSpc>
                <a:spcPct val="80000"/>
              </a:lnSpc>
              <a:spcBef>
                <a:spcPts val="0"/>
              </a:spcBef>
              <a:spcAft>
                <a:spcPts val="0"/>
              </a:spcAft>
              <a:buSzPts val="4800"/>
              <a:buFont typeface="Inter"/>
              <a:buNone/>
              <a:defRPr b="1" sz="4800"/>
            </a:lvl8pPr>
            <a:lvl9pPr lvl="8">
              <a:lnSpc>
                <a:spcPct val="80000"/>
              </a:lnSpc>
              <a:spcBef>
                <a:spcPts val="0"/>
              </a:spcBef>
              <a:spcAft>
                <a:spcPts val="0"/>
              </a:spcAft>
              <a:buSzPts val="4800"/>
              <a:buFont typeface="Inter"/>
              <a:buNone/>
              <a:defRPr b="1" sz="4800"/>
            </a:lvl9pPr>
          </a:lstStyle>
          <a:p/>
        </p:txBody>
      </p:sp>
      <p:sp>
        <p:nvSpPr>
          <p:cNvPr id="182" name="Google Shape;182;p18"/>
          <p:cNvSpPr txBox="1"/>
          <p:nvPr>
            <p:ph idx="1" type="subTitle"/>
          </p:nvPr>
        </p:nvSpPr>
        <p:spPr>
          <a:xfrm>
            <a:off x="452575" y="1956400"/>
            <a:ext cx="2616000" cy="627300"/>
          </a:xfrm>
          <a:prstGeom prst="rect">
            <a:avLst/>
          </a:prstGeom>
        </p:spPr>
        <p:txBody>
          <a:bodyPr anchorCtr="0" anchor="t" bIns="91425" lIns="91425" spcFirstLastPara="1" rIns="91425" wrap="square" tIns="91425">
            <a:noAutofit/>
          </a:bodyPr>
          <a:lstStyle>
            <a:lvl1pPr lvl="0">
              <a:spcBef>
                <a:spcPts val="0"/>
              </a:spcBef>
              <a:spcAft>
                <a:spcPts val="0"/>
              </a:spcAft>
              <a:buSzPts val="1600"/>
              <a:buFont typeface="Inter SemiBold"/>
              <a:buNone/>
              <a:defRPr sz="1600"/>
            </a:lvl1pPr>
            <a:lvl2pPr lvl="1">
              <a:spcBef>
                <a:spcPts val="0"/>
              </a:spcBef>
              <a:spcAft>
                <a:spcPts val="0"/>
              </a:spcAft>
              <a:buSzPts val="1600"/>
              <a:buFont typeface="Inter SemiBold"/>
              <a:buNone/>
              <a:defRPr sz="1600"/>
            </a:lvl2pPr>
            <a:lvl3pPr lvl="2">
              <a:spcBef>
                <a:spcPts val="0"/>
              </a:spcBef>
              <a:spcAft>
                <a:spcPts val="0"/>
              </a:spcAft>
              <a:buSzPts val="1600"/>
              <a:buFont typeface="Inter SemiBold"/>
              <a:buNone/>
              <a:defRPr sz="1600"/>
            </a:lvl3pPr>
            <a:lvl4pPr lvl="3">
              <a:spcBef>
                <a:spcPts val="0"/>
              </a:spcBef>
              <a:spcAft>
                <a:spcPts val="0"/>
              </a:spcAft>
              <a:buSzPts val="1600"/>
              <a:buFont typeface="Inter SemiBold"/>
              <a:buNone/>
              <a:defRPr sz="1600"/>
            </a:lvl4pPr>
            <a:lvl5pPr lvl="4">
              <a:spcBef>
                <a:spcPts val="0"/>
              </a:spcBef>
              <a:spcAft>
                <a:spcPts val="0"/>
              </a:spcAft>
              <a:buSzPts val="1600"/>
              <a:buFont typeface="Inter SemiBold"/>
              <a:buNone/>
              <a:defRPr sz="1600"/>
            </a:lvl5pPr>
            <a:lvl6pPr lvl="5">
              <a:spcBef>
                <a:spcPts val="0"/>
              </a:spcBef>
              <a:spcAft>
                <a:spcPts val="0"/>
              </a:spcAft>
              <a:buSzPts val="1600"/>
              <a:buFont typeface="Inter SemiBold"/>
              <a:buNone/>
              <a:defRPr sz="1600"/>
            </a:lvl6pPr>
            <a:lvl7pPr lvl="6">
              <a:spcBef>
                <a:spcPts val="0"/>
              </a:spcBef>
              <a:spcAft>
                <a:spcPts val="0"/>
              </a:spcAft>
              <a:buSzPts val="1600"/>
              <a:buFont typeface="Inter SemiBold"/>
              <a:buNone/>
              <a:defRPr sz="1600"/>
            </a:lvl7pPr>
            <a:lvl8pPr lvl="7">
              <a:spcBef>
                <a:spcPts val="0"/>
              </a:spcBef>
              <a:spcAft>
                <a:spcPts val="0"/>
              </a:spcAft>
              <a:buSzPts val="1600"/>
              <a:buFont typeface="Inter SemiBold"/>
              <a:buNone/>
              <a:defRPr sz="1600"/>
            </a:lvl8pPr>
            <a:lvl9pPr lvl="8">
              <a:spcBef>
                <a:spcPts val="0"/>
              </a:spcBef>
              <a:spcAft>
                <a:spcPts val="0"/>
              </a:spcAft>
              <a:buSzPts val="1600"/>
              <a:buFont typeface="Inter SemiBold"/>
              <a:buNone/>
              <a:defRPr sz="1600"/>
            </a:lvl9pPr>
          </a:lstStyle>
          <a:p/>
        </p:txBody>
      </p:sp>
      <p:sp>
        <p:nvSpPr>
          <p:cNvPr id="183" name="Google Shape;183;p18"/>
          <p:cNvSpPr txBox="1"/>
          <p:nvPr>
            <p:ph idx="8" type="body"/>
          </p:nvPr>
        </p:nvSpPr>
        <p:spPr>
          <a:xfrm>
            <a:off x="467825" y="2583700"/>
            <a:ext cx="3247200" cy="945000"/>
          </a:xfrm>
          <a:prstGeom prst="rect">
            <a:avLst/>
          </a:prstGeom>
        </p:spPr>
        <p:txBody>
          <a:bodyPr anchorCtr="0" anchor="t" bIns="91425" lIns="91425" spcFirstLastPara="1" rIns="91425" wrap="square" tIns="91425">
            <a:noAutofit/>
          </a:bodyPr>
          <a:lstStyle>
            <a:lvl1pPr indent="-304800" lvl="0" marL="457200">
              <a:lnSpc>
                <a:spcPct val="115000"/>
              </a:lnSpc>
              <a:spcBef>
                <a:spcPts val="0"/>
              </a:spcBef>
              <a:spcAft>
                <a:spcPts val="0"/>
              </a:spcAft>
              <a:buSzPts val="1200"/>
              <a:buFont typeface="Inter"/>
              <a:buChar char="●"/>
              <a:defRPr/>
            </a:lvl1pPr>
            <a:lvl2pPr indent="-304800" lvl="1" marL="914400">
              <a:lnSpc>
                <a:spcPct val="115000"/>
              </a:lnSpc>
              <a:spcBef>
                <a:spcPts val="0"/>
              </a:spcBef>
              <a:spcAft>
                <a:spcPts val="0"/>
              </a:spcAft>
              <a:buSzPts val="1200"/>
              <a:buFont typeface="Inter"/>
              <a:buChar char="○"/>
              <a:defRPr/>
            </a:lvl2pPr>
            <a:lvl3pPr indent="-304800" lvl="2" marL="1371600">
              <a:lnSpc>
                <a:spcPct val="115000"/>
              </a:lnSpc>
              <a:spcBef>
                <a:spcPts val="0"/>
              </a:spcBef>
              <a:spcAft>
                <a:spcPts val="0"/>
              </a:spcAft>
              <a:buSzPts val="1200"/>
              <a:buFont typeface="Inter"/>
              <a:buChar char="■"/>
              <a:defRPr/>
            </a:lvl3pPr>
            <a:lvl4pPr indent="-304800" lvl="3" marL="1828800">
              <a:lnSpc>
                <a:spcPct val="115000"/>
              </a:lnSpc>
              <a:spcBef>
                <a:spcPts val="0"/>
              </a:spcBef>
              <a:spcAft>
                <a:spcPts val="0"/>
              </a:spcAft>
              <a:buSzPts val="1200"/>
              <a:buFont typeface="Inter"/>
              <a:buChar char="●"/>
              <a:defRPr/>
            </a:lvl4pPr>
            <a:lvl5pPr indent="-304800" lvl="4" marL="2286000">
              <a:lnSpc>
                <a:spcPct val="115000"/>
              </a:lnSpc>
              <a:spcBef>
                <a:spcPts val="0"/>
              </a:spcBef>
              <a:spcAft>
                <a:spcPts val="0"/>
              </a:spcAft>
              <a:buSzPts val="1200"/>
              <a:buFont typeface="Inter"/>
              <a:buChar char="○"/>
              <a:defRPr/>
            </a:lvl5pPr>
            <a:lvl6pPr indent="-304800" lvl="5" marL="2743200">
              <a:lnSpc>
                <a:spcPct val="115000"/>
              </a:lnSpc>
              <a:spcBef>
                <a:spcPts val="0"/>
              </a:spcBef>
              <a:spcAft>
                <a:spcPts val="0"/>
              </a:spcAft>
              <a:buSzPts val="1200"/>
              <a:buFont typeface="Inter"/>
              <a:buChar char="■"/>
              <a:defRPr/>
            </a:lvl6pPr>
            <a:lvl7pPr indent="-304800" lvl="6" marL="3200400">
              <a:lnSpc>
                <a:spcPct val="115000"/>
              </a:lnSpc>
              <a:spcBef>
                <a:spcPts val="0"/>
              </a:spcBef>
              <a:spcAft>
                <a:spcPts val="0"/>
              </a:spcAft>
              <a:buSzPts val="1200"/>
              <a:buFont typeface="Inter"/>
              <a:buChar char="●"/>
              <a:defRPr/>
            </a:lvl7pPr>
            <a:lvl8pPr indent="-304800" lvl="7" marL="3657600">
              <a:lnSpc>
                <a:spcPct val="115000"/>
              </a:lnSpc>
              <a:spcBef>
                <a:spcPts val="0"/>
              </a:spcBef>
              <a:spcAft>
                <a:spcPts val="0"/>
              </a:spcAft>
              <a:buSzPts val="1200"/>
              <a:buFont typeface="Inter"/>
              <a:buChar char="○"/>
              <a:defRPr/>
            </a:lvl8pPr>
            <a:lvl9pPr indent="-304800" lvl="8" marL="4114800">
              <a:lnSpc>
                <a:spcPct val="115000"/>
              </a:lnSpc>
              <a:spcBef>
                <a:spcPts val="0"/>
              </a:spcBef>
              <a:spcAft>
                <a:spcPts val="0"/>
              </a:spcAft>
              <a:buSzPts val="1200"/>
              <a:buFont typeface="Inter"/>
              <a:buChar char="■"/>
              <a:defRPr/>
            </a:lvl9pPr>
          </a:lstStyle>
          <a:p/>
        </p:txBody>
      </p:sp>
      <p:sp>
        <p:nvSpPr>
          <p:cNvPr id="184" name="Google Shape;184;p18"/>
          <p:cNvSpPr txBox="1"/>
          <p:nvPr>
            <p:ph idx="9" type="subTitle"/>
          </p:nvPr>
        </p:nvSpPr>
        <p:spPr>
          <a:xfrm>
            <a:off x="4014725" y="2028875"/>
            <a:ext cx="1374300" cy="627300"/>
          </a:xfrm>
          <a:prstGeom prst="rect">
            <a:avLst/>
          </a:prstGeom>
        </p:spPr>
        <p:txBody>
          <a:bodyPr anchorCtr="0" anchor="t" bIns="91425" lIns="91425" spcFirstLastPara="1" rIns="91425" wrap="square" tIns="91425">
            <a:noAutofit/>
          </a:bodyPr>
          <a:lstStyle>
            <a:lvl1pPr lvl="0" algn="ctr">
              <a:spcBef>
                <a:spcPts val="0"/>
              </a:spcBef>
              <a:spcAft>
                <a:spcPts val="0"/>
              </a:spcAft>
              <a:buSzPts val="1200"/>
              <a:buFont typeface="Inter SemiBold"/>
              <a:buNone/>
              <a:defRPr sz="1200"/>
            </a:lvl1pPr>
            <a:lvl2pPr lvl="1" algn="ctr">
              <a:spcBef>
                <a:spcPts val="0"/>
              </a:spcBef>
              <a:spcAft>
                <a:spcPts val="0"/>
              </a:spcAft>
              <a:buSzPts val="1600"/>
              <a:buFont typeface="Inter SemiBold"/>
              <a:buNone/>
              <a:defRPr sz="1600"/>
            </a:lvl2pPr>
            <a:lvl3pPr lvl="2" algn="ctr">
              <a:spcBef>
                <a:spcPts val="0"/>
              </a:spcBef>
              <a:spcAft>
                <a:spcPts val="0"/>
              </a:spcAft>
              <a:buSzPts val="1600"/>
              <a:buFont typeface="Inter SemiBold"/>
              <a:buNone/>
              <a:defRPr sz="1600"/>
            </a:lvl3pPr>
            <a:lvl4pPr lvl="3" algn="ctr">
              <a:spcBef>
                <a:spcPts val="0"/>
              </a:spcBef>
              <a:spcAft>
                <a:spcPts val="0"/>
              </a:spcAft>
              <a:buSzPts val="1600"/>
              <a:buFont typeface="Inter SemiBold"/>
              <a:buNone/>
              <a:defRPr sz="1600"/>
            </a:lvl4pPr>
            <a:lvl5pPr lvl="4" algn="ctr">
              <a:spcBef>
                <a:spcPts val="0"/>
              </a:spcBef>
              <a:spcAft>
                <a:spcPts val="0"/>
              </a:spcAft>
              <a:buSzPts val="1600"/>
              <a:buFont typeface="Inter SemiBold"/>
              <a:buNone/>
              <a:defRPr sz="1600"/>
            </a:lvl5pPr>
            <a:lvl6pPr lvl="5" algn="ctr">
              <a:spcBef>
                <a:spcPts val="0"/>
              </a:spcBef>
              <a:spcAft>
                <a:spcPts val="0"/>
              </a:spcAft>
              <a:buSzPts val="1600"/>
              <a:buFont typeface="Inter SemiBold"/>
              <a:buNone/>
              <a:defRPr sz="1600"/>
            </a:lvl6pPr>
            <a:lvl7pPr lvl="6" algn="ctr">
              <a:spcBef>
                <a:spcPts val="0"/>
              </a:spcBef>
              <a:spcAft>
                <a:spcPts val="0"/>
              </a:spcAft>
              <a:buSzPts val="1600"/>
              <a:buFont typeface="Inter SemiBold"/>
              <a:buNone/>
              <a:defRPr sz="1600"/>
            </a:lvl7pPr>
            <a:lvl8pPr lvl="7" algn="ctr">
              <a:spcBef>
                <a:spcPts val="0"/>
              </a:spcBef>
              <a:spcAft>
                <a:spcPts val="0"/>
              </a:spcAft>
              <a:buSzPts val="1600"/>
              <a:buFont typeface="Inter SemiBold"/>
              <a:buNone/>
              <a:defRPr sz="1600"/>
            </a:lvl8pPr>
            <a:lvl9pPr lvl="8" algn="ctr">
              <a:spcBef>
                <a:spcPts val="0"/>
              </a:spcBef>
              <a:spcAft>
                <a:spcPts val="0"/>
              </a:spcAft>
              <a:buSzPts val="1600"/>
              <a:buFont typeface="Inter SemiBold"/>
              <a:buNone/>
              <a:defRPr sz="1600"/>
            </a:lvl9pPr>
          </a:lstStyle>
          <a:p/>
        </p:txBody>
      </p:sp>
      <p:sp>
        <p:nvSpPr>
          <p:cNvPr id="185" name="Google Shape;185;p18"/>
          <p:cNvSpPr txBox="1"/>
          <p:nvPr>
            <p:ph idx="13" type="subTitle"/>
          </p:nvPr>
        </p:nvSpPr>
        <p:spPr>
          <a:xfrm>
            <a:off x="5688575" y="2028875"/>
            <a:ext cx="1374300" cy="627300"/>
          </a:xfrm>
          <a:prstGeom prst="rect">
            <a:avLst/>
          </a:prstGeom>
        </p:spPr>
        <p:txBody>
          <a:bodyPr anchorCtr="0" anchor="t" bIns="91425" lIns="91425" spcFirstLastPara="1" rIns="91425" wrap="square" tIns="91425">
            <a:noAutofit/>
          </a:bodyPr>
          <a:lstStyle>
            <a:lvl1pPr lvl="0" algn="ctr">
              <a:spcBef>
                <a:spcPts val="0"/>
              </a:spcBef>
              <a:spcAft>
                <a:spcPts val="0"/>
              </a:spcAft>
              <a:buSzPts val="1200"/>
              <a:buFont typeface="Inter SemiBold"/>
              <a:buNone/>
              <a:defRPr sz="1200"/>
            </a:lvl1pPr>
            <a:lvl2pPr lvl="1" algn="ctr">
              <a:spcBef>
                <a:spcPts val="0"/>
              </a:spcBef>
              <a:spcAft>
                <a:spcPts val="0"/>
              </a:spcAft>
              <a:buSzPts val="1600"/>
              <a:buFont typeface="Inter SemiBold"/>
              <a:buNone/>
              <a:defRPr sz="1600"/>
            </a:lvl2pPr>
            <a:lvl3pPr lvl="2" algn="ctr">
              <a:spcBef>
                <a:spcPts val="0"/>
              </a:spcBef>
              <a:spcAft>
                <a:spcPts val="0"/>
              </a:spcAft>
              <a:buSzPts val="1600"/>
              <a:buFont typeface="Inter SemiBold"/>
              <a:buNone/>
              <a:defRPr sz="1600"/>
            </a:lvl3pPr>
            <a:lvl4pPr lvl="3" algn="ctr">
              <a:spcBef>
                <a:spcPts val="0"/>
              </a:spcBef>
              <a:spcAft>
                <a:spcPts val="0"/>
              </a:spcAft>
              <a:buSzPts val="1600"/>
              <a:buFont typeface="Inter SemiBold"/>
              <a:buNone/>
              <a:defRPr sz="1600"/>
            </a:lvl4pPr>
            <a:lvl5pPr lvl="4" algn="ctr">
              <a:spcBef>
                <a:spcPts val="0"/>
              </a:spcBef>
              <a:spcAft>
                <a:spcPts val="0"/>
              </a:spcAft>
              <a:buSzPts val="1600"/>
              <a:buFont typeface="Inter SemiBold"/>
              <a:buNone/>
              <a:defRPr sz="1600"/>
            </a:lvl5pPr>
            <a:lvl6pPr lvl="5" algn="ctr">
              <a:spcBef>
                <a:spcPts val="0"/>
              </a:spcBef>
              <a:spcAft>
                <a:spcPts val="0"/>
              </a:spcAft>
              <a:buSzPts val="1600"/>
              <a:buFont typeface="Inter SemiBold"/>
              <a:buNone/>
              <a:defRPr sz="1600"/>
            </a:lvl6pPr>
            <a:lvl7pPr lvl="6" algn="ctr">
              <a:spcBef>
                <a:spcPts val="0"/>
              </a:spcBef>
              <a:spcAft>
                <a:spcPts val="0"/>
              </a:spcAft>
              <a:buSzPts val="1600"/>
              <a:buFont typeface="Inter SemiBold"/>
              <a:buNone/>
              <a:defRPr sz="1600"/>
            </a:lvl7pPr>
            <a:lvl8pPr lvl="7" algn="ctr">
              <a:spcBef>
                <a:spcPts val="0"/>
              </a:spcBef>
              <a:spcAft>
                <a:spcPts val="0"/>
              </a:spcAft>
              <a:buSzPts val="1600"/>
              <a:buFont typeface="Inter SemiBold"/>
              <a:buNone/>
              <a:defRPr sz="1600"/>
            </a:lvl8pPr>
            <a:lvl9pPr lvl="8" algn="ctr">
              <a:spcBef>
                <a:spcPts val="0"/>
              </a:spcBef>
              <a:spcAft>
                <a:spcPts val="0"/>
              </a:spcAft>
              <a:buSzPts val="1600"/>
              <a:buFont typeface="Inter SemiBold"/>
              <a:buNone/>
              <a:defRPr sz="1600"/>
            </a:lvl9pPr>
          </a:lstStyle>
          <a:p/>
        </p:txBody>
      </p:sp>
      <p:sp>
        <p:nvSpPr>
          <p:cNvPr id="186" name="Google Shape;186;p18"/>
          <p:cNvSpPr txBox="1"/>
          <p:nvPr>
            <p:ph idx="14" type="subTitle"/>
          </p:nvPr>
        </p:nvSpPr>
        <p:spPr>
          <a:xfrm>
            <a:off x="7362425" y="2028875"/>
            <a:ext cx="1374300" cy="627300"/>
          </a:xfrm>
          <a:prstGeom prst="rect">
            <a:avLst/>
          </a:prstGeom>
        </p:spPr>
        <p:txBody>
          <a:bodyPr anchorCtr="0" anchor="t" bIns="91425" lIns="91425" spcFirstLastPara="1" rIns="91425" wrap="square" tIns="91425">
            <a:noAutofit/>
          </a:bodyPr>
          <a:lstStyle>
            <a:lvl1pPr lvl="0" algn="ctr">
              <a:spcBef>
                <a:spcPts val="0"/>
              </a:spcBef>
              <a:spcAft>
                <a:spcPts val="0"/>
              </a:spcAft>
              <a:buSzPts val="1200"/>
              <a:buFont typeface="Inter SemiBold"/>
              <a:buNone/>
              <a:defRPr sz="1200"/>
            </a:lvl1pPr>
            <a:lvl2pPr lvl="1" algn="ctr">
              <a:spcBef>
                <a:spcPts val="0"/>
              </a:spcBef>
              <a:spcAft>
                <a:spcPts val="0"/>
              </a:spcAft>
              <a:buSzPts val="1600"/>
              <a:buFont typeface="Inter SemiBold"/>
              <a:buNone/>
              <a:defRPr sz="1600"/>
            </a:lvl2pPr>
            <a:lvl3pPr lvl="2" algn="ctr">
              <a:spcBef>
                <a:spcPts val="0"/>
              </a:spcBef>
              <a:spcAft>
                <a:spcPts val="0"/>
              </a:spcAft>
              <a:buSzPts val="1600"/>
              <a:buFont typeface="Inter SemiBold"/>
              <a:buNone/>
              <a:defRPr sz="1600"/>
            </a:lvl3pPr>
            <a:lvl4pPr lvl="3" algn="ctr">
              <a:spcBef>
                <a:spcPts val="0"/>
              </a:spcBef>
              <a:spcAft>
                <a:spcPts val="0"/>
              </a:spcAft>
              <a:buSzPts val="1600"/>
              <a:buFont typeface="Inter SemiBold"/>
              <a:buNone/>
              <a:defRPr sz="1600"/>
            </a:lvl4pPr>
            <a:lvl5pPr lvl="4" algn="ctr">
              <a:spcBef>
                <a:spcPts val="0"/>
              </a:spcBef>
              <a:spcAft>
                <a:spcPts val="0"/>
              </a:spcAft>
              <a:buSzPts val="1600"/>
              <a:buFont typeface="Inter SemiBold"/>
              <a:buNone/>
              <a:defRPr sz="1600"/>
            </a:lvl5pPr>
            <a:lvl6pPr lvl="5" algn="ctr">
              <a:spcBef>
                <a:spcPts val="0"/>
              </a:spcBef>
              <a:spcAft>
                <a:spcPts val="0"/>
              </a:spcAft>
              <a:buSzPts val="1600"/>
              <a:buFont typeface="Inter SemiBold"/>
              <a:buNone/>
              <a:defRPr sz="1600"/>
            </a:lvl6pPr>
            <a:lvl7pPr lvl="6" algn="ctr">
              <a:spcBef>
                <a:spcPts val="0"/>
              </a:spcBef>
              <a:spcAft>
                <a:spcPts val="0"/>
              </a:spcAft>
              <a:buSzPts val="1600"/>
              <a:buFont typeface="Inter SemiBold"/>
              <a:buNone/>
              <a:defRPr sz="1600"/>
            </a:lvl7pPr>
            <a:lvl8pPr lvl="7" algn="ctr">
              <a:spcBef>
                <a:spcPts val="0"/>
              </a:spcBef>
              <a:spcAft>
                <a:spcPts val="0"/>
              </a:spcAft>
              <a:buSzPts val="1600"/>
              <a:buFont typeface="Inter SemiBold"/>
              <a:buNone/>
              <a:defRPr sz="1600"/>
            </a:lvl8pPr>
            <a:lvl9pPr lvl="8" algn="ctr">
              <a:spcBef>
                <a:spcPts val="0"/>
              </a:spcBef>
              <a:spcAft>
                <a:spcPts val="0"/>
              </a:spcAft>
              <a:buSzPts val="1600"/>
              <a:buFont typeface="Inter SemiBold"/>
              <a:buNone/>
              <a:defRPr sz="1600"/>
            </a:lvl9pPr>
          </a:lstStyle>
          <a:p/>
        </p:txBody>
      </p:sp>
      <p:sp>
        <p:nvSpPr>
          <p:cNvPr id="187" name="Google Shape;187;p18"/>
          <p:cNvSpPr txBox="1"/>
          <p:nvPr>
            <p:ph idx="15" type="subTitle"/>
          </p:nvPr>
        </p:nvSpPr>
        <p:spPr>
          <a:xfrm>
            <a:off x="4014725" y="4067725"/>
            <a:ext cx="1374300" cy="627300"/>
          </a:xfrm>
          <a:prstGeom prst="rect">
            <a:avLst/>
          </a:prstGeom>
        </p:spPr>
        <p:txBody>
          <a:bodyPr anchorCtr="0" anchor="t" bIns="91425" lIns="91425" spcFirstLastPara="1" rIns="91425" wrap="square" tIns="91425">
            <a:noAutofit/>
          </a:bodyPr>
          <a:lstStyle>
            <a:lvl1pPr lvl="0" algn="ctr">
              <a:spcBef>
                <a:spcPts val="0"/>
              </a:spcBef>
              <a:spcAft>
                <a:spcPts val="0"/>
              </a:spcAft>
              <a:buSzPts val="1200"/>
              <a:buFont typeface="Inter SemiBold"/>
              <a:buNone/>
              <a:defRPr sz="1200"/>
            </a:lvl1pPr>
            <a:lvl2pPr lvl="1" algn="ctr">
              <a:spcBef>
                <a:spcPts val="0"/>
              </a:spcBef>
              <a:spcAft>
                <a:spcPts val="0"/>
              </a:spcAft>
              <a:buSzPts val="1600"/>
              <a:buFont typeface="Inter SemiBold"/>
              <a:buNone/>
              <a:defRPr sz="1600"/>
            </a:lvl2pPr>
            <a:lvl3pPr lvl="2" algn="ctr">
              <a:spcBef>
                <a:spcPts val="0"/>
              </a:spcBef>
              <a:spcAft>
                <a:spcPts val="0"/>
              </a:spcAft>
              <a:buSzPts val="1600"/>
              <a:buFont typeface="Inter SemiBold"/>
              <a:buNone/>
              <a:defRPr sz="1600"/>
            </a:lvl3pPr>
            <a:lvl4pPr lvl="3" algn="ctr">
              <a:spcBef>
                <a:spcPts val="0"/>
              </a:spcBef>
              <a:spcAft>
                <a:spcPts val="0"/>
              </a:spcAft>
              <a:buSzPts val="1600"/>
              <a:buFont typeface="Inter SemiBold"/>
              <a:buNone/>
              <a:defRPr sz="1600"/>
            </a:lvl4pPr>
            <a:lvl5pPr lvl="4" algn="ctr">
              <a:spcBef>
                <a:spcPts val="0"/>
              </a:spcBef>
              <a:spcAft>
                <a:spcPts val="0"/>
              </a:spcAft>
              <a:buSzPts val="1600"/>
              <a:buFont typeface="Inter SemiBold"/>
              <a:buNone/>
              <a:defRPr sz="1600"/>
            </a:lvl5pPr>
            <a:lvl6pPr lvl="5" algn="ctr">
              <a:spcBef>
                <a:spcPts val="0"/>
              </a:spcBef>
              <a:spcAft>
                <a:spcPts val="0"/>
              </a:spcAft>
              <a:buSzPts val="1600"/>
              <a:buFont typeface="Inter SemiBold"/>
              <a:buNone/>
              <a:defRPr sz="1600"/>
            </a:lvl6pPr>
            <a:lvl7pPr lvl="6" algn="ctr">
              <a:spcBef>
                <a:spcPts val="0"/>
              </a:spcBef>
              <a:spcAft>
                <a:spcPts val="0"/>
              </a:spcAft>
              <a:buSzPts val="1600"/>
              <a:buFont typeface="Inter SemiBold"/>
              <a:buNone/>
              <a:defRPr sz="1600"/>
            </a:lvl7pPr>
            <a:lvl8pPr lvl="7" algn="ctr">
              <a:spcBef>
                <a:spcPts val="0"/>
              </a:spcBef>
              <a:spcAft>
                <a:spcPts val="0"/>
              </a:spcAft>
              <a:buSzPts val="1600"/>
              <a:buFont typeface="Inter SemiBold"/>
              <a:buNone/>
              <a:defRPr sz="1600"/>
            </a:lvl8pPr>
            <a:lvl9pPr lvl="8" algn="ctr">
              <a:spcBef>
                <a:spcPts val="0"/>
              </a:spcBef>
              <a:spcAft>
                <a:spcPts val="0"/>
              </a:spcAft>
              <a:buSzPts val="1600"/>
              <a:buFont typeface="Inter SemiBold"/>
              <a:buNone/>
              <a:defRPr sz="1600"/>
            </a:lvl9pPr>
          </a:lstStyle>
          <a:p/>
        </p:txBody>
      </p:sp>
      <p:sp>
        <p:nvSpPr>
          <p:cNvPr id="188" name="Google Shape;188;p18"/>
          <p:cNvSpPr txBox="1"/>
          <p:nvPr>
            <p:ph idx="16" type="subTitle"/>
          </p:nvPr>
        </p:nvSpPr>
        <p:spPr>
          <a:xfrm>
            <a:off x="5688575" y="4067725"/>
            <a:ext cx="1374300" cy="627300"/>
          </a:xfrm>
          <a:prstGeom prst="rect">
            <a:avLst/>
          </a:prstGeom>
        </p:spPr>
        <p:txBody>
          <a:bodyPr anchorCtr="0" anchor="t" bIns="91425" lIns="91425" spcFirstLastPara="1" rIns="91425" wrap="square" tIns="91425">
            <a:noAutofit/>
          </a:bodyPr>
          <a:lstStyle>
            <a:lvl1pPr lvl="0" algn="ctr">
              <a:spcBef>
                <a:spcPts val="0"/>
              </a:spcBef>
              <a:spcAft>
                <a:spcPts val="0"/>
              </a:spcAft>
              <a:buSzPts val="1200"/>
              <a:buFont typeface="Inter SemiBold"/>
              <a:buNone/>
              <a:defRPr sz="1200"/>
            </a:lvl1pPr>
            <a:lvl2pPr lvl="1" algn="ctr">
              <a:spcBef>
                <a:spcPts val="0"/>
              </a:spcBef>
              <a:spcAft>
                <a:spcPts val="0"/>
              </a:spcAft>
              <a:buSzPts val="1600"/>
              <a:buFont typeface="Inter SemiBold"/>
              <a:buNone/>
              <a:defRPr sz="1600"/>
            </a:lvl2pPr>
            <a:lvl3pPr lvl="2" algn="ctr">
              <a:spcBef>
                <a:spcPts val="0"/>
              </a:spcBef>
              <a:spcAft>
                <a:spcPts val="0"/>
              </a:spcAft>
              <a:buSzPts val="1600"/>
              <a:buFont typeface="Inter SemiBold"/>
              <a:buNone/>
              <a:defRPr sz="1600"/>
            </a:lvl3pPr>
            <a:lvl4pPr lvl="3" algn="ctr">
              <a:spcBef>
                <a:spcPts val="0"/>
              </a:spcBef>
              <a:spcAft>
                <a:spcPts val="0"/>
              </a:spcAft>
              <a:buSzPts val="1600"/>
              <a:buFont typeface="Inter SemiBold"/>
              <a:buNone/>
              <a:defRPr sz="1600"/>
            </a:lvl4pPr>
            <a:lvl5pPr lvl="4" algn="ctr">
              <a:spcBef>
                <a:spcPts val="0"/>
              </a:spcBef>
              <a:spcAft>
                <a:spcPts val="0"/>
              </a:spcAft>
              <a:buSzPts val="1600"/>
              <a:buFont typeface="Inter SemiBold"/>
              <a:buNone/>
              <a:defRPr sz="1600"/>
            </a:lvl5pPr>
            <a:lvl6pPr lvl="5" algn="ctr">
              <a:spcBef>
                <a:spcPts val="0"/>
              </a:spcBef>
              <a:spcAft>
                <a:spcPts val="0"/>
              </a:spcAft>
              <a:buSzPts val="1600"/>
              <a:buFont typeface="Inter SemiBold"/>
              <a:buNone/>
              <a:defRPr sz="1600"/>
            </a:lvl6pPr>
            <a:lvl7pPr lvl="6" algn="ctr">
              <a:spcBef>
                <a:spcPts val="0"/>
              </a:spcBef>
              <a:spcAft>
                <a:spcPts val="0"/>
              </a:spcAft>
              <a:buSzPts val="1600"/>
              <a:buFont typeface="Inter SemiBold"/>
              <a:buNone/>
              <a:defRPr sz="1600"/>
            </a:lvl7pPr>
            <a:lvl8pPr lvl="7" algn="ctr">
              <a:spcBef>
                <a:spcPts val="0"/>
              </a:spcBef>
              <a:spcAft>
                <a:spcPts val="0"/>
              </a:spcAft>
              <a:buSzPts val="1600"/>
              <a:buFont typeface="Inter SemiBold"/>
              <a:buNone/>
              <a:defRPr sz="1600"/>
            </a:lvl8pPr>
            <a:lvl9pPr lvl="8" algn="ctr">
              <a:spcBef>
                <a:spcPts val="0"/>
              </a:spcBef>
              <a:spcAft>
                <a:spcPts val="0"/>
              </a:spcAft>
              <a:buSzPts val="1600"/>
              <a:buFont typeface="Inter SemiBold"/>
              <a:buNone/>
              <a:defRPr sz="1600"/>
            </a:lvl9pPr>
          </a:lstStyle>
          <a:p/>
        </p:txBody>
      </p:sp>
      <p:sp>
        <p:nvSpPr>
          <p:cNvPr id="189" name="Google Shape;189;p18"/>
          <p:cNvSpPr txBox="1"/>
          <p:nvPr>
            <p:ph idx="17" type="subTitle"/>
          </p:nvPr>
        </p:nvSpPr>
        <p:spPr>
          <a:xfrm>
            <a:off x="7362425" y="4067725"/>
            <a:ext cx="1374300" cy="627300"/>
          </a:xfrm>
          <a:prstGeom prst="rect">
            <a:avLst/>
          </a:prstGeom>
        </p:spPr>
        <p:txBody>
          <a:bodyPr anchorCtr="0" anchor="t" bIns="91425" lIns="91425" spcFirstLastPara="1" rIns="91425" wrap="square" tIns="91425">
            <a:noAutofit/>
          </a:bodyPr>
          <a:lstStyle>
            <a:lvl1pPr lvl="0" algn="ctr">
              <a:spcBef>
                <a:spcPts val="0"/>
              </a:spcBef>
              <a:spcAft>
                <a:spcPts val="0"/>
              </a:spcAft>
              <a:buSzPts val="1200"/>
              <a:buFont typeface="Inter SemiBold"/>
              <a:buNone/>
              <a:defRPr sz="1200"/>
            </a:lvl1pPr>
            <a:lvl2pPr lvl="1" algn="ctr">
              <a:spcBef>
                <a:spcPts val="0"/>
              </a:spcBef>
              <a:spcAft>
                <a:spcPts val="0"/>
              </a:spcAft>
              <a:buSzPts val="1600"/>
              <a:buFont typeface="Inter SemiBold"/>
              <a:buNone/>
              <a:defRPr sz="1600"/>
            </a:lvl2pPr>
            <a:lvl3pPr lvl="2" algn="ctr">
              <a:spcBef>
                <a:spcPts val="0"/>
              </a:spcBef>
              <a:spcAft>
                <a:spcPts val="0"/>
              </a:spcAft>
              <a:buSzPts val="1600"/>
              <a:buFont typeface="Inter SemiBold"/>
              <a:buNone/>
              <a:defRPr sz="1600"/>
            </a:lvl3pPr>
            <a:lvl4pPr lvl="3" algn="ctr">
              <a:spcBef>
                <a:spcPts val="0"/>
              </a:spcBef>
              <a:spcAft>
                <a:spcPts val="0"/>
              </a:spcAft>
              <a:buSzPts val="1600"/>
              <a:buFont typeface="Inter SemiBold"/>
              <a:buNone/>
              <a:defRPr sz="1600"/>
            </a:lvl4pPr>
            <a:lvl5pPr lvl="4" algn="ctr">
              <a:spcBef>
                <a:spcPts val="0"/>
              </a:spcBef>
              <a:spcAft>
                <a:spcPts val="0"/>
              </a:spcAft>
              <a:buSzPts val="1600"/>
              <a:buFont typeface="Inter SemiBold"/>
              <a:buNone/>
              <a:defRPr sz="1600"/>
            </a:lvl5pPr>
            <a:lvl6pPr lvl="5" algn="ctr">
              <a:spcBef>
                <a:spcPts val="0"/>
              </a:spcBef>
              <a:spcAft>
                <a:spcPts val="0"/>
              </a:spcAft>
              <a:buSzPts val="1600"/>
              <a:buFont typeface="Inter SemiBold"/>
              <a:buNone/>
              <a:defRPr sz="1600"/>
            </a:lvl6pPr>
            <a:lvl7pPr lvl="6" algn="ctr">
              <a:spcBef>
                <a:spcPts val="0"/>
              </a:spcBef>
              <a:spcAft>
                <a:spcPts val="0"/>
              </a:spcAft>
              <a:buSzPts val="1600"/>
              <a:buFont typeface="Inter SemiBold"/>
              <a:buNone/>
              <a:defRPr sz="1600"/>
            </a:lvl7pPr>
            <a:lvl8pPr lvl="7" algn="ctr">
              <a:spcBef>
                <a:spcPts val="0"/>
              </a:spcBef>
              <a:spcAft>
                <a:spcPts val="0"/>
              </a:spcAft>
              <a:buSzPts val="1600"/>
              <a:buFont typeface="Inter SemiBold"/>
              <a:buNone/>
              <a:defRPr sz="1600"/>
            </a:lvl8pPr>
            <a:lvl9pPr lvl="8" algn="ctr">
              <a:spcBef>
                <a:spcPts val="0"/>
              </a:spcBef>
              <a:spcAft>
                <a:spcPts val="0"/>
              </a:spcAft>
              <a:buSzPts val="1600"/>
              <a:buFont typeface="Inter SemiBold"/>
              <a:buNone/>
              <a:defRPr sz="1600"/>
            </a:lvl9pPr>
          </a:lstStyle>
          <a:p/>
        </p:txBody>
      </p:sp>
      <p:sp>
        <p:nvSpPr>
          <p:cNvPr id="190" name="Google Shape;190;p18"/>
          <p:cNvSpPr/>
          <p:nvPr/>
        </p:nvSpPr>
        <p:spPr>
          <a:xfrm>
            <a:off x="603475" y="4749800"/>
            <a:ext cx="768000" cy="190500"/>
          </a:xfrm>
          <a:prstGeom prst="roundRect">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chemeClr val="dk1"/>
                </a:solidFill>
                <a:latin typeface="Inter"/>
                <a:ea typeface="Inter"/>
                <a:cs typeface="Inter"/>
                <a:sym typeface="Inter"/>
              </a:rPr>
              <a:t>Confidential</a:t>
            </a:r>
            <a:endParaRPr sz="700">
              <a:solidFill>
                <a:schemeClr val="dk1"/>
              </a:solidFill>
              <a:latin typeface="Inter"/>
              <a:ea typeface="Inter"/>
              <a:cs typeface="Inter"/>
              <a:sym typeface="Inter"/>
            </a:endParaRPr>
          </a:p>
        </p:txBody>
      </p:sp>
      <p:sp>
        <p:nvSpPr>
          <p:cNvPr id="191" name="Google Shape;191;p18"/>
          <p:cNvSpPr txBox="1"/>
          <p:nvPr>
            <p:ph idx="12" type="sldNum"/>
          </p:nvPr>
        </p:nvSpPr>
        <p:spPr>
          <a:xfrm>
            <a:off x="420872" y="203200"/>
            <a:ext cx="428700" cy="393600"/>
          </a:xfrm>
          <a:prstGeom prst="rect">
            <a:avLst/>
          </a:prstGeom>
        </p:spPr>
        <p:txBody>
          <a:bodyPr anchorCtr="0" anchor="ctr" bIns="91425" lIns="91425" spcFirstLastPara="1" rIns="91425" wrap="square" tIns="91425">
            <a:normAutofit/>
          </a:bodyPr>
          <a:lstStyle>
            <a:lvl1pPr lvl="0" rtl="0" algn="ctr">
              <a:buNone/>
              <a:defRPr sz="800">
                <a:solidFill>
                  <a:schemeClr val="dk1"/>
                </a:solidFill>
                <a:latin typeface="Inter Light"/>
                <a:ea typeface="Inter Light"/>
                <a:cs typeface="Inter Light"/>
                <a:sym typeface="Inter Light"/>
              </a:defRPr>
            </a:lvl1pPr>
            <a:lvl2pPr lvl="1" rtl="0" algn="ctr">
              <a:buNone/>
              <a:defRPr sz="800">
                <a:solidFill>
                  <a:schemeClr val="dk1"/>
                </a:solidFill>
                <a:latin typeface="Inter Light"/>
                <a:ea typeface="Inter Light"/>
                <a:cs typeface="Inter Light"/>
                <a:sym typeface="Inter Light"/>
              </a:defRPr>
            </a:lvl2pPr>
            <a:lvl3pPr lvl="2" rtl="0" algn="ctr">
              <a:buNone/>
              <a:defRPr sz="800">
                <a:solidFill>
                  <a:schemeClr val="dk1"/>
                </a:solidFill>
                <a:latin typeface="Inter Light"/>
                <a:ea typeface="Inter Light"/>
                <a:cs typeface="Inter Light"/>
                <a:sym typeface="Inter Light"/>
              </a:defRPr>
            </a:lvl3pPr>
            <a:lvl4pPr lvl="3" rtl="0" algn="ctr">
              <a:buNone/>
              <a:defRPr sz="800">
                <a:solidFill>
                  <a:schemeClr val="dk1"/>
                </a:solidFill>
                <a:latin typeface="Inter Light"/>
                <a:ea typeface="Inter Light"/>
                <a:cs typeface="Inter Light"/>
                <a:sym typeface="Inter Light"/>
              </a:defRPr>
            </a:lvl4pPr>
            <a:lvl5pPr lvl="4" rtl="0" algn="ctr">
              <a:buNone/>
              <a:defRPr sz="800">
                <a:solidFill>
                  <a:schemeClr val="dk1"/>
                </a:solidFill>
                <a:latin typeface="Inter Light"/>
                <a:ea typeface="Inter Light"/>
                <a:cs typeface="Inter Light"/>
                <a:sym typeface="Inter Light"/>
              </a:defRPr>
            </a:lvl5pPr>
            <a:lvl6pPr lvl="5" rtl="0" algn="ctr">
              <a:buNone/>
              <a:defRPr sz="800">
                <a:solidFill>
                  <a:schemeClr val="dk1"/>
                </a:solidFill>
                <a:latin typeface="Inter Light"/>
                <a:ea typeface="Inter Light"/>
                <a:cs typeface="Inter Light"/>
                <a:sym typeface="Inter Light"/>
              </a:defRPr>
            </a:lvl6pPr>
            <a:lvl7pPr lvl="6" rtl="0" algn="ctr">
              <a:buNone/>
              <a:defRPr sz="800">
                <a:solidFill>
                  <a:schemeClr val="dk1"/>
                </a:solidFill>
                <a:latin typeface="Inter Light"/>
                <a:ea typeface="Inter Light"/>
                <a:cs typeface="Inter Light"/>
                <a:sym typeface="Inter Light"/>
              </a:defRPr>
            </a:lvl7pPr>
            <a:lvl8pPr lvl="7" rtl="0" algn="ctr">
              <a:buNone/>
              <a:defRPr sz="800">
                <a:solidFill>
                  <a:schemeClr val="dk1"/>
                </a:solidFill>
                <a:latin typeface="Inter Light"/>
                <a:ea typeface="Inter Light"/>
                <a:cs typeface="Inter Light"/>
                <a:sym typeface="Inter Light"/>
              </a:defRPr>
            </a:lvl8pPr>
            <a:lvl9pPr lvl="8" rtl="0" algn="ctr">
              <a:buNone/>
              <a:defRPr sz="800">
                <a:solidFill>
                  <a:schemeClr val="dk1"/>
                </a:solidFill>
                <a:latin typeface="Inter Light"/>
                <a:ea typeface="Inter Light"/>
                <a:cs typeface="Inter Light"/>
                <a:sym typeface="Inter Light"/>
              </a:defRPr>
            </a:lvl9pPr>
          </a:lstStyle>
          <a:p>
            <a:pPr indent="0" lvl="0" marL="0" rtl="0" algn="ctr">
              <a:spcBef>
                <a:spcPts val="0"/>
              </a:spcBef>
              <a:spcAft>
                <a:spcPts val="0"/>
              </a:spcAft>
              <a:buNone/>
            </a:pPr>
            <a:fld id="{00000000-1234-1234-1234-123412341234}" type="slidenum">
              <a:rPr lang="en"/>
              <a:t>‹#›</a:t>
            </a:fld>
            <a:endParaRPr/>
          </a:p>
        </p:txBody>
      </p:sp>
      <p:sp>
        <p:nvSpPr>
          <p:cNvPr id="192" name="Google Shape;192;p18"/>
          <p:cNvSpPr/>
          <p:nvPr/>
        </p:nvSpPr>
        <p:spPr>
          <a:xfrm>
            <a:off x="1644650" y="4749800"/>
            <a:ext cx="768000" cy="190500"/>
          </a:xfrm>
          <a:prstGeom prst="roundRect">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 sz="700">
                <a:solidFill>
                  <a:schemeClr val="dk1"/>
                </a:solidFill>
                <a:latin typeface="Inter"/>
                <a:ea typeface="Inter"/>
                <a:cs typeface="Inter"/>
                <a:sym typeface="Inter"/>
              </a:rPr>
              <a:t>Copyright ©</a:t>
            </a:r>
            <a:endParaRPr sz="700">
              <a:solidFill>
                <a:schemeClr val="dk1"/>
              </a:solidFill>
              <a:latin typeface="Inter"/>
              <a:ea typeface="Inter"/>
              <a:cs typeface="Inter"/>
              <a:sym typeface="Inte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Gallery">
  <p:cSld name="CUSTOM_1_1">
    <p:bg>
      <p:bgPr>
        <a:solidFill>
          <a:schemeClr val="dk2"/>
        </a:solidFill>
      </p:bgPr>
    </p:bg>
    <p:spTree>
      <p:nvGrpSpPr>
        <p:cNvPr id="193" name="Shape 193"/>
        <p:cNvGrpSpPr/>
        <p:nvPr/>
      </p:nvGrpSpPr>
      <p:grpSpPr>
        <a:xfrm>
          <a:off x="0" y="0"/>
          <a:ext cx="0" cy="0"/>
          <a:chOff x="0" y="0"/>
          <a:chExt cx="0" cy="0"/>
        </a:xfrm>
      </p:grpSpPr>
      <p:sp>
        <p:nvSpPr>
          <p:cNvPr id="194" name="Google Shape;194;p19"/>
          <p:cNvSpPr/>
          <p:nvPr>
            <p:ph idx="2" type="pic"/>
          </p:nvPr>
        </p:nvSpPr>
        <p:spPr>
          <a:xfrm>
            <a:off x="228625" y="592625"/>
            <a:ext cx="2205000" cy="1215600"/>
          </a:xfrm>
          <a:prstGeom prst="roundRect">
            <a:avLst>
              <a:gd fmla="val 3655" name="adj"/>
            </a:avLst>
          </a:prstGeom>
          <a:noFill/>
          <a:ln>
            <a:noFill/>
          </a:ln>
        </p:spPr>
      </p:sp>
      <p:sp>
        <p:nvSpPr>
          <p:cNvPr id="195" name="Google Shape;195;p19"/>
          <p:cNvSpPr/>
          <p:nvPr>
            <p:ph idx="3" type="pic"/>
          </p:nvPr>
        </p:nvSpPr>
        <p:spPr>
          <a:xfrm>
            <a:off x="3931925" y="592625"/>
            <a:ext cx="2205000" cy="1215600"/>
          </a:xfrm>
          <a:prstGeom prst="roundRect">
            <a:avLst>
              <a:gd fmla="val 3655" name="adj"/>
            </a:avLst>
          </a:prstGeom>
          <a:noFill/>
          <a:ln>
            <a:noFill/>
          </a:ln>
        </p:spPr>
      </p:sp>
      <p:sp>
        <p:nvSpPr>
          <p:cNvPr id="196" name="Google Shape;196;p19"/>
          <p:cNvSpPr/>
          <p:nvPr>
            <p:ph idx="4" type="pic"/>
          </p:nvPr>
        </p:nvSpPr>
        <p:spPr>
          <a:xfrm>
            <a:off x="7635600" y="592625"/>
            <a:ext cx="1135200" cy="1215600"/>
          </a:xfrm>
          <a:prstGeom prst="roundRect">
            <a:avLst>
              <a:gd fmla="val 3655" name="adj"/>
            </a:avLst>
          </a:prstGeom>
          <a:noFill/>
          <a:ln>
            <a:noFill/>
          </a:ln>
        </p:spPr>
      </p:sp>
      <p:sp>
        <p:nvSpPr>
          <p:cNvPr id="197" name="Google Shape;197;p19"/>
          <p:cNvSpPr/>
          <p:nvPr>
            <p:ph idx="5" type="pic"/>
          </p:nvPr>
        </p:nvSpPr>
        <p:spPr>
          <a:xfrm>
            <a:off x="2575300" y="593225"/>
            <a:ext cx="1215000" cy="1215000"/>
          </a:xfrm>
          <a:prstGeom prst="ellipse">
            <a:avLst/>
          </a:prstGeom>
          <a:noFill/>
          <a:ln>
            <a:noFill/>
          </a:ln>
        </p:spPr>
      </p:sp>
      <p:sp>
        <p:nvSpPr>
          <p:cNvPr id="198" name="Google Shape;198;p19"/>
          <p:cNvSpPr/>
          <p:nvPr>
            <p:ph idx="6" type="pic"/>
          </p:nvPr>
        </p:nvSpPr>
        <p:spPr>
          <a:xfrm>
            <a:off x="6278800" y="593225"/>
            <a:ext cx="1215000" cy="1215000"/>
          </a:xfrm>
          <a:prstGeom prst="ellipse">
            <a:avLst/>
          </a:prstGeom>
          <a:noFill/>
          <a:ln>
            <a:noFill/>
          </a:ln>
        </p:spPr>
      </p:sp>
      <p:sp>
        <p:nvSpPr>
          <p:cNvPr id="199" name="Google Shape;199;p19"/>
          <p:cNvSpPr/>
          <p:nvPr>
            <p:ph idx="7" type="pic"/>
          </p:nvPr>
        </p:nvSpPr>
        <p:spPr>
          <a:xfrm>
            <a:off x="228613" y="1964250"/>
            <a:ext cx="1215000" cy="1215000"/>
          </a:xfrm>
          <a:prstGeom prst="ellipse">
            <a:avLst/>
          </a:prstGeom>
          <a:noFill/>
          <a:ln>
            <a:noFill/>
          </a:ln>
        </p:spPr>
      </p:sp>
      <p:sp>
        <p:nvSpPr>
          <p:cNvPr id="200" name="Google Shape;200;p19"/>
          <p:cNvSpPr/>
          <p:nvPr>
            <p:ph idx="8" type="pic"/>
          </p:nvPr>
        </p:nvSpPr>
        <p:spPr>
          <a:xfrm>
            <a:off x="1545425" y="1963950"/>
            <a:ext cx="2205000" cy="1215600"/>
          </a:xfrm>
          <a:prstGeom prst="roundRect">
            <a:avLst>
              <a:gd fmla="val 3655" name="adj"/>
            </a:avLst>
          </a:prstGeom>
          <a:noFill/>
          <a:ln>
            <a:noFill/>
          </a:ln>
        </p:spPr>
      </p:sp>
      <p:sp>
        <p:nvSpPr>
          <p:cNvPr id="201" name="Google Shape;201;p19"/>
          <p:cNvSpPr/>
          <p:nvPr>
            <p:ph idx="9" type="pic"/>
          </p:nvPr>
        </p:nvSpPr>
        <p:spPr>
          <a:xfrm>
            <a:off x="3932063" y="1963950"/>
            <a:ext cx="1135200" cy="1215600"/>
          </a:xfrm>
          <a:prstGeom prst="roundRect">
            <a:avLst>
              <a:gd fmla="val 3655" name="adj"/>
            </a:avLst>
          </a:prstGeom>
          <a:noFill/>
          <a:ln>
            <a:noFill/>
          </a:ln>
        </p:spPr>
      </p:sp>
      <p:sp>
        <p:nvSpPr>
          <p:cNvPr id="202" name="Google Shape;202;p19"/>
          <p:cNvSpPr/>
          <p:nvPr>
            <p:ph idx="13" type="pic"/>
          </p:nvPr>
        </p:nvSpPr>
        <p:spPr>
          <a:xfrm>
            <a:off x="5248888" y="1963950"/>
            <a:ext cx="2205000" cy="1215600"/>
          </a:xfrm>
          <a:prstGeom prst="roundRect">
            <a:avLst>
              <a:gd fmla="val 3655" name="adj"/>
            </a:avLst>
          </a:prstGeom>
          <a:noFill/>
          <a:ln>
            <a:noFill/>
          </a:ln>
        </p:spPr>
      </p:sp>
      <p:sp>
        <p:nvSpPr>
          <p:cNvPr id="203" name="Google Shape;203;p19"/>
          <p:cNvSpPr/>
          <p:nvPr>
            <p:ph idx="14" type="pic"/>
          </p:nvPr>
        </p:nvSpPr>
        <p:spPr>
          <a:xfrm>
            <a:off x="7555713" y="1964250"/>
            <a:ext cx="1215000" cy="1215000"/>
          </a:xfrm>
          <a:prstGeom prst="ellipse">
            <a:avLst/>
          </a:prstGeom>
          <a:noFill/>
          <a:ln>
            <a:noFill/>
          </a:ln>
        </p:spPr>
      </p:sp>
      <p:sp>
        <p:nvSpPr>
          <p:cNvPr id="204" name="Google Shape;204;p19"/>
          <p:cNvSpPr/>
          <p:nvPr>
            <p:ph idx="15" type="pic"/>
          </p:nvPr>
        </p:nvSpPr>
        <p:spPr>
          <a:xfrm>
            <a:off x="228625" y="3335275"/>
            <a:ext cx="2205000" cy="1215600"/>
          </a:xfrm>
          <a:prstGeom prst="roundRect">
            <a:avLst>
              <a:gd fmla="val 3655" name="adj"/>
            </a:avLst>
          </a:prstGeom>
          <a:noFill/>
          <a:ln>
            <a:noFill/>
          </a:ln>
        </p:spPr>
      </p:sp>
      <p:sp>
        <p:nvSpPr>
          <p:cNvPr id="205" name="Google Shape;205;p19"/>
          <p:cNvSpPr/>
          <p:nvPr>
            <p:ph idx="16" type="pic"/>
          </p:nvPr>
        </p:nvSpPr>
        <p:spPr>
          <a:xfrm>
            <a:off x="3931925" y="3335275"/>
            <a:ext cx="2205000" cy="1215600"/>
          </a:xfrm>
          <a:prstGeom prst="roundRect">
            <a:avLst>
              <a:gd fmla="val 3655" name="adj"/>
            </a:avLst>
          </a:prstGeom>
          <a:noFill/>
          <a:ln>
            <a:noFill/>
          </a:ln>
        </p:spPr>
      </p:sp>
      <p:sp>
        <p:nvSpPr>
          <p:cNvPr id="206" name="Google Shape;206;p19"/>
          <p:cNvSpPr/>
          <p:nvPr>
            <p:ph idx="17" type="pic"/>
          </p:nvPr>
        </p:nvSpPr>
        <p:spPr>
          <a:xfrm>
            <a:off x="7635600" y="3335275"/>
            <a:ext cx="1135200" cy="1215600"/>
          </a:xfrm>
          <a:prstGeom prst="roundRect">
            <a:avLst>
              <a:gd fmla="val 3655" name="adj"/>
            </a:avLst>
          </a:prstGeom>
          <a:noFill/>
          <a:ln>
            <a:noFill/>
          </a:ln>
        </p:spPr>
      </p:sp>
      <p:sp>
        <p:nvSpPr>
          <p:cNvPr id="207" name="Google Shape;207;p19"/>
          <p:cNvSpPr/>
          <p:nvPr>
            <p:ph idx="18" type="pic"/>
          </p:nvPr>
        </p:nvSpPr>
        <p:spPr>
          <a:xfrm>
            <a:off x="2575300" y="3335875"/>
            <a:ext cx="1215000" cy="1215000"/>
          </a:xfrm>
          <a:prstGeom prst="ellipse">
            <a:avLst/>
          </a:prstGeom>
          <a:noFill/>
          <a:ln>
            <a:noFill/>
          </a:ln>
        </p:spPr>
      </p:sp>
      <p:sp>
        <p:nvSpPr>
          <p:cNvPr id="208" name="Google Shape;208;p19"/>
          <p:cNvSpPr/>
          <p:nvPr>
            <p:ph idx="19" type="pic"/>
          </p:nvPr>
        </p:nvSpPr>
        <p:spPr>
          <a:xfrm>
            <a:off x="6278800" y="3335875"/>
            <a:ext cx="1215000" cy="1215000"/>
          </a:xfrm>
          <a:prstGeom prst="ellipse">
            <a:avLst/>
          </a:prstGeom>
          <a:noFill/>
          <a:ln>
            <a:noFill/>
          </a:ln>
        </p:spPr>
      </p:sp>
      <p:sp>
        <p:nvSpPr>
          <p:cNvPr id="209" name="Google Shape;209;p19"/>
          <p:cNvSpPr txBox="1"/>
          <p:nvPr/>
        </p:nvSpPr>
        <p:spPr>
          <a:xfrm>
            <a:off x="420872" y="203200"/>
            <a:ext cx="428700" cy="393600"/>
          </a:xfrm>
          <a:prstGeom prst="rect">
            <a:avLst/>
          </a:prstGeom>
          <a:noFill/>
          <a:ln>
            <a:noFill/>
          </a:ln>
        </p:spPr>
        <p:txBody>
          <a:bodyPr anchorCtr="0" anchor="ctr" bIns="91425" lIns="91425" spcFirstLastPara="1" rIns="91425" wrap="square" tIns="91425">
            <a:normAutofit/>
          </a:bodyPr>
          <a:lstStyle/>
          <a:p>
            <a:pPr indent="0" lvl="0" marL="0" rtl="0" algn="ctr">
              <a:spcBef>
                <a:spcPts val="0"/>
              </a:spcBef>
              <a:spcAft>
                <a:spcPts val="0"/>
              </a:spcAft>
              <a:buNone/>
            </a:pPr>
            <a:fld id="{00000000-1234-1234-1234-123412341234}" type="slidenum">
              <a:rPr lang="en" sz="800">
                <a:solidFill>
                  <a:schemeClr val="lt2"/>
                </a:solidFill>
                <a:latin typeface="Inter Light"/>
                <a:ea typeface="Inter Light"/>
                <a:cs typeface="Inter Light"/>
                <a:sym typeface="Inter Light"/>
              </a:rPr>
              <a:t>‹#›</a:t>
            </a:fld>
            <a:endParaRPr sz="800">
              <a:solidFill>
                <a:schemeClr val="lt2"/>
              </a:solidFill>
              <a:latin typeface="Inter Light"/>
              <a:ea typeface="Inter Light"/>
              <a:cs typeface="Inter Light"/>
              <a:sym typeface="Inter Light"/>
            </a:endParaRPr>
          </a:p>
        </p:txBody>
      </p:sp>
      <p:cxnSp>
        <p:nvCxnSpPr>
          <p:cNvPr id="210" name="Google Shape;210;p19"/>
          <p:cNvCxnSpPr/>
          <p:nvPr/>
        </p:nvCxnSpPr>
        <p:spPr>
          <a:xfrm rot="10800000">
            <a:off x="560525" y="279400"/>
            <a:ext cx="149400" cy="0"/>
          </a:xfrm>
          <a:prstGeom prst="straightConnector1">
            <a:avLst/>
          </a:prstGeom>
          <a:noFill/>
          <a:ln cap="flat" cmpd="sng" w="9525">
            <a:solidFill>
              <a:schemeClr val="lt2"/>
            </a:solidFill>
            <a:prstDash val="solid"/>
            <a:round/>
            <a:headEnd len="med" w="med" type="none"/>
            <a:tailEnd len="med" w="med" type="none"/>
          </a:ln>
        </p:spPr>
      </p:cxnSp>
      <p:sp>
        <p:nvSpPr>
          <p:cNvPr id="211" name="Google Shape;211;p19"/>
          <p:cNvSpPr/>
          <p:nvPr/>
        </p:nvSpPr>
        <p:spPr>
          <a:xfrm>
            <a:off x="603475" y="4749800"/>
            <a:ext cx="768000" cy="190500"/>
          </a:xfrm>
          <a:prstGeom prst="roundRect">
            <a:avLst>
              <a:gd fmla="val 50000" name="adj"/>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chemeClr val="lt2"/>
                </a:solidFill>
                <a:latin typeface="Inter"/>
                <a:ea typeface="Inter"/>
                <a:cs typeface="Inter"/>
                <a:sym typeface="Inter"/>
              </a:rPr>
              <a:t>Confidential</a:t>
            </a:r>
            <a:endParaRPr sz="700">
              <a:solidFill>
                <a:schemeClr val="lt2"/>
              </a:solidFill>
              <a:latin typeface="Inter"/>
              <a:ea typeface="Inter"/>
              <a:cs typeface="Inter"/>
              <a:sym typeface="Inter"/>
            </a:endParaRPr>
          </a:p>
        </p:txBody>
      </p:sp>
      <p:sp>
        <p:nvSpPr>
          <p:cNvPr id="212" name="Google Shape;212;p19"/>
          <p:cNvSpPr/>
          <p:nvPr/>
        </p:nvSpPr>
        <p:spPr>
          <a:xfrm>
            <a:off x="1644650" y="4749800"/>
            <a:ext cx="768000" cy="190500"/>
          </a:xfrm>
          <a:prstGeom prst="roundRect">
            <a:avLst>
              <a:gd fmla="val 50000" name="adj"/>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 sz="700">
                <a:solidFill>
                  <a:schemeClr val="lt2"/>
                </a:solidFill>
                <a:latin typeface="Inter"/>
                <a:ea typeface="Inter"/>
                <a:cs typeface="Inter"/>
                <a:sym typeface="Inter"/>
              </a:rPr>
              <a:t>Copyright ©</a:t>
            </a:r>
            <a:endParaRPr sz="700">
              <a:solidFill>
                <a:schemeClr val="lt2"/>
              </a:solidFill>
              <a:latin typeface="Inter"/>
              <a:ea typeface="Inter"/>
              <a:cs typeface="Inter"/>
              <a:sym typeface="Inte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_4">
    <p:spTree>
      <p:nvGrpSpPr>
        <p:cNvPr id="213" name="Shape 213"/>
        <p:cNvGrpSpPr/>
        <p:nvPr/>
      </p:nvGrpSpPr>
      <p:grpSpPr>
        <a:xfrm>
          <a:off x="0" y="0"/>
          <a:ext cx="0" cy="0"/>
          <a:chOff x="0" y="0"/>
          <a:chExt cx="0" cy="0"/>
        </a:xfrm>
      </p:grpSpPr>
      <p:sp>
        <p:nvSpPr>
          <p:cNvPr id="214" name="Google Shape;214;p20"/>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215" name="Google Shape;215;p20"/>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spcBef>
                <a:spcPts val="0"/>
              </a:spcBef>
              <a:spcAft>
                <a:spcPts val="0"/>
              </a:spcAft>
              <a:buSzPts val="2800"/>
              <a:buNone/>
              <a:defRPr sz="2800"/>
            </a:lvl1pPr>
            <a:lvl2pPr lvl="1" algn="ctr">
              <a:spcBef>
                <a:spcPts val="0"/>
              </a:spcBef>
              <a:spcAft>
                <a:spcPts val="0"/>
              </a:spcAft>
              <a:buSzPts val="2800"/>
              <a:buNone/>
              <a:defRPr sz="2800"/>
            </a:lvl2pPr>
            <a:lvl3pPr lvl="2" algn="ctr">
              <a:spcBef>
                <a:spcPts val="0"/>
              </a:spcBef>
              <a:spcAft>
                <a:spcPts val="0"/>
              </a:spcAft>
              <a:buSzPts val="2800"/>
              <a:buNone/>
              <a:defRPr sz="2800"/>
            </a:lvl3pPr>
            <a:lvl4pPr lvl="3" algn="ctr">
              <a:spcBef>
                <a:spcPts val="0"/>
              </a:spcBef>
              <a:spcAft>
                <a:spcPts val="0"/>
              </a:spcAft>
              <a:buSzPts val="2800"/>
              <a:buNone/>
              <a:defRPr sz="2800"/>
            </a:lvl4pPr>
            <a:lvl5pPr lvl="4" algn="ctr">
              <a:spcBef>
                <a:spcPts val="0"/>
              </a:spcBef>
              <a:spcAft>
                <a:spcPts val="0"/>
              </a:spcAft>
              <a:buSzPts val="2800"/>
              <a:buNone/>
              <a:defRPr sz="2800"/>
            </a:lvl5pPr>
            <a:lvl6pPr lvl="5" algn="ctr">
              <a:spcBef>
                <a:spcPts val="0"/>
              </a:spcBef>
              <a:spcAft>
                <a:spcPts val="0"/>
              </a:spcAft>
              <a:buSzPts val="2800"/>
              <a:buNone/>
              <a:defRPr sz="2800"/>
            </a:lvl6pPr>
            <a:lvl7pPr lvl="6" algn="ctr">
              <a:spcBef>
                <a:spcPts val="0"/>
              </a:spcBef>
              <a:spcAft>
                <a:spcPts val="0"/>
              </a:spcAft>
              <a:buSzPts val="2800"/>
              <a:buNone/>
              <a:defRPr sz="2800"/>
            </a:lvl7pPr>
            <a:lvl8pPr lvl="7" algn="ctr">
              <a:spcBef>
                <a:spcPts val="0"/>
              </a:spcBef>
              <a:spcAft>
                <a:spcPts val="0"/>
              </a:spcAft>
              <a:buSzPts val="2800"/>
              <a:buNone/>
              <a:defRPr sz="2800"/>
            </a:lvl8pPr>
            <a:lvl9pPr lvl="8" algn="ctr">
              <a:spcBef>
                <a:spcPts val="0"/>
              </a:spcBef>
              <a:spcAft>
                <a:spcPts val="0"/>
              </a:spcAft>
              <a:buSzPts val="2800"/>
              <a:buNone/>
              <a:defRPr sz="2800"/>
            </a:lvl9pPr>
          </a:lstStyle>
          <a:p/>
        </p:txBody>
      </p:sp>
      <p:sp>
        <p:nvSpPr>
          <p:cNvPr id="216" name="Google Shape;216;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eadline Divider Slide">
  <p:cSld name="CUSTOM_3">
    <p:bg>
      <p:bgPr>
        <a:solidFill>
          <a:schemeClr val="dk1"/>
        </a:solidFill>
      </p:bgPr>
    </p:bg>
    <p:spTree>
      <p:nvGrpSpPr>
        <p:cNvPr id="17" name="Shape 17"/>
        <p:cNvGrpSpPr/>
        <p:nvPr/>
      </p:nvGrpSpPr>
      <p:grpSpPr>
        <a:xfrm>
          <a:off x="0" y="0"/>
          <a:ext cx="0" cy="0"/>
          <a:chOff x="0" y="0"/>
          <a:chExt cx="0" cy="0"/>
        </a:xfrm>
      </p:grpSpPr>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9" name="Google Shape;19;p3"/>
          <p:cNvSpPr txBox="1"/>
          <p:nvPr>
            <p:ph type="title"/>
          </p:nvPr>
        </p:nvSpPr>
        <p:spPr>
          <a:xfrm>
            <a:off x="420875" y="1402000"/>
            <a:ext cx="4324800" cy="24327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Clr>
                <a:schemeClr val="lt1"/>
              </a:buClr>
              <a:buSzPts val="6000"/>
              <a:buFont typeface="Inter"/>
              <a:buNone/>
              <a:defRPr sz="6000">
                <a:solidFill>
                  <a:schemeClr val="lt1"/>
                </a:solidFill>
              </a:defRPr>
            </a:lvl1pPr>
            <a:lvl2pPr lvl="1">
              <a:lnSpc>
                <a:spcPct val="80000"/>
              </a:lnSpc>
              <a:spcBef>
                <a:spcPts val="0"/>
              </a:spcBef>
              <a:spcAft>
                <a:spcPts val="0"/>
              </a:spcAft>
              <a:buClr>
                <a:schemeClr val="lt1"/>
              </a:buClr>
              <a:buSzPts val="6000"/>
              <a:buFont typeface="Inter"/>
              <a:buNone/>
              <a:defRPr b="1" sz="6000">
                <a:solidFill>
                  <a:schemeClr val="lt1"/>
                </a:solidFill>
              </a:defRPr>
            </a:lvl2pPr>
            <a:lvl3pPr lvl="2">
              <a:lnSpc>
                <a:spcPct val="80000"/>
              </a:lnSpc>
              <a:spcBef>
                <a:spcPts val="0"/>
              </a:spcBef>
              <a:spcAft>
                <a:spcPts val="0"/>
              </a:spcAft>
              <a:buClr>
                <a:schemeClr val="lt1"/>
              </a:buClr>
              <a:buSzPts val="6000"/>
              <a:buFont typeface="Inter"/>
              <a:buNone/>
              <a:defRPr b="1" sz="6000">
                <a:solidFill>
                  <a:schemeClr val="lt1"/>
                </a:solidFill>
              </a:defRPr>
            </a:lvl3pPr>
            <a:lvl4pPr lvl="3">
              <a:lnSpc>
                <a:spcPct val="80000"/>
              </a:lnSpc>
              <a:spcBef>
                <a:spcPts val="0"/>
              </a:spcBef>
              <a:spcAft>
                <a:spcPts val="0"/>
              </a:spcAft>
              <a:buClr>
                <a:schemeClr val="lt1"/>
              </a:buClr>
              <a:buSzPts val="6000"/>
              <a:buFont typeface="Inter"/>
              <a:buNone/>
              <a:defRPr b="1" sz="6000">
                <a:solidFill>
                  <a:schemeClr val="lt1"/>
                </a:solidFill>
              </a:defRPr>
            </a:lvl4pPr>
            <a:lvl5pPr lvl="4">
              <a:lnSpc>
                <a:spcPct val="80000"/>
              </a:lnSpc>
              <a:spcBef>
                <a:spcPts val="0"/>
              </a:spcBef>
              <a:spcAft>
                <a:spcPts val="0"/>
              </a:spcAft>
              <a:buClr>
                <a:schemeClr val="lt1"/>
              </a:buClr>
              <a:buSzPts val="6000"/>
              <a:buFont typeface="Inter"/>
              <a:buNone/>
              <a:defRPr b="1" sz="6000">
                <a:solidFill>
                  <a:schemeClr val="lt1"/>
                </a:solidFill>
              </a:defRPr>
            </a:lvl5pPr>
            <a:lvl6pPr lvl="5">
              <a:lnSpc>
                <a:spcPct val="80000"/>
              </a:lnSpc>
              <a:spcBef>
                <a:spcPts val="0"/>
              </a:spcBef>
              <a:spcAft>
                <a:spcPts val="0"/>
              </a:spcAft>
              <a:buClr>
                <a:schemeClr val="lt1"/>
              </a:buClr>
              <a:buSzPts val="6000"/>
              <a:buFont typeface="Inter"/>
              <a:buNone/>
              <a:defRPr b="1" sz="6000">
                <a:solidFill>
                  <a:schemeClr val="lt1"/>
                </a:solidFill>
              </a:defRPr>
            </a:lvl6pPr>
            <a:lvl7pPr lvl="6">
              <a:lnSpc>
                <a:spcPct val="80000"/>
              </a:lnSpc>
              <a:spcBef>
                <a:spcPts val="0"/>
              </a:spcBef>
              <a:spcAft>
                <a:spcPts val="0"/>
              </a:spcAft>
              <a:buClr>
                <a:schemeClr val="lt1"/>
              </a:buClr>
              <a:buSzPts val="6000"/>
              <a:buFont typeface="Inter"/>
              <a:buNone/>
              <a:defRPr b="1" sz="6000">
                <a:solidFill>
                  <a:schemeClr val="lt1"/>
                </a:solidFill>
              </a:defRPr>
            </a:lvl7pPr>
            <a:lvl8pPr lvl="7">
              <a:lnSpc>
                <a:spcPct val="80000"/>
              </a:lnSpc>
              <a:spcBef>
                <a:spcPts val="0"/>
              </a:spcBef>
              <a:spcAft>
                <a:spcPts val="0"/>
              </a:spcAft>
              <a:buClr>
                <a:schemeClr val="lt1"/>
              </a:buClr>
              <a:buSzPts val="6000"/>
              <a:buFont typeface="Inter"/>
              <a:buNone/>
              <a:defRPr b="1" sz="6000">
                <a:solidFill>
                  <a:schemeClr val="lt1"/>
                </a:solidFill>
              </a:defRPr>
            </a:lvl8pPr>
            <a:lvl9pPr lvl="8">
              <a:lnSpc>
                <a:spcPct val="80000"/>
              </a:lnSpc>
              <a:spcBef>
                <a:spcPts val="0"/>
              </a:spcBef>
              <a:spcAft>
                <a:spcPts val="0"/>
              </a:spcAft>
              <a:buClr>
                <a:schemeClr val="lt1"/>
              </a:buClr>
              <a:buSzPts val="6000"/>
              <a:buFont typeface="Inter"/>
              <a:buNone/>
              <a:defRPr b="1" sz="6000">
                <a:solidFill>
                  <a:schemeClr val="lt1"/>
                </a:solidFill>
              </a:defRPr>
            </a:lvl9pPr>
          </a:lstStyle>
          <a:p/>
        </p:txBody>
      </p:sp>
      <p:sp>
        <p:nvSpPr>
          <p:cNvPr id="20" name="Google Shape;20;p3"/>
          <p:cNvSpPr txBox="1"/>
          <p:nvPr>
            <p:ph idx="2" type="title"/>
          </p:nvPr>
        </p:nvSpPr>
        <p:spPr>
          <a:xfrm>
            <a:off x="474350" y="3793500"/>
            <a:ext cx="4036500" cy="1153200"/>
          </a:xfrm>
          <a:prstGeom prst="rect">
            <a:avLst/>
          </a:prstGeom>
        </p:spPr>
        <p:txBody>
          <a:bodyPr anchorCtr="0" anchor="t" bIns="91425" lIns="91425" spcFirstLastPara="1" rIns="91425" wrap="square" tIns="91425">
            <a:noAutofit/>
          </a:bodyPr>
          <a:lstStyle>
            <a:lvl1pPr lvl="0">
              <a:spcBef>
                <a:spcPts val="0"/>
              </a:spcBef>
              <a:spcAft>
                <a:spcPts val="0"/>
              </a:spcAft>
              <a:buClr>
                <a:schemeClr val="lt2"/>
              </a:buClr>
              <a:buSzPts val="1800"/>
              <a:buFont typeface="Inter SemiBold"/>
              <a:buNone/>
              <a:defRPr b="0" sz="1800">
                <a:solidFill>
                  <a:schemeClr val="lt2"/>
                </a:solidFill>
                <a:latin typeface="Inter SemiBold"/>
                <a:ea typeface="Inter SemiBold"/>
                <a:cs typeface="Inter SemiBold"/>
                <a:sym typeface="Inter SemiBold"/>
              </a:defRPr>
            </a:lvl1pPr>
            <a:lvl2pPr lvl="1">
              <a:spcBef>
                <a:spcPts val="0"/>
              </a:spcBef>
              <a:spcAft>
                <a:spcPts val="0"/>
              </a:spcAft>
              <a:buClr>
                <a:schemeClr val="lt2"/>
              </a:buClr>
              <a:buSzPts val="1800"/>
              <a:buFont typeface="Inter SemiBold"/>
              <a:buNone/>
              <a:defRPr sz="1800">
                <a:solidFill>
                  <a:schemeClr val="lt2"/>
                </a:solidFill>
                <a:latin typeface="Inter SemiBold"/>
                <a:ea typeface="Inter SemiBold"/>
                <a:cs typeface="Inter SemiBold"/>
                <a:sym typeface="Inter SemiBold"/>
              </a:defRPr>
            </a:lvl2pPr>
            <a:lvl3pPr lvl="2">
              <a:spcBef>
                <a:spcPts val="0"/>
              </a:spcBef>
              <a:spcAft>
                <a:spcPts val="0"/>
              </a:spcAft>
              <a:buClr>
                <a:schemeClr val="lt2"/>
              </a:buClr>
              <a:buSzPts val="1800"/>
              <a:buFont typeface="Inter SemiBold"/>
              <a:buNone/>
              <a:defRPr sz="1800">
                <a:solidFill>
                  <a:schemeClr val="lt2"/>
                </a:solidFill>
                <a:latin typeface="Inter SemiBold"/>
                <a:ea typeface="Inter SemiBold"/>
                <a:cs typeface="Inter SemiBold"/>
                <a:sym typeface="Inter SemiBold"/>
              </a:defRPr>
            </a:lvl3pPr>
            <a:lvl4pPr lvl="3">
              <a:spcBef>
                <a:spcPts val="0"/>
              </a:spcBef>
              <a:spcAft>
                <a:spcPts val="0"/>
              </a:spcAft>
              <a:buClr>
                <a:schemeClr val="lt2"/>
              </a:buClr>
              <a:buSzPts val="1800"/>
              <a:buFont typeface="Inter SemiBold"/>
              <a:buNone/>
              <a:defRPr sz="1800">
                <a:solidFill>
                  <a:schemeClr val="lt2"/>
                </a:solidFill>
                <a:latin typeface="Inter SemiBold"/>
                <a:ea typeface="Inter SemiBold"/>
                <a:cs typeface="Inter SemiBold"/>
                <a:sym typeface="Inter SemiBold"/>
              </a:defRPr>
            </a:lvl4pPr>
            <a:lvl5pPr lvl="4">
              <a:spcBef>
                <a:spcPts val="0"/>
              </a:spcBef>
              <a:spcAft>
                <a:spcPts val="0"/>
              </a:spcAft>
              <a:buClr>
                <a:schemeClr val="lt2"/>
              </a:buClr>
              <a:buSzPts val="1800"/>
              <a:buFont typeface="Inter SemiBold"/>
              <a:buNone/>
              <a:defRPr sz="1800">
                <a:solidFill>
                  <a:schemeClr val="lt2"/>
                </a:solidFill>
                <a:latin typeface="Inter SemiBold"/>
                <a:ea typeface="Inter SemiBold"/>
                <a:cs typeface="Inter SemiBold"/>
                <a:sym typeface="Inter SemiBold"/>
              </a:defRPr>
            </a:lvl5pPr>
            <a:lvl6pPr lvl="5">
              <a:spcBef>
                <a:spcPts val="0"/>
              </a:spcBef>
              <a:spcAft>
                <a:spcPts val="0"/>
              </a:spcAft>
              <a:buClr>
                <a:schemeClr val="lt2"/>
              </a:buClr>
              <a:buSzPts val="1800"/>
              <a:buFont typeface="Inter SemiBold"/>
              <a:buNone/>
              <a:defRPr sz="1800">
                <a:solidFill>
                  <a:schemeClr val="lt2"/>
                </a:solidFill>
                <a:latin typeface="Inter SemiBold"/>
                <a:ea typeface="Inter SemiBold"/>
                <a:cs typeface="Inter SemiBold"/>
                <a:sym typeface="Inter SemiBold"/>
              </a:defRPr>
            </a:lvl6pPr>
            <a:lvl7pPr lvl="6">
              <a:spcBef>
                <a:spcPts val="0"/>
              </a:spcBef>
              <a:spcAft>
                <a:spcPts val="0"/>
              </a:spcAft>
              <a:buClr>
                <a:schemeClr val="lt2"/>
              </a:buClr>
              <a:buSzPts val="1800"/>
              <a:buFont typeface="Inter SemiBold"/>
              <a:buNone/>
              <a:defRPr sz="1800">
                <a:solidFill>
                  <a:schemeClr val="lt2"/>
                </a:solidFill>
                <a:latin typeface="Inter SemiBold"/>
                <a:ea typeface="Inter SemiBold"/>
                <a:cs typeface="Inter SemiBold"/>
                <a:sym typeface="Inter SemiBold"/>
              </a:defRPr>
            </a:lvl7pPr>
            <a:lvl8pPr lvl="7">
              <a:spcBef>
                <a:spcPts val="0"/>
              </a:spcBef>
              <a:spcAft>
                <a:spcPts val="0"/>
              </a:spcAft>
              <a:buClr>
                <a:schemeClr val="lt2"/>
              </a:buClr>
              <a:buSzPts val="1800"/>
              <a:buFont typeface="Inter SemiBold"/>
              <a:buNone/>
              <a:defRPr sz="1800">
                <a:solidFill>
                  <a:schemeClr val="lt2"/>
                </a:solidFill>
                <a:latin typeface="Inter SemiBold"/>
                <a:ea typeface="Inter SemiBold"/>
                <a:cs typeface="Inter SemiBold"/>
                <a:sym typeface="Inter SemiBold"/>
              </a:defRPr>
            </a:lvl8pPr>
            <a:lvl9pPr lvl="8">
              <a:spcBef>
                <a:spcPts val="0"/>
              </a:spcBef>
              <a:spcAft>
                <a:spcPts val="0"/>
              </a:spcAft>
              <a:buClr>
                <a:schemeClr val="lt2"/>
              </a:buClr>
              <a:buSzPts val="1800"/>
              <a:buFont typeface="Inter SemiBold"/>
              <a:buNone/>
              <a:defRPr sz="1800">
                <a:solidFill>
                  <a:schemeClr val="lt2"/>
                </a:solidFill>
                <a:latin typeface="Inter SemiBold"/>
                <a:ea typeface="Inter SemiBold"/>
                <a:cs typeface="Inter SemiBold"/>
                <a:sym typeface="Inter SemiBold"/>
              </a:defRPr>
            </a:lvl9pPr>
          </a:lstStyle>
          <a:p/>
        </p:txBody>
      </p:sp>
      <p:cxnSp>
        <p:nvCxnSpPr>
          <p:cNvPr id="21" name="Google Shape;21;p3"/>
          <p:cNvCxnSpPr/>
          <p:nvPr/>
        </p:nvCxnSpPr>
        <p:spPr>
          <a:xfrm rot="10800000">
            <a:off x="560525" y="279400"/>
            <a:ext cx="149400" cy="0"/>
          </a:xfrm>
          <a:prstGeom prst="straightConnector1">
            <a:avLst/>
          </a:prstGeom>
          <a:noFill/>
          <a:ln cap="flat" cmpd="sng" w="9525">
            <a:solidFill>
              <a:schemeClr val="lt2"/>
            </a:solidFill>
            <a:prstDash val="solid"/>
            <a:round/>
            <a:headEnd len="med" w="med" type="none"/>
            <a:tailEnd len="med" w="med" type="none"/>
          </a:ln>
        </p:spPr>
      </p:cxnSp>
      <p:sp>
        <p:nvSpPr>
          <p:cNvPr id="22" name="Google Shape;22;p3"/>
          <p:cNvSpPr/>
          <p:nvPr>
            <p:ph idx="3" type="pic"/>
          </p:nvPr>
        </p:nvSpPr>
        <p:spPr>
          <a:xfrm>
            <a:off x="5039775" y="196800"/>
            <a:ext cx="3905400" cy="4749900"/>
          </a:xfrm>
          <a:prstGeom prst="roundRect">
            <a:avLst>
              <a:gd fmla="val 2053" name="adj"/>
            </a:avLst>
          </a:prstGeom>
          <a:noFill/>
          <a:ln>
            <a:noFill/>
          </a:ln>
        </p:spPr>
      </p:sp>
      <p:sp>
        <p:nvSpPr>
          <p:cNvPr id="23" name="Google Shape;23;p3"/>
          <p:cNvSpPr/>
          <p:nvPr/>
        </p:nvSpPr>
        <p:spPr>
          <a:xfrm>
            <a:off x="603475" y="4749800"/>
            <a:ext cx="768000" cy="190500"/>
          </a:xfrm>
          <a:prstGeom prst="roundRect">
            <a:avLst>
              <a:gd fmla="val 50000" name="adj"/>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chemeClr val="lt2"/>
                </a:solidFill>
                <a:latin typeface="Inter"/>
                <a:ea typeface="Inter"/>
                <a:cs typeface="Inter"/>
                <a:sym typeface="Inter"/>
              </a:rPr>
              <a:t>Confidential</a:t>
            </a:r>
            <a:endParaRPr sz="700">
              <a:solidFill>
                <a:schemeClr val="lt2"/>
              </a:solidFill>
              <a:latin typeface="Inter"/>
              <a:ea typeface="Inter"/>
              <a:cs typeface="Inter"/>
              <a:sym typeface="Inter"/>
            </a:endParaRPr>
          </a:p>
        </p:txBody>
      </p:sp>
      <p:sp>
        <p:nvSpPr>
          <p:cNvPr id="24" name="Google Shape;24;p3"/>
          <p:cNvSpPr txBox="1"/>
          <p:nvPr/>
        </p:nvSpPr>
        <p:spPr>
          <a:xfrm>
            <a:off x="420872" y="203200"/>
            <a:ext cx="428700" cy="393600"/>
          </a:xfrm>
          <a:prstGeom prst="rect">
            <a:avLst/>
          </a:prstGeom>
          <a:noFill/>
          <a:ln>
            <a:noFill/>
          </a:ln>
        </p:spPr>
        <p:txBody>
          <a:bodyPr anchorCtr="0" anchor="ctr" bIns="91425" lIns="91425" spcFirstLastPara="1" rIns="91425" wrap="square" tIns="91425">
            <a:normAutofit/>
          </a:bodyPr>
          <a:lstStyle/>
          <a:p>
            <a:pPr indent="0" lvl="0" marL="0" rtl="0" algn="ctr">
              <a:spcBef>
                <a:spcPts val="0"/>
              </a:spcBef>
              <a:spcAft>
                <a:spcPts val="0"/>
              </a:spcAft>
              <a:buNone/>
            </a:pPr>
            <a:fld id="{00000000-1234-1234-1234-123412341234}" type="slidenum">
              <a:rPr lang="en" sz="800">
                <a:solidFill>
                  <a:schemeClr val="lt2"/>
                </a:solidFill>
                <a:latin typeface="Inter Light"/>
                <a:ea typeface="Inter Light"/>
                <a:cs typeface="Inter Light"/>
                <a:sym typeface="Inter Light"/>
              </a:rPr>
              <a:t>‹#›</a:t>
            </a:fld>
            <a:endParaRPr sz="800">
              <a:solidFill>
                <a:schemeClr val="lt2"/>
              </a:solidFill>
              <a:latin typeface="Inter Light"/>
              <a:ea typeface="Inter Light"/>
              <a:cs typeface="Inter Light"/>
              <a:sym typeface="Inter Light"/>
            </a:endParaRPr>
          </a:p>
        </p:txBody>
      </p:sp>
      <p:sp>
        <p:nvSpPr>
          <p:cNvPr id="25" name="Google Shape;25;p3"/>
          <p:cNvSpPr/>
          <p:nvPr/>
        </p:nvSpPr>
        <p:spPr>
          <a:xfrm>
            <a:off x="1644650" y="4749800"/>
            <a:ext cx="768000" cy="190500"/>
          </a:xfrm>
          <a:prstGeom prst="roundRect">
            <a:avLst>
              <a:gd fmla="val 50000" name="adj"/>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 sz="700">
                <a:solidFill>
                  <a:schemeClr val="lt2"/>
                </a:solidFill>
                <a:latin typeface="Inter"/>
                <a:ea typeface="Inter"/>
                <a:cs typeface="Inter"/>
                <a:sym typeface="Inter"/>
              </a:rPr>
              <a:t>Copyright ©</a:t>
            </a:r>
            <a:endParaRPr sz="700">
              <a:solidFill>
                <a:schemeClr val="lt2"/>
              </a:solidFill>
              <a:latin typeface="Inter"/>
              <a:ea typeface="Inter"/>
              <a:cs typeface="Inter"/>
              <a:sym typeface="Inte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_HEADER_1">
    <p:spTree>
      <p:nvGrpSpPr>
        <p:cNvPr id="217" name="Shape 217"/>
        <p:cNvGrpSpPr/>
        <p:nvPr/>
      </p:nvGrpSpPr>
      <p:grpSpPr>
        <a:xfrm>
          <a:off x="0" y="0"/>
          <a:ext cx="0" cy="0"/>
          <a:chOff x="0" y="0"/>
          <a:chExt cx="0" cy="0"/>
        </a:xfrm>
      </p:grpSpPr>
      <p:sp>
        <p:nvSpPr>
          <p:cNvPr id="218" name="Google Shape;218;p21"/>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219" name="Google Shape;219;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p:cSld name="TITLE_AND_BODY_1">
    <p:spTree>
      <p:nvGrpSpPr>
        <p:cNvPr id="220" name="Shape 220"/>
        <p:cNvGrpSpPr/>
        <p:nvPr/>
      </p:nvGrpSpPr>
      <p:grpSpPr>
        <a:xfrm>
          <a:off x="0" y="0"/>
          <a:ext cx="0" cy="0"/>
          <a:chOff x="0" y="0"/>
          <a:chExt cx="0" cy="0"/>
        </a:xfrm>
      </p:grpSpPr>
      <p:sp>
        <p:nvSpPr>
          <p:cNvPr id="221" name="Google Shape;221;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22" name="Google Shape;222;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223" name="Google Shape;223;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p:cSld name="TITLE_AND_TWO_COLUMNS_1">
    <p:spTree>
      <p:nvGrpSpPr>
        <p:cNvPr id="224" name="Shape 224"/>
        <p:cNvGrpSpPr/>
        <p:nvPr/>
      </p:nvGrpSpPr>
      <p:grpSpPr>
        <a:xfrm>
          <a:off x="0" y="0"/>
          <a:ext cx="0" cy="0"/>
          <a:chOff x="0" y="0"/>
          <a:chExt cx="0" cy="0"/>
        </a:xfrm>
      </p:grpSpPr>
      <p:sp>
        <p:nvSpPr>
          <p:cNvPr id="225" name="Google Shape;225;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26" name="Google Shape;226;p23"/>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227" name="Google Shape;227;p23"/>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228" name="Google Shape;228;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_ONLY_1">
    <p:spTree>
      <p:nvGrpSpPr>
        <p:cNvPr id="229" name="Shape 229"/>
        <p:cNvGrpSpPr/>
        <p:nvPr/>
      </p:nvGrpSpPr>
      <p:grpSpPr>
        <a:xfrm>
          <a:off x="0" y="0"/>
          <a:ext cx="0" cy="0"/>
          <a:chOff x="0" y="0"/>
          <a:chExt cx="0" cy="0"/>
        </a:xfrm>
      </p:grpSpPr>
      <p:sp>
        <p:nvSpPr>
          <p:cNvPr id="230" name="Google Shape;230;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1" name="Google Shape;231;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_1">
    <p:spTree>
      <p:nvGrpSpPr>
        <p:cNvPr id="232" name="Shape 232"/>
        <p:cNvGrpSpPr/>
        <p:nvPr/>
      </p:nvGrpSpPr>
      <p:grpSpPr>
        <a:xfrm>
          <a:off x="0" y="0"/>
          <a:ext cx="0" cy="0"/>
          <a:chOff x="0" y="0"/>
          <a:chExt cx="0" cy="0"/>
        </a:xfrm>
      </p:grpSpPr>
      <p:sp>
        <p:nvSpPr>
          <p:cNvPr id="233" name="Google Shape;233;p25"/>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234" name="Google Shape;234;p25"/>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235" name="Google Shape;235;p2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_1">
    <p:spTree>
      <p:nvGrpSpPr>
        <p:cNvPr id="236" name="Shape 236"/>
        <p:cNvGrpSpPr/>
        <p:nvPr/>
      </p:nvGrpSpPr>
      <p:grpSpPr>
        <a:xfrm>
          <a:off x="0" y="0"/>
          <a:ext cx="0" cy="0"/>
          <a:chOff x="0" y="0"/>
          <a:chExt cx="0" cy="0"/>
        </a:xfrm>
      </p:grpSpPr>
      <p:sp>
        <p:nvSpPr>
          <p:cNvPr id="237" name="Google Shape;237;p26"/>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238" name="Google Shape;238;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_1_1">
    <p:spTree>
      <p:nvGrpSpPr>
        <p:cNvPr id="239" name="Shape 239"/>
        <p:cNvGrpSpPr/>
        <p:nvPr/>
      </p:nvGrpSpPr>
      <p:grpSpPr>
        <a:xfrm>
          <a:off x="0" y="0"/>
          <a:ext cx="0" cy="0"/>
          <a:chOff x="0" y="0"/>
          <a:chExt cx="0" cy="0"/>
        </a:xfrm>
      </p:grpSpPr>
      <p:sp>
        <p:nvSpPr>
          <p:cNvPr id="240" name="Google Shape;240;p27"/>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27"/>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242" name="Google Shape;242;p27"/>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spcBef>
                <a:spcPts val="0"/>
              </a:spcBef>
              <a:spcAft>
                <a:spcPts val="0"/>
              </a:spcAft>
              <a:buSzPts val="2100"/>
              <a:buNone/>
              <a:defRPr sz="2100"/>
            </a:lvl1pPr>
            <a:lvl2pPr lvl="1" algn="ctr">
              <a:spcBef>
                <a:spcPts val="0"/>
              </a:spcBef>
              <a:spcAft>
                <a:spcPts val="0"/>
              </a:spcAft>
              <a:buSzPts val="2100"/>
              <a:buNone/>
              <a:defRPr sz="2100"/>
            </a:lvl2pPr>
            <a:lvl3pPr lvl="2" algn="ctr">
              <a:spcBef>
                <a:spcPts val="0"/>
              </a:spcBef>
              <a:spcAft>
                <a:spcPts val="0"/>
              </a:spcAft>
              <a:buSzPts val="2100"/>
              <a:buNone/>
              <a:defRPr sz="2100"/>
            </a:lvl3pPr>
            <a:lvl4pPr lvl="3" algn="ctr">
              <a:spcBef>
                <a:spcPts val="0"/>
              </a:spcBef>
              <a:spcAft>
                <a:spcPts val="0"/>
              </a:spcAft>
              <a:buSzPts val="2100"/>
              <a:buNone/>
              <a:defRPr sz="2100"/>
            </a:lvl4pPr>
            <a:lvl5pPr lvl="4" algn="ctr">
              <a:spcBef>
                <a:spcPts val="0"/>
              </a:spcBef>
              <a:spcAft>
                <a:spcPts val="0"/>
              </a:spcAft>
              <a:buSzPts val="2100"/>
              <a:buNone/>
              <a:defRPr sz="2100"/>
            </a:lvl5pPr>
            <a:lvl6pPr lvl="5" algn="ctr">
              <a:spcBef>
                <a:spcPts val="0"/>
              </a:spcBef>
              <a:spcAft>
                <a:spcPts val="0"/>
              </a:spcAft>
              <a:buSzPts val="2100"/>
              <a:buNone/>
              <a:defRPr sz="2100"/>
            </a:lvl6pPr>
            <a:lvl7pPr lvl="6" algn="ctr">
              <a:spcBef>
                <a:spcPts val="0"/>
              </a:spcBef>
              <a:spcAft>
                <a:spcPts val="0"/>
              </a:spcAft>
              <a:buSzPts val="2100"/>
              <a:buNone/>
              <a:defRPr sz="2100"/>
            </a:lvl7pPr>
            <a:lvl8pPr lvl="7" algn="ctr">
              <a:spcBef>
                <a:spcPts val="0"/>
              </a:spcBef>
              <a:spcAft>
                <a:spcPts val="0"/>
              </a:spcAft>
              <a:buSzPts val="2100"/>
              <a:buNone/>
              <a:defRPr sz="2100"/>
            </a:lvl8pPr>
            <a:lvl9pPr lvl="8" algn="ctr">
              <a:spcBef>
                <a:spcPts val="0"/>
              </a:spcBef>
              <a:spcAft>
                <a:spcPts val="0"/>
              </a:spcAft>
              <a:buSzPts val="2100"/>
              <a:buNone/>
              <a:defRPr sz="2100"/>
            </a:lvl9pPr>
          </a:lstStyle>
          <a:p/>
        </p:txBody>
      </p:sp>
      <p:sp>
        <p:nvSpPr>
          <p:cNvPr id="243" name="Google Shape;243;p27"/>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244" name="Google Shape;244;p2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_1">
    <p:spTree>
      <p:nvGrpSpPr>
        <p:cNvPr id="245" name="Shape 245"/>
        <p:cNvGrpSpPr/>
        <p:nvPr/>
      </p:nvGrpSpPr>
      <p:grpSpPr>
        <a:xfrm>
          <a:off x="0" y="0"/>
          <a:ext cx="0" cy="0"/>
          <a:chOff x="0" y="0"/>
          <a:chExt cx="0" cy="0"/>
        </a:xfrm>
      </p:grpSpPr>
      <p:sp>
        <p:nvSpPr>
          <p:cNvPr id="246" name="Google Shape;246;p28"/>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spcBef>
                <a:spcPts val="0"/>
              </a:spcBef>
              <a:spcAft>
                <a:spcPts val="0"/>
              </a:spcAft>
              <a:buSzPts val="1200"/>
              <a:buNone/>
              <a:defRPr/>
            </a:lvl1pPr>
          </a:lstStyle>
          <a:p/>
        </p:txBody>
      </p:sp>
      <p:sp>
        <p:nvSpPr>
          <p:cNvPr id="247" name="Google Shape;247;p2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_1">
    <p:spTree>
      <p:nvGrpSpPr>
        <p:cNvPr id="248" name="Shape 248"/>
        <p:cNvGrpSpPr/>
        <p:nvPr/>
      </p:nvGrpSpPr>
      <p:grpSpPr>
        <a:xfrm>
          <a:off x="0" y="0"/>
          <a:ext cx="0" cy="0"/>
          <a:chOff x="0" y="0"/>
          <a:chExt cx="0" cy="0"/>
        </a:xfrm>
      </p:grpSpPr>
      <p:sp>
        <p:nvSpPr>
          <p:cNvPr id="249" name="Google Shape;249;p29"/>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250" name="Google Shape;250;p29"/>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04800" lvl="0" marL="457200" algn="ctr">
              <a:spcBef>
                <a:spcPts val="0"/>
              </a:spcBef>
              <a:spcAft>
                <a:spcPts val="0"/>
              </a:spcAft>
              <a:buSzPts val="1200"/>
              <a:buChar char="●"/>
              <a:defRPr/>
            </a:lvl1pPr>
            <a:lvl2pPr indent="-304800" lvl="1" marL="914400" algn="ctr">
              <a:spcBef>
                <a:spcPts val="0"/>
              </a:spcBef>
              <a:spcAft>
                <a:spcPts val="0"/>
              </a:spcAft>
              <a:buSzPts val="1200"/>
              <a:buChar char="○"/>
              <a:defRPr/>
            </a:lvl2pPr>
            <a:lvl3pPr indent="-304800" lvl="2" marL="1371600" algn="ctr">
              <a:spcBef>
                <a:spcPts val="0"/>
              </a:spcBef>
              <a:spcAft>
                <a:spcPts val="0"/>
              </a:spcAft>
              <a:buSzPts val="1200"/>
              <a:buChar char="■"/>
              <a:defRPr/>
            </a:lvl3pPr>
            <a:lvl4pPr indent="-304800" lvl="3" marL="1828800" algn="ctr">
              <a:spcBef>
                <a:spcPts val="0"/>
              </a:spcBef>
              <a:spcAft>
                <a:spcPts val="0"/>
              </a:spcAft>
              <a:buSzPts val="1200"/>
              <a:buChar char="●"/>
              <a:defRPr/>
            </a:lvl4pPr>
            <a:lvl5pPr indent="-304800" lvl="4" marL="2286000" algn="ctr">
              <a:spcBef>
                <a:spcPts val="0"/>
              </a:spcBef>
              <a:spcAft>
                <a:spcPts val="0"/>
              </a:spcAft>
              <a:buSzPts val="1200"/>
              <a:buChar char="○"/>
              <a:defRPr/>
            </a:lvl5pPr>
            <a:lvl6pPr indent="-304800" lvl="5" marL="2743200" algn="ctr">
              <a:spcBef>
                <a:spcPts val="0"/>
              </a:spcBef>
              <a:spcAft>
                <a:spcPts val="0"/>
              </a:spcAft>
              <a:buSzPts val="1200"/>
              <a:buChar char="■"/>
              <a:defRPr/>
            </a:lvl6pPr>
            <a:lvl7pPr indent="-304800" lvl="6" marL="3200400" algn="ctr">
              <a:spcBef>
                <a:spcPts val="0"/>
              </a:spcBef>
              <a:spcAft>
                <a:spcPts val="0"/>
              </a:spcAft>
              <a:buSzPts val="1200"/>
              <a:buChar char="●"/>
              <a:defRPr/>
            </a:lvl7pPr>
            <a:lvl8pPr indent="-304800" lvl="7" marL="3657600" algn="ctr">
              <a:spcBef>
                <a:spcPts val="0"/>
              </a:spcBef>
              <a:spcAft>
                <a:spcPts val="0"/>
              </a:spcAft>
              <a:buSzPts val="1200"/>
              <a:buChar char="○"/>
              <a:defRPr/>
            </a:lvl8pPr>
            <a:lvl9pPr indent="-304800" lvl="8" marL="4114800" algn="ctr">
              <a:spcBef>
                <a:spcPts val="0"/>
              </a:spcBef>
              <a:spcAft>
                <a:spcPts val="0"/>
              </a:spcAft>
              <a:buSzPts val="1200"/>
              <a:buChar char="■"/>
              <a:defRPr/>
            </a:lvl9pPr>
          </a:lstStyle>
          <a:p/>
        </p:txBody>
      </p:sp>
      <p:sp>
        <p:nvSpPr>
          <p:cNvPr id="251" name="Google Shape;251;p2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_1">
  <p:cSld name="BLANK_1">
    <p:spTree>
      <p:nvGrpSpPr>
        <p:cNvPr id="252" name="Shape 252"/>
        <p:cNvGrpSpPr/>
        <p:nvPr/>
      </p:nvGrpSpPr>
      <p:grpSpPr>
        <a:xfrm>
          <a:off x="0" y="0"/>
          <a:ext cx="0" cy="0"/>
          <a:chOff x="0" y="0"/>
          <a:chExt cx="0" cy="0"/>
        </a:xfrm>
      </p:grpSpPr>
      <p:sp>
        <p:nvSpPr>
          <p:cNvPr id="253" name="Google Shape;253;p3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ision / Mission" type="secHead">
  <p:cSld name="SECTION_HEADER">
    <p:bg>
      <p:bgPr>
        <a:solidFill>
          <a:schemeClr val="lt1"/>
        </a:solidFill>
      </p:bgPr>
    </p:bg>
    <p:spTree>
      <p:nvGrpSpPr>
        <p:cNvPr id="26" name="Shape 26"/>
        <p:cNvGrpSpPr/>
        <p:nvPr/>
      </p:nvGrpSpPr>
      <p:grpSpPr>
        <a:xfrm>
          <a:off x="0" y="0"/>
          <a:ext cx="0" cy="0"/>
          <a:chOff x="0" y="0"/>
          <a:chExt cx="0" cy="0"/>
        </a:xfrm>
      </p:grpSpPr>
      <p:sp>
        <p:nvSpPr>
          <p:cNvPr id="27" name="Google Shape;27;p4"/>
          <p:cNvSpPr/>
          <p:nvPr>
            <p:ph idx="2" type="pic"/>
          </p:nvPr>
        </p:nvSpPr>
        <p:spPr>
          <a:xfrm>
            <a:off x="5039775" y="203250"/>
            <a:ext cx="3905400" cy="2298600"/>
          </a:xfrm>
          <a:prstGeom prst="roundRect">
            <a:avLst>
              <a:gd fmla="val 2053" name="adj"/>
            </a:avLst>
          </a:prstGeom>
          <a:noFill/>
          <a:ln>
            <a:noFill/>
          </a:ln>
        </p:spPr>
      </p:sp>
      <p:cxnSp>
        <p:nvCxnSpPr>
          <p:cNvPr id="28" name="Google Shape;28;p4"/>
          <p:cNvCxnSpPr/>
          <p:nvPr/>
        </p:nvCxnSpPr>
        <p:spPr>
          <a:xfrm rot="10800000">
            <a:off x="560525" y="279400"/>
            <a:ext cx="149400" cy="0"/>
          </a:xfrm>
          <a:prstGeom prst="straightConnector1">
            <a:avLst/>
          </a:prstGeom>
          <a:noFill/>
          <a:ln cap="flat" cmpd="sng" w="9525">
            <a:solidFill>
              <a:schemeClr val="dk1"/>
            </a:solidFill>
            <a:prstDash val="solid"/>
            <a:round/>
            <a:headEnd len="med" w="med" type="none"/>
            <a:tailEnd len="med" w="med" type="none"/>
          </a:ln>
        </p:spPr>
      </p:cxnSp>
      <p:sp>
        <p:nvSpPr>
          <p:cNvPr id="29" name="Google Shape;29;p4"/>
          <p:cNvSpPr txBox="1"/>
          <p:nvPr>
            <p:ph idx="1" type="body"/>
          </p:nvPr>
        </p:nvSpPr>
        <p:spPr>
          <a:xfrm>
            <a:off x="452575" y="1853525"/>
            <a:ext cx="2965500" cy="2440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dk2"/>
              </a:buClr>
              <a:buSzPts val="1200"/>
              <a:buChar char="●"/>
              <a:defRPr/>
            </a:lvl1pPr>
            <a:lvl2pPr indent="-304800" lvl="1" marL="914400">
              <a:spcBef>
                <a:spcPts val="0"/>
              </a:spcBef>
              <a:spcAft>
                <a:spcPts val="0"/>
              </a:spcAft>
              <a:buClr>
                <a:schemeClr val="dk2"/>
              </a:buClr>
              <a:buSzPts val="1200"/>
              <a:buChar char="○"/>
              <a:defRPr/>
            </a:lvl2pPr>
            <a:lvl3pPr indent="-304800" lvl="2" marL="1371600">
              <a:spcBef>
                <a:spcPts val="0"/>
              </a:spcBef>
              <a:spcAft>
                <a:spcPts val="0"/>
              </a:spcAft>
              <a:buClr>
                <a:schemeClr val="dk2"/>
              </a:buClr>
              <a:buSzPts val="1200"/>
              <a:buChar char="■"/>
              <a:defRPr/>
            </a:lvl3pPr>
            <a:lvl4pPr indent="-304800" lvl="3" marL="1828800">
              <a:spcBef>
                <a:spcPts val="0"/>
              </a:spcBef>
              <a:spcAft>
                <a:spcPts val="0"/>
              </a:spcAft>
              <a:buClr>
                <a:schemeClr val="dk2"/>
              </a:buClr>
              <a:buSzPts val="1200"/>
              <a:buChar char="●"/>
              <a:defRPr/>
            </a:lvl4pPr>
            <a:lvl5pPr indent="-304800" lvl="4" marL="2286000">
              <a:spcBef>
                <a:spcPts val="0"/>
              </a:spcBef>
              <a:spcAft>
                <a:spcPts val="0"/>
              </a:spcAft>
              <a:buClr>
                <a:schemeClr val="dk2"/>
              </a:buClr>
              <a:buSzPts val="1200"/>
              <a:buChar char="○"/>
              <a:defRPr/>
            </a:lvl5pPr>
            <a:lvl6pPr indent="-304800" lvl="5" marL="2743200">
              <a:spcBef>
                <a:spcPts val="0"/>
              </a:spcBef>
              <a:spcAft>
                <a:spcPts val="0"/>
              </a:spcAft>
              <a:buClr>
                <a:schemeClr val="dk2"/>
              </a:buClr>
              <a:buSzPts val="1200"/>
              <a:buChar char="■"/>
              <a:defRPr/>
            </a:lvl6pPr>
            <a:lvl7pPr indent="-304800" lvl="6" marL="3200400">
              <a:spcBef>
                <a:spcPts val="0"/>
              </a:spcBef>
              <a:spcAft>
                <a:spcPts val="0"/>
              </a:spcAft>
              <a:buClr>
                <a:schemeClr val="dk2"/>
              </a:buClr>
              <a:buSzPts val="1200"/>
              <a:buChar char="●"/>
              <a:defRPr/>
            </a:lvl7pPr>
            <a:lvl8pPr indent="-304800" lvl="7" marL="3657600">
              <a:spcBef>
                <a:spcPts val="0"/>
              </a:spcBef>
              <a:spcAft>
                <a:spcPts val="0"/>
              </a:spcAft>
              <a:buClr>
                <a:schemeClr val="dk2"/>
              </a:buClr>
              <a:buSzPts val="1200"/>
              <a:buChar char="○"/>
              <a:defRPr/>
            </a:lvl8pPr>
            <a:lvl9pPr indent="-304800" lvl="8" marL="4114800">
              <a:spcBef>
                <a:spcPts val="0"/>
              </a:spcBef>
              <a:spcAft>
                <a:spcPts val="0"/>
              </a:spcAft>
              <a:buClr>
                <a:schemeClr val="dk2"/>
              </a:buClr>
              <a:buSzPts val="1200"/>
              <a:buChar char="■"/>
              <a:defRPr/>
            </a:lvl9pPr>
          </a:lstStyle>
          <a:p/>
        </p:txBody>
      </p:sp>
      <p:sp>
        <p:nvSpPr>
          <p:cNvPr id="30" name="Google Shape;30;p4"/>
          <p:cNvSpPr/>
          <p:nvPr>
            <p:ph idx="3" type="pic"/>
          </p:nvPr>
        </p:nvSpPr>
        <p:spPr>
          <a:xfrm>
            <a:off x="5039775" y="2624675"/>
            <a:ext cx="3905400" cy="2298600"/>
          </a:xfrm>
          <a:prstGeom prst="roundRect">
            <a:avLst>
              <a:gd fmla="val 2053" name="adj"/>
            </a:avLst>
          </a:prstGeom>
          <a:noFill/>
          <a:ln>
            <a:noFill/>
          </a:ln>
        </p:spPr>
      </p:sp>
      <p:sp>
        <p:nvSpPr>
          <p:cNvPr id="31" name="Google Shape;31;p4"/>
          <p:cNvSpPr txBox="1"/>
          <p:nvPr>
            <p:ph type="title"/>
          </p:nvPr>
        </p:nvSpPr>
        <p:spPr>
          <a:xfrm>
            <a:off x="452575" y="596800"/>
            <a:ext cx="4263600" cy="13392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Clr>
                <a:schemeClr val="dk2"/>
              </a:buClr>
              <a:buSzPts val="4200"/>
              <a:buFont typeface="Inter"/>
              <a:buNone/>
              <a:defRPr/>
            </a:lvl1pPr>
            <a:lvl2pPr lvl="1">
              <a:lnSpc>
                <a:spcPct val="80000"/>
              </a:lnSpc>
              <a:spcBef>
                <a:spcPts val="0"/>
              </a:spcBef>
              <a:spcAft>
                <a:spcPts val="0"/>
              </a:spcAft>
              <a:buClr>
                <a:schemeClr val="dk2"/>
              </a:buClr>
              <a:buSzPts val="4800"/>
              <a:buFont typeface="Inter"/>
              <a:buNone/>
              <a:defRPr b="1" sz="4800"/>
            </a:lvl2pPr>
            <a:lvl3pPr lvl="2">
              <a:lnSpc>
                <a:spcPct val="80000"/>
              </a:lnSpc>
              <a:spcBef>
                <a:spcPts val="0"/>
              </a:spcBef>
              <a:spcAft>
                <a:spcPts val="0"/>
              </a:spcAft>
              <a:buClr>
                <a:schemeClr val="dk2"/>
              </a:buClr>
              <a:buSzPts val="4800"/>
              <a:buFont typeface="Inter"/>
              <a:buNone/>
              <a:defRPr b="1" sz="4800"/>
            </a:lvl3pPr>
            <a:lvl4pPr lvl="3">
              <a:lnSpc>
                <a:spcPct val="80000"/>
              </a:lnSpc>
              <a:spcBef>
                <a:spcPts val="0"/>
              </a:spcBef>
              <a:spcAft>
                <a:spcPts val="0"/>
              </a:spcAft>
              <a:buClr>
                <a:schemeClr val="dk2"/>
              </a:buClr>
              <a:buSzPts val="4800"/>
              <a:buFont typeface="Inter"/>
              <a:buNone/>
              <a:defRPr b="1" sz="4800"/>
            </a:lvl4pPr>
            <a:lvl5pPr lvl="4">
              <a:lnSpc>
                <a:spcPct val="80000"/>
              </a:lnSpc>
              <a:spcBef>
                <a:spcPts val="0"/>
              </a:spcBef>
              <a:spcAft>
                <a:spcPts val="0"/>
              </a:spcAft>
              <a:buClr>
                <a:schemeClr val="dk2"/>
              </a:buClr>
              <a:buSzPts val="4800"/>
              <a:buFont typeface="Inter"/>
              <a:buNone/>
              <a:defRPr b="1" sz="4800"/>
            </a:lvl5pPr>
            <a:lvl6pPr lvl="5">
              <a:lnSpc>
                <a:spcPct val="80000"/>
              </a:lnSpc>
              <a:spcBef>
                <a:spcPts val="0"/>
              </a:spcBef>
              <a:spcAft>
                <a:spcPts val="0"/>
              </a:spcAft>
              <a:buClr>
                <a:schemeClr val="dk2"/>
              </a:buClr>
              <a:buSzPts val="4800"/>
              <a:buFont typeface="Inter"/>
              <a:buNone/>
              <a:defRPr b="1" sz="4800"/>
            </a:lvl6pPr>
            <a:lvl7pPr lvl="6">
              <a:lnSpc>
                <a:spcPct val="80000"/>
              </a:lnSpc>
              <a:spcBef>
                <a:spcPts val="0"/>
              </a:spcBef>
              <a:spcAft>
                <a:spcPts val="0"/>
              </a:spcAft>
              <a:buClr>
                <a:schemeClr val="dk2"/>
              </a:buClr>
              <a:buSzPts val="4800"/>
              <a:buFont typeface="Inter"/>
              <a:buNone/>
              <a:defRPr b="1" sz="4800"/>
            </a:lvl7pPr>
            <a:lvl8pPr lvl="7">
              <a:lnSpc>
                <a:spcPct val="80000"/>
              </a:lnSpc>
              <a:spcBef>
                <a:spcPts val="0"/>
              </a:spcBef>
              <a:spcAft>
                <a:spcPts val="0"/>
              </a:spcAft>
              <a:buClr>
                <a:schemeClr val="dk2"/>
              </a:buClr>
              <a:buSzPts val="4800"/>
              <a:buFont typeface="Inter"/>
              <a:buNone/>
              <a:defRPr b="1" sz="4800"/>
            </a:lvl8pPr>
            <a:lvl9pPr lvl="8">
              <a:lnSpc>
                <a:spcPct val="80000"/>
              </a:lnSpc>
              <a:spcBef>
                <a:spcPts val="0"/>
              </a:spcBef>
              <a:spcAft>
                <a:spcPts val="0"/>
              </a:spcAft>
              <a:buClr>
                <a:schemeClr val="dk2"/>
              </a:buClr>
              <a:buSzPts val="4800"/>
              <a:buFont typeface="Inter"/>
              <a:buNone/>
              <a:defRPr b="1" sz="4800"/>
            </a:lvl9pPr>
          </a:lstStyle>
          <a:p/>
        </p:txBody>
      </p:sp>
      <p:sp>
        <p:nvSpPr>
          <p:cNvPr id="32" name="Google Shape;32;p4"/>
          <p:cNvSpPr/>
          <p:nvPr/>
        </p:nvSpPr>
        <p:spPr>
          <a:xfrm>
            <a:off x="603475" y="4749800"/>
            <a:ext cx="768000" cy="190500"/>
          </a:xfrm>
          <a:prstGeom prst="roundRect">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chemeClr val="dk1"/>
                </a:solidFill>
                <a:latin typeface="Inter"/>
                <a:ea typeface="Inter"/>
                <a:cs typeface="Inter"/>
                <a:sym typeface="Inter"/>
              </a:rPr>
              <a:t>Confidential</a:t>
            </a:r>
            <a:endParaRPr sz="700">
              <a:solidFill>
                <a:schemeClr val="dk1"/>
              </a:solidFill>
              <a:latin typeface="Inter"/>
              <a:ea typeface="Inter"/>
              <a:cs typeface="Inter"/>
              <a:sym typeface="Inter"/>
            </a:endParaRPr>
          </a:p>
        </p:txBody>
      </p:sp>
      <p:sp>
        <p:nvSpPr>
          <p:cNvPr id="33" name="Google Shape;33;p4"/>
          <p:cNvSpPr txBox="1"/>
          <p:nvPr>
            <p:ph idx="12" type="sldNum"/>
          </p:nvPr>
        </p:nvSpPr>
        <p:spPr>
          <a:xfrm>
            <a:off x="420872" y="203200"/>
            <a:ext cx="428700" cy="393600"/>
          </a:xfrm>
          <a:prstGeom prst="rect">
            <a:avLst/>
          </a:prstGeom>
        </p:spPr>
        <p:txBody>
          <a:bodyPr anchorCtr="0" anchor="ctr" bIns="91425" lIns="91425" spcFirstLastPara="1" rIns="91425" wrap="square" tIns="91425">
            <a:normAutofit/>
          </a:bodyPr>
          <a:lstStyle>
            <a:lvl1pPr lvl="0" rtl="0" algn="ctr">
              <a:buNone/>
              <a:defRPr sz="800">
                <a:solidFill>
                  <a:schemeClr val="dk1"/>
                </a:solidFill>
                <a:latin typeface="Inter Light"/>
                <a:ea typeface="Inter Light"/>
                <a:cs typeface="Inter Light"/>
                <a:sym typeface="Inter Light"/>
              </a:defRPr>
            </a:lvl1pPr>
            <a:lvl2pPr lvl="1" rtl="0" algn="ctr">
              <a:buNone/>
              <a:defRPr sz="800">
                <a:solidFill>
                  <a:schemeClr val="dk1"/>
                </a:solidFill>
                <a:latin typeface="Inter Light"/>
                <a:ea typeface="Inter Light"/>
                <a:cs typeface="Inter Light"/>
                <a:sym typeface="Inter Light"/>
              </a:defRPr>
            </a:lvl2pPr>
            <a:lvl3pPr lvl="2" rtl="0" algn="ctr">
              <a:buNone/>
              <a:defRPr sz="800">
                <a:solidFill>
                  <a:schemeClr val="dk1"/>
                </a:solidFill>
                <a:latin typeface="Inter Light"/>
                <a:ea typeface="Inter Light"/>
                <a:cs typeface="Inter Light"/>
                <a:sym typeface="Inter Light"/>
              </a:defRPr>
            </a:lvl3pPr>
            <a:lvl4pPr lvl="3" rtl="0" algn="ctr">
              <a:buNone/>
              <a:defRPr sz="800">
                <a:solidFill>
                  <a:schemeClr val="dk1"/>
                </a:solidFill>
                <a:latin typeface="Inter Light"/>
                <a:ea typeface="Inter Light"/>
                <a:cs typeface="Inter Light"/>
                <a:sym typeface="Inter Light"/>
              </a:defRPr>
            </a:lvl4pPr>
            <a:lvl5pPr lvl="4" rtl="0" algn="ctr">
              <a:buNone/>
              <a:defRPr sz="800">
                <a:solidFill>
                  <a:schemeClr val="dk1"/>
                </a:solidFill>
                <a:latin typeface="Inter Light"/>
                <a:ea typeface="Inter Light"/>
                <a:cs typeface="Inter Light"/>
                <a:sym typeface="Inter Light"/>
              </a:defRPr>
            </a:lvl5pPr>
            <a:lvl6pPr lvl="5" rtl="0" algn="ctr">
              <a:buNone/>
              <a:defRPr sz="800">
                <a:solidFill>
                  <a:schemeClr val="dk1"/>
                </a:solidFill>
                <a:latin typeface="Inter Light"/>
                <a:ea typeface="Inter Light"/>
                <a:cs typeface="Inter Light"/>
                <a:sym typeface="Inter Light"/>
              </a:defRPr>
            </a:lvl6pPr>
            <a:lvl7pPr lvl="6" rtl="0" algn="ctr">
              <a:buNone/>
              <a:defRPr sz="800">
                <a:solidFill>
                  <a:schemeClr val="dk1"/>
                </a:solidFill>
                <a:latin typeface="Inter Light"/>
                <a:ea typeface="Inter Light"/>
                <a:cs typeface="Inter Light"/>
                <a:sym typeface="Inter Light"/>
              </a:defRPr>
            </a:lvl7pPr>
            <a:lvl8pPr lvl="7" rtl="0" algn="ctr">
              <a:buNone/>
              <a:defRPr sz="800">
                <a:solidFill>
                  <a:schemeClr val="dk1"/>
                </a:solidFill>
                <a:latin typeface="Inter Light"/>
                <a:ea typeface="Inter Light"/>
                <a:cs typeface="Inter Light"/>
                <a:sym typeface="Inter Light"/>
              </a:defRPr>
            </a:lvl8pPr>
            <a:lvl9pPr lvl="8" rtl="0" algn="ctr">
              <a:buNone/>
              <a:defRPr sz="800">
                <a:solidFill>
                  <a:schemeClr val="dk1"/>
                </a:solidFill>
                <a:latin typeface="Inter Light"/>
                <a:ea typeface="Inter Light"/>
                <a:cs typeface="Inter Light"/>
                <a:sym typeface="Inter Light"/>
              </a:defRPr>
            </a:lvl9pPr>
          </a:lstStyle>
          <a:p>
            <a:pPr indent="0" lvl="0" marL="0" rtl="0" algn="ctr">
              <a:spcBef>
                <a:spcPts val="0"/>
              </a:spcBef>
              <a:spcAft>
                <a:spcPts val="0"/>
              </a:spcAft>
              <a:buNone/>
            </a:pPr>
            <a:fld id="{00000000-1234-1234-1234-123412341234}" type="slidenum">
              <a:rPr lang="en"/>
              <a:t>‹#›</a:t>
            </a:fld>
            <a:endParaRPr/>
          </a:p>
        </p:txBody>
      </p:sp>
      <p:sp>
        <p:nvSpPr>
          <p:cNvPr id="34" name="Google Shape;34;p4"/>
          <p:cNvSpPr/>
          <p:nvPr/>
        </p:nvSpPr>
        <p:spPr>
          <a:xfrm>
            <a:off x="1644650" y="4749800"/>
            <a:ext cx="768000" cy="190500"/>
          </a:xfrm>
          <a:prstGeom prst="roundRect">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 sz="700">
                <a:solidFill>
                  <a:schemeClr val="dk1"/>
                </a:solidFill>
                <a:latin typeface="Inter"/>
                <a:ea typeface="Inter"/>
                <a:cs typeface="Inter"/>
                <a:sym typeface="Inter"/>
              </a:rPr>
              <a:t>Copyright ©</a:t>
            </a:r>
            <a:endParaRPr sz="700">
              <a:solidFill>
                <a:schemeClr val="dk1"/>
              </a:solidFill>
              <a:latin typeface="Inter"/>
              <a:ea typeface="Inter"/>
              <a:cs typeface="Inter"/>
              <a:sym typeface="Inter"/>
            </a:endParaRPr>
          </a:p>
        </p:txBody>
      </p:sp>
    </p:spTree>
  </p:cSld>
  <p:clrMapOvr>
    <a:masterClrMapping/>
  </p:clrMapOvr>
  <p:extLst>
    <p:ext uri="{DCECCB84-F9BA-43D5-87BE-67443E8EF086}">
      <p15:sldGuideLst>
        <p15:guide id="1" orient="horz" pos="432">
          <p15:clr>
            <a:srgbClr val="E46962"/>
          </p15:clr>
        </p15:guide>
      </p15:sldGuideLst>
    </p:ext>
  </p:extLst>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CUSTOM_7_1">
    <p:spTree>
      <p:nvGrpSpPr>
        <p:cNvPr id="254" name="Shape 254"/>
        <p:cNvGrpSpPr/>
        <p:nvPr/>
      </p:nvGrpSpPr>
      <p:grpSpPr>
        <a:xfrm>
          <a:off x="0" y="0"/>
          <a:ext cx="0" cy="0"/>
          <a:chOff x="0" y="0"/>
          <a:chExt cx="0" cy="0"/>
        </a:xfrm>
      </p:grpSpPr>
      <p:sp>
        <p:nvSpPr>
          <p:cNvPr id="255" name="Google Shape;255;p31"/>
          <p:cNvSpPr txBox="1"/>
          <p:nvPr>
            <p:ph type="title"/>
          </p:nvPr>
        </p:nvSpPr>
        <p:spPr>
          <a:xfrm>
            <a:off x="677325" y="1832775"/>
            <a:ext cx="3217200" cy="14841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56" name="Google Shape;256;p3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257" name="Google Shape;257;p31"/>
          <p:cNvSpPr txBox="1"/>
          <p:nvPr>
            <p:ph idx="1" type="subTitle"/>
          </p:nvPr>
        </p:nvSpPr>
        <p:spPr>
          <a:xfrm>
            <a:off x="4406650" y="393750"/>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258" name="Google Shape;258;p31"/>
          <p:cNvSpPr txBox="1"/>
          <p:nvPr>
            <p:ph idx="2" type="subTitle"/>
          </p:nvPr>
        </p:nvSpPr>
        <p:spPr>
          <a:xfrm>
            <a:off x="4406650" y="1151705"/>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259" name="Google Shape;259;p31"/>
          <p:cNvSpPr txBox="1"/>
          <p:nvPr>
            <p:ph idx="3" type="subTitle"/>
          </p:nvPr>
        </p:nvSpPr>
        <p:spPr>
          <a:xfrm>
            <a:off x="4406650" y="3425570"/>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260" name="Google Shape;260;p31"/>
          <p:cNvSpPr txBox="1"/>
          <p:nvPr>
            <p:ph idx="4" type="subTitle"/>
          </p:nvPr>
        </p:nvSpPr>
        <p:spPr>
          <a:xfrm>
            <a:off x="4406650" y="1909660"/>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261" name="Google Shape;261;p31"/>
          <p:cNvSpPr txBox="1"/>
          <p:nvPr>
            <p:ph idx="5" type="subTitle"/>
          </p:nvPr>
        </p:nvSpPr>
        <p:spPr>
          <a:xfrm>
            <a:off x="4406650" y="4183525"/>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262" name="Google Shape;262;p31"/>
          <p:cNvSpPr txBox="1"/>
          <p:nvPr>
            <p:ph idx="6" type="subTitle"/>
          </p:nvPr>
        </p:nvSpPr>
        <p:spPr>
          <a:xfrm>
            <a:off x="4406650" y="2667615"/>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ody and image">
  <p:cSld name="CUSTOM_8_1">
    <p:spTree>
      <p:nvGrpSpPr>
        <p:cNvPr id="263" name="Shape 263"/>
        <p:cNvGrpSpPr/>
        <p:nvPr/>
      </p:nvGrpSpPr>
      <p:grpSpPr>
        <a:xfrm>
          <a:off x="0" y="0"/>
          <a:ext cx="0" cy="0"/>
          <a:chOff x="0" y="0"/>
          <a:chExt cx="0" cy="0"/>
        </a:xfrm>
      </p:grpSpPr>
      <p:sp>
        <p:nvSpPr>
          <p:cNvPr id="264" name="Google Shape;264;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65" name="Google Shape;265;p32"/>
          <p:cNvSpPr txBox="1"/>
          <p:nvPr>
            <p:ph idx="1" type="body"/>
          </p:nvPr>
        </p:nvSpPr>
        <p:spPr>
          <a:xfrm>
            <a:off x="311700" y="1152475"/>
            <a:ext cx="4473900" cy="3416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266" name="Google Shape;266;p32"/>
          <p:cNvSpPr/>
          <p:nvPr>
            <p:ph idx="2" type="pic"/>
          </p:nvPr>
        </p:nvSpPr>
        <p:spPr>
          <a:xfrm>
            <a:off x="4992024" y="1152775"/>
            <a:ext cx="3840300" cy="3416400"/>
          </a:xfrm>
          <a:prstGeom prst="rect">
            <a:avLst/>
          </a:prstGeom>
          <a:noFill/>
          <a:ln>
            <a:noFill/>
          </a:ln>
        </p:spPr>
      </p:sp>
      <p:sp>
        <p:nvSpPr>
          <p:cNvPr id="267" name="Google Shape;267;p3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big ideas">
  <p:cSld name="CUSTOM_1_2">
    <p:spTree>
      <p:nvGrpSpPr>
        <p:cNvPr id="268" name="Shape 268"/>
        <p:cNvGrpSpPr/>
        <p:nvPr/>
      </p:nvGrpSpPr>
      <p:grpSpPr>
        <a:xfrm>
          <a:off x="0" y="0"/>
          <a:ext cx="0" cy="0"/>
          <a:chOff x="0" y="0"/>
          <a:chExt cx="0" cy="0"/>
        </a:xfrm>
      </p:grpSpPr>
      <p:sp>
        <p:nvSpPr>
          <p:cNvPr id="269" name="Google Shape;269;p3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270" name="Google Shape;270;p33"/>
          <p:cNvSpPr txBox="1"/>
          <p:nvPr>
            <p:ph type="title"/>
          </p:nvPr>
        </p:nvSpPr>
        <p:spPr>
          <a:xfrm>
            <a:off x="483175" y="450025"/>
            <a:ext cx="8184600" cy="758100"/>
          </a:xfrm>
          <a:prstGeom prst="rect">
            <a:avLst/>
          </a:prstGeom>
        </p:spPr>
        <p:txBody>
          <a:bodyPr anchorCtr="0" anchor="ctr"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271" name="Google Shape;271;p33"/>
          <p:cNvSpPr txBox="1"/>
          <p:nvPr>
            <p:ph idx="1" type="body"/>
          </p:nvPr>
        </p:nvSpPr>
        <p:spPr>
          <a:xfrm>
            <a:off x="483150" y="2237788"/>
            <a:ext cx="3619800" cy="23736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272" name="Google Shape;272;p33"/>
          <p:cNvSpPr txBox="1"/>
          <p:nvPr>
            <p:ph idx="2" type="body"/>
          </p:nvPr>
        </p:nvSpPr>
        <p:spPr>
          <a:xfrm>
            <a:off x="5048000" y="2237788"/>
            <a:ext cx="3619800" cy="23736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273" name="Google Shape;273;p33"/>
          <p:cNvSpPr txBox="1"/>
          <p:nvPr>
            <p:ph idx="3" type="subTitle"/>
          </p:nvPr>
        </p:nvSpPr>
        <p:spPr>
          <a:xfrm>
            <a:off x="483150" y="1336161"/>
            <a:ext cx="36198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274" name="Google Shape;274;p33"/>
          <p:cNvSpPr txBox="1"/>
          <p:nvPr>
            <p:ph idx="4" type="subTitle"/>
          </p:nvPr>
        </p:nvSpPr>
        <p:spPr>
          <a:xfrm>
            <a:off x="5048000" y="1336161"/>
            <a:ext cx="36198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big ideas">
  <p:cSld name="CUSTOM_2_2">
    <p:spTree>
      <p:nvGrpSpPr>
        <p:cNvPr id="275" name="Shape 275"/>
        <p:cNvGrpSpPr/>
        <p:nvPr/>
      </p:nvGrpSpPr>
      <p:grpSpPr>
        <a:xfrm>
          <a:off x="0" y="0"/>
          <a:ext cx="0" cy="0"/>
          <a:chOff x="0" y="0"/>
          <a:chExt cx="0" cy="0"/>
        </a:xfrm>
      </p:grpSpPr>
      <p:sp>
        <p:nvSpPr>
          <p:cNvPr id="276" name="Google Shape;276;p3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277" name="Google Shape;277;p34"/>
          <p:cNvSpPr txBox="1"/>
          <p:nvPr>
            <p:ph idx="1" type="body"/>
          </p:nvPr>
        </p:nvSpPr>
        <p:spPr>
          <a:xfrm>
            <a:off x="483175" y="2417500"/>
            <a:ext cx="2455500" cy="23736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278" name="Google Shape;278;p34"/>
          <p:cNvSpPr txBox="1"/>
          <p:nvPr>
            <p:ph idx="2" type="body"/>
          </p:nvPr>
        </p:nvSpPr>
        <p:spPr>
          <a:xfrm>
            <a:off x="3347725" y="2417500"/>
            <a:ext cx="2455500" cy="23736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279" name="Google Shape;279;p34"/>
          <p:cNvSpPr txBox="1"/>
          <p:nvPr>
            <p:ph idx="3" type="body"/>
          </p:nvPr>
        </p:nvSpPr>
        <p:spPr>
          <a:xfrm>
            <a:off x="6212275" y="2417500"/>
            <a:ext cx="2455500" cy="23736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280" name="Google Shape;280;p34"/>
          <p:cNvSpPr txBox="1"/>
          <p:nvPr>
            <p:ph type="title"/>
          </p:nvPr>
        </p:nvSpPr>
        <p:spPr>
          <a:xfrm>
            <a:off x="483175" y="450025"/>
            <a:ext cx="8184600" cy="758100"/>
          </a:xfrm>
          <a:prstGeom prst="rect">
            <a:avLst/>
          </a:prstGeom>
        </p:spPr>
        <p:txBody>
          <a:bodyPr anchorCtr="0" anchor="ctr"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281" name="Google Shape;281;p34"/>
          <p:cNvSpPr txBox="1"/>
          <p:nvPr>
            <p:ph idx="4" type="subTitle"/>
          </p:nvPr>
        </p:nvSpPr>
        <p:spPr>
          <a:xfrm>
            <a:off x="483175" y="1336150"/>
            <a:ext cx="2455500" cy="7785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282" name="Google Shape;282;p34"/>
          <p:cNvSpPr txBox="1"/>
          <p:nvPr>
            <p:ph idx="5" type="subTitle"/>
          </p:nvPr>
        </p:nvSpPr>
        <p:spPr>
          <a:xfrm>
            <a:off x="3347725" y="1336150"/>
            <a:ext cx="2455500" cy="7785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283" name="Google Shape;283;p34"/>
          <p:cNvSpPr txBox="1"/>
          <p:nvPr>
            <p:ph idx="6" type="subTitle"/>
          </p:nvPr>
        </p:nvSpPr>
        <p:spPr>
          <a:xfrm>
            <a:off x="6212275" y="1336150"/>
            <a:ext cx="2455500" cy="7785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big ideas">
  <p:cSld name="CUSTOM_3_1">
    <p:spTree>
      <p:nvGrpSpPr>
        <p:cNvPr id="284" name="Shape 284"/>
        <p:cNvGrpSpPr/>
        <p:nvPr/>
      </p:nvGrpSpPr>
      <p:grpSpPr>
        <a:xfrm>
          <a:off x="0" y="0"/>
          <a:ext cx="0" cy="0"/>
          <a:chOff x="0" y="0"/>
          <a:chExt cx="0" cy="0"/>
        </a:xfrm>
      </p:grpSpPr>
      <p:sp>
        <p:nvSpPr>
          <p:cNvPr id="285" name="Google Shape;285;p3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286" name="Google Shape;286;p35"/>
          <p:cNvSpPr txBox="1"/>
          <p:nvPr>
            <p:ph idx="1" type="body"/>
          </p:nvPr>
        </p:nvSpPr>
        <p:spPr>
          <a:xfrm>
            <a:off x="366725" y="1759093"/>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287" name="Google Shape;287;p35"/>
          <p:cNvSpPr txBox="1"/>
          <p:nvPr>
            <p:ph idx="2" type="body"/>
          </p:nvPr>
        </p:nvSpPr>
        <p:spPr>
          <a:xfrm>
            <a:off x="4938725" y="1759093"/>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288" name="Google Shape;288;p35"/>
          <p:cNvSpPr txBox="1"/>
          <p:nvPr>
            <p:ph idx="3" type="body"/>
          </p:nvPr>
        </p:nvSpPr>
        <p:spPr>
          <a:xfrm>
            <a:off x="366750" y="3648575"/>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289" name="Google Shape;289;p35"/>
          <p:cNvSpPr txBox="1"/>
          <p:nvPr>
            <p:ph idx="4" type="body"/>
          </p:nvPr>
        </p:nvSpPr>
        <p:spPr>
          <a:xfrm>
            <a:off x="4938750" y="3648575"/>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290" name="Google Shape;290;p35"/>
          <p:cNvSpPr txBox="1"/>
          <p:nvPr>
            <p:ph type="title"/>
          </p:nvPr>
        </p:nvSpPr>
        <p:spPr>
          <a:xfrm>
            <a:off x="366750" y="450025"/>
            <a:ext cx="8184600" cy="758100"/>
          </a:xfrm>
          <a:prstGeom prst="rect">
            <a:avLst/>
          </a:prstGeom>
        </p:spPr>
        <p:txBody>
          <a:bodyPr anchorCtr="0" anchor="ctr"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291" name="Google Shape;291;p35"/>
          <p:cNvSpPr txBox="1"/>
          <p:nvPr>
            <p:ph idx="5" type="subTitle"/>
          </p:nvPr>
        </p:nvSpPr>
        <p:spPr>
          <a:xfrm>
            <a:off x="366763" y="1277907"/>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292" name="Google Shape;292;p35"/>
          <p:cNvSpPr txBox="1"/>
          <p:nvPr>
            <p:ph idx="6" type="subTitle"/>
          </p:nvPr>
        </p:nvSpPr>
        <p:spPr>
          <a:xfrm>
            <a:off x="4938738" y="1277907"/>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293" name="Google Shape;293;p35"/>
          <p:cNvSpPr txBox="1"/>
          <p:nvPr>
            <p:ph idx="7" type="subTitle"/>
          </p:nvPr>
        </p:nvSpPr>
        <p:spPr>
          <a:xfrm>
            <a:off x="4938761" y="3167363"/>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294" name="Google Shape;294;p35"/>
          <p:cNvSpPr txBox="1"/>
          <p:nvPr>
            <p:ph idx="8" type="subTitle"/>
          </p:nvPr>
        </p:nvSpPr>
        <p:spPr>
          <a:xfrm>
            <a:off x="366750" y="3167363"/>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image">
  <p:cSld name="TITLE_ONLY_1_1">
    <p:spTree>
      <p:nvGrpSpPr>
        <p:cNvPr id="295" name="Shape 295"/>
        <p:cNvGrpSpPr/>
        <p:nvPr/>
      </p:nvGrpSpPr>
      <p:grpSpPr>
        <a:xfrm>
          <a:off x="0" y="0"/>
          <a:ext cx="0" cy="0"/>
          <a:chOff x="0" y="0"/>
          <a:chExt cx="0" cy="0"/>
        </a:xfrm>
      </p:grpSpPr>
      <p:sp>
        <p:nvSpPr>
          <p:cNvPr id="296" name="Google Shape;296;p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97" name="Google Shape;297;p3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298" name="Google Shape;298;p36"/>
          <p:cNvSpPr/>
          <p:nvPr>
            <p:ph idx="2" type="pic"/>
          </p:nvPr>
        </p:nvSpPr>
        <p:spPr>
          <a:xfrm>
            <a:off x="311700" y="1170425"/>
            <a:ext cx="8520600" cy="3492900"/>
          </a:xfrm>
          <a:prstGeom prst="rect">
            <a:avLst/>
          </a:prstGeom>
          <a:noFill/>
          <a:ln>
            <a:noFill/>
          </a:ln>
        </p:spPr>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storyboards">
  <p:cSld name="CUSTOM_4_1">
    <p:spTree>
      <p:nvGrpSpPr>
        <p:cNvPr id="299" name="Shape 299"/>
        <p:cNvGrpSpPr/>
        <p:nvPr/>
      </p:nvGrpSpPr>
      <p:grpSpPr>
        <a:xfrm>
          <a:off x="0" y="0"/>
          <a:ext cx="0" cy="0"/>
          <a:chOff x="0" y="0"/>
          <a:chExt cx="0" cy="0"/>
        </a:xfrm>
      </p:grpSpPr>
      <p:sp>
        <p:nvSpPr>
          <p:cNvPr id="300" name="Google Shape;300;p37"/>
          <p:cNvSpPr txBox="1"/>
          <p:nvPr>
            <p:ph idx="1" type="body"/>
          </p:nvPr>
        </p:nvSpPr>
        <p:spPr>
          <a:xfrm>
            <a:off x="311700" y="4080225"/>
            <a:ext cx="4027500" cy="926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301" name="Google Shape;301;p37"/>
          <p:cNvSpPr/>
          <p:nvPr>
            <p:ph idx="2" type="pic"/>
          </p:nvPr>
        </p:nvSpPr>
        <p:spPr>
          <a:xfrm>
            <a:off x="4804825" y="1133300"/>
            <a:ext cx="4027500" cy="2392800"/>
          </a:xfrm>
          <a:prstGeom prst="rect">
            <a:avLst/>
          </a:prstGeom>
          <a:noFill/>
          <a:ln>
            <a:noFill/>
          </a:ln>
        </p:spPr>
      </p:sp>
      <p:sp>
        <p:nvSpPr>
          <p:cNvPr id="302" name="Google Shape;302;p37"/>
          <p:cNvSpPr/>
          <p:nvPr>
            <p:ph idx="3" type="pic"/>
          </p:nvPr>
        </p:nvSpPr>
        <p:spPr>
          <a:xfrm>
            <a:off x="311725" y="1133300"/>
            <a:ext cx="4027500" cy="2392800"/>
          </a:xfrm>
          <a:prstGeom prst="rect">
            <a:avLst/>
          </a:prstGeom>
          <a:noFill/>
          <a:ln>
            <a:noFill/>
          </a:ln>
        </p:spPr>
      </p:sp>
      <p:sp>
        <p:nvSpPr>
          <p:cNvPr id="303" name="Google Shape;303;p37"/>
          <p:cNvSpPr txBox="1"/>
          <p:nvPr>
            <p:ph idx="4" type="body"/>
          </p:nvPr>
        </p:nvSpPr>
        <p:spPr>
          <a:xfrm>
            <a:off x="4804825" y="4080225"/>
            <a:ext cx="4027500" cy="926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304" name="Google Shape;304;p3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305" name="Google Shape;305;p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06" name="Google Shape;306;p37"/>
          <p:cNvSpPr txBox="1"/>
          <p:nvPr>
            <p:ph idx="5" type="subTitle"/>
          </p:nvPr>
        </p:nvSpPr>
        <p:spPr>
          <a:xfrm>
            <a:off x="311725" y="3582900"/>
            <a:ext cx="4027500" cy="481200"/>
          </a:xfrm>
          <a:prstGeom prst="rect">
            <a:avLst/>
          </a:prstGeom>
        </p:spPr>
        <p:txBody>
          <a:bodyPr anchorCtr="0" anchor="t" bIns="91425" lIns="91425" spcFirstLastPara="1" rIns="91425" wrap="square" tIns="91425">
            <a:noAutofit/>
          </a:bodyPr>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p:txBody>
      </p:sp>
      <p:sp>
        <p:nvSpPr>
          <p:cNvPr id="307" name="Google Shape;307;p37"/>
          <p:cNvSpPr txBox="1"/>
          <p:nvPr>
            <p:ph idx="6" type="subTitle"/>
          </p:nvPr>
        </p:nvSpPr>
        <p:spPr>
          <a:xfrm>
            <a:off x="4804825" y="3582900"/>
            <a:ext cx="4027500" cy="481200"/>
          </a:xfrm>
          <a:prstGeom prst="rect">
            <a:avLst/>
          </a:prstGeom>
        </p:spPr>
        <p:txBody>
          <a:bodyPr anchorCtr="0" anchor="t" bIns="91425" lIns="91425" spcFirstLastPara="1" rIns="91425" wrap="square" tIns="91425">
            <a:noAutofit/>
          </a:bodyPr>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storyboards">
  <p:cSld name="CUSTOM_4_1_1">
    <p:spTree>
      <p:nvGrpSpPr>
        <p:cNvPr id="308" name="Shape 308"/>
        <p:cNvGrpSpPr/>
        <p:nvPr/>
      </p:nvGrpSpPr>
      <p:grpSpPr>
        <a:xfrm>
          <a:off x="0" y="0"/>
          <a:ext cx="0" cy="0"/>
          <a:chOff x="0" y="0"/>
          <a:chExt cx="0" cy="0"/>
        </a:xfrm>
      </p:grpSpPr>
      <p:sp>
        <p:nvSpPr>
          <p:cNvPr id="309" name="Google Shape;309;p38"/>
          <p:cNvSpPr txBox="1"/>
          <p:nvPr>
            <p:ph idx="1" type="body"/>
          </p:nvPr>
        </p:nvSpPr>
        <p:spPr>
          <a:xfrm>
            <a:off x="311700" y="3911700"/>
            <a:ext cx="2627100" cy="1018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310" name="Google Shape;310;p38"/>
          <p:cNvSpPr/>
          <p:nvPr>
            <p:ph idx="2" type="pic"/>
          </p:nvPr>
        </p:nvSpPr>
        <p:spPr>
          <a:xfrm>
            <a:off x="6205225" y="1128325"/>
            <a:ext cx="2627100" cy="2273100"/>
          </a:xfrm>
          <a:prstGeom prst="rect">
            <a:avLst/>
          </a:prstGeom>
          <a:noFill/>
          <a:ln>
            <a:noFill/>
          </a:ln>
        </p:spPr>
      </p:sp>
      <p:sp>
        <p:nvSpPr>
          <p:cNvPr id="311" name="Google Shape;311;p38"/>
          <p:cNvSpPr/>
          <p:nvPr>
            <p:ph idx="3" type="pic"/>
          </p:nvPr>
        </p:nvSpPr>
        <p:spPr>
          <a:xfrm>
            <a:off x="311725" y="1128325"/>
            <a:ext cx="2627100" cy="2273100"/>
          </a:xfrm>
          <a:prstGeom prst="rect">
            <a:avLst/>
          </a:prstGeom>
          <a:noFill/>
          <a:ln>
            <a:noFill/>
          </a:ln>
        </p:spPr>
      </p:sp>
      <p:sp>
        <p:nvSpPr>
          <p:cNvPr id="312" name="Google Shape;312;p38"/>
          <p:cNvSpPr txBox="1"/>
          <p:nvPr>
            <p:ph idx="4" type="body"/>
          </p:nvPr>
        </p:nvSpPr>
        <p:spPr>
          <a:xfrm>
            <a:off x="6205225" y="3911700"/>
            <a:ext cx="2627100" cy="1018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313" name="Google Shape;313;p38"/>
          <p:cNvSpPr/>
          <p:nvPr>
            <p:ph idx="5" type="pic"/>
          </p:nvPr>
        </p:nvSpPr>
        <p:spPr>
          <a:xfrm>
            <a:off x="3255250" y="1128325"/>
            <a:ext cx="2627100" cy="2273100"/>
          </a:xfrm>
          <a:prstGeom prst="rect">
            <a:avLst/>
          </a:prstGeom>
          <a:noFill/>
          <a:ln>
            <a:noFill/>
          </a:ln>
        </p:spPr>
      </p:sp>
      <p:sp>
        <p:nvSpPr>
          <p:cNvPr id="314" name="Google Shape;314;p38"/>
          <p:cNvSpPr txBox="1"/>
          <p:nvPr>
            <p:ph idx="6" type="body"/>
          </p:nvPr>
        </p:nvSpPr>
        <p:spPr>
          <a:xfrm>
            <a:off x="3255250" y="3911700"/>
            <a:ext cx="2627100" cy="1018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315" name="Google Shape;315;p3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316" name="Google Shape;316;p3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17" name="Google Shape;317;p38"/>
          <p:cNvSpPr txBox="1"/>
          <p:nvPr>
            <p:ph idx="7" type="subTitle"/>
          </p:nvPr>
        </p:nvSpPr>
        <p:spPr>
          <a:xfrm>
            <a:off x="311725" y="3430500"/>
            <a:ext cx="2627100" cy="481200"/>
          </a:xfrm>
          <a:prstGeom prst="rect">
            <a:avLst/>
          </a:prstGeom>
        </p:spPr>
        <p:txBody>
          <a:bodyPr anchorCtr="0" anchor="t" bIns="91425" lIns="91425" spcFirstLastPara="1" rIns="91425" wrap="square" tIns="91425">
            <a:noAutofit/>
          </a:bodyPr>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p:txBody>
      </p:sp>
      <p:sp>
        <p:nvSpPr>
          <p:cNvPr id="318" name="Google Shape;318;p38"/>
          <p:cNvSpPr txBox="1"/>
          <p:nvPr>
            <p:ph idx="8" type="subTitle"/>
          </p:nvPr>
        </p:nvSpPr>
        <p:spPr>
          <a:xfrm>
            <a:off x="6205225" y="3430500"/>
            <a:ext cx="2627100" cy="481200"/>
          </a:xfrm>
          <a:prstGeom prst="rect">
            <a:avLst/>
          </a:prstGeom>
        </p:spPr>
        <p:txBody>
          <a:bodyPr anchorCtr="0" anchor="t" bIns="91425" lIns="91425" spcFirstLastPara="1" rIns="91425" wrap="square" tIns="91425">
            <a:noAutofit/>
          </a:bodyPr>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p:txBody>
      </p:sp>
      <p:sp>
        <p:nvSpPr>
          <p:cNvPr id="319" name="Google Shape;319;p38"/>
          <p:cNvSpPr txBox="1"/>
          <p:nvPr>
            <p:ph idx="9" type="subTitle"/>
          </p:nvPr>
        </p:nvSpPr>
        <p:spPr>
          <a:xfrm>
            <a:off x="3255250" y="3430500"/>
            <a:ext cx="2627100" cy="481200"/>
          </a:xfrm>
          <a:prstGeom prst="rect">
            <a:avLst/>
          </a:prstGeom>
        </p:spPr>
        <p:txBody>
          <a:bodyPr anchorCtr="0" anchor="t" bIns="91425" lIns="91425" spcFirstLastPara="1" rIns="91425" wrap="square" tIns="91425">
            <a:noAutofit/>
          </a:bodyPr>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only">
  <p:cSld name="CUSTOM_5_1">
    <p:spTree>
      <p:nvGrpSpPr>
        <p:cNvPr id="320" name="Shape 320"/>
        <p:cNvGrpSpPr/>
        <p:nvPr/>
      </p:nvGrpSpPr>
      <p:grpSpPr>
        <a:xfrm>
          <a:off x="0" y="0"/>
          <a:ext cx="0" cy="0"/>
          <a:chOff x="0" y="0"/>
          <a:chExt cx="0" cy="0"/>
        </a:xfrm>
      </p:grpSpPr>
      <p:sp>
        <p:nvSpPr>
          <p:cNvPr id="321" name="Google Shape;321;p39"/>
          <p:cNvSpPr/>
          <p:nvPr>
            <p:ph idx="2" type="pic"/>
          </p:nvPr>
        </p:nvSpPr>
        <p:spPr>
          <a:xfrm>
            <a:off x="311700" y="445025"/>
            <a:ext cx="8520600" cy="4218300"/>
          </a:xfrm>
          <a:prstGeom prst="rect">
            <a:avLst/>
          </a:prstGeom>
          <a:noFill/>
          <a:ln>
            <a:noFill/>
          </a:ln>
        </p:spPr>
      </p:sp>
      <p:sp>
        <p:nvSpPr>
          <p:cNvPr id="322" name="Google Shape;322;p3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grid">
  <p:cSld name="CUSTOM_6_1">
    <p:spTree>
      <p:nvGrpSpPr>
        <p:cNvPr id="323" name="Shape 323"/>
        <p:cNvGrpSpPr/>
        <p:nvPr/>
      </p:nvGrpSpPr>
      <p:grpSpPr>
        <a:xfrm>
          <a:off x="0" y="0"/>
          <a:ext cx="0" cy="0"/>
          <a:chOff x="0" y="0"/>
          <a:chExt cx="0" cy="0"/>
        </a:xfrm>
      </p:grpSpPr>
      <p:sp>
        <p:nvSpPr>
          <p:cNvPr id="324" name="Google Shape;324;p4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325" name="Google Shape;325;p40"/>
          <p:cNvSpPr/>
          <p:nvPr>
            <p:ph idx="2" type="pic"/>
          </p:nvPr>
        </p:nvSpPr>
        <p:spPr>
          <a:xfrm>
            <a:off x="3389600" y="118913"/>
            <a:ext cx="1643700" cy="1535100"/>
          </a:xfrm>
          <a:prstGeom prst="rect">
            <a:avLst/>
          </a:prstGeom>
          <a:noFill/>
          <a:ln>
            <a:noFill/>
          </a:ln>
        </p:spPr>
      </p:sp>
      <p:sp>
        <p:nvSpPr>
          <p:cNvPr id="326" name="Google Shape;326;p40"/>
          <p:cNvSpPr/>
          <p:nvPr>
            <p:ph idx="3" type="pic"/>
          </p:nvPr>
        </p:nvSpPr>
        <p:spPr>
          <a:xfrm>
            <a:off x="5195935" y="118913"/>
            <a:ext cx="1643700" cy="1535100"/>
          </a:xfrm>
          <a:prstGeom prst="rect">
            <a:avLst/>
          </a:prstGeom>
          <a:noFill/>
          <a:ln>
            <a:noFill/>
          </a:ln>
        </p:spPr>
      </p:sp>
      <p:sp>
        <p:nvSpPr>
          <p:cNvPr id="327" name="Google Shape;327;p40"/>
          <p:cNvSpPr/>
          <p:nvPr>
            <p:ph idx="4" type="pic"/>
          </p:nvPr>
        </p:nvSpPr>
        <p:spPr>
          <a:xfrm>
            <a:off x="7002270" y="118913"/>
            <a:ext cx="1643700" cy="1535100"/>
          </a:xfrm>
          <a:prstGeom prst="rect">
            <a:avLst/>
          </a:prstGeom>
          <a:noFill/>
          <a:ln>
            <a:noFill/>
          </a:ln>
        </p:spPr>
      </p:sp>
      <p:sp>
        <p:nvSpPr>
          <p:cNvPr id="328" name="Google Shape;328;p40"/>
          <p:cNvSpPr/>
          <p:nvPr>
            <p:ph idx="5" type="pic"/>
          </p:nvPr>
        </p:nvSpPr>
        <p:spPr>
          <a:xfrm>
            <a:off x="3389588" y="1804212"/>
            <a:ext cx="1643700" cy="1535100"/>
          </a:xfrm>
          <a:prstGeom prst="rect">
            <a:avLst/>
          </a:prstGeom>
          <a:noFill/>
          <a:ln>
            <a:noFill/>
          </a:ln>
        </p:spPr>
      </p:sp>
      <p:sp>
        <p:nvSpPr>
          <p:cNvPr id="329" name="Google Shape;329;p40"/>
          <p:cNvSpPr/>
          <p:nvPr>
            <p:ph idx="6" type="pic"/>
          </p:nvPr>
        </p:nvSpPr>
        <p:spPr>
          <a:xfrm>
            <a:off x="5195922" y="1804212"/>
            <a:ext cx="1643700" cy="1535100"/>
          </a:xfrm>
          <a:prstGeom prst="rect">
            <a:avLst/>
          </a:prstGeom>
          <a:noFill/>
          <a:ln>
            <a:noFill/>
          </a:ln>
        </p:spPr>
      </p:sp>
      <p:sp>
        <p:nvSpPr>
          <p:cNvPr id="330" name="Google Shape;330;p40"/>
          <p:cNvSpPr/>
          <p:nvPr>
            <p:ph idx="7" type="pic"/>
          </p:nvPr>
        </p:nvSpPr>
        <p:spPr>
          <a:xfrm>
            <a:off x="7002257" y="1804212"/>
            <a:ext cx="1643700" cy="1535100"/>
          </a:xfrm>
          <a:prstGeom prst="rect">
            <a:avLst/>
          </a:prstGeom>
          <a:noFill/>
          <a:ln>
            <a:noFill/>
          </a:ln>
        </p:spPr>
      </p:sp>
      <p:sp>
        <p:nvSpPr>
          <p:cNvPr id="331" name="Google Shape;331;p40"/>
          <p:cNvSpPr txBox="1"/>
          <p:nvPr>
            <p:ph type="title"/>
          </p:nvPr>
        </p:nvSpPr>
        <p:spPr>
          <a:xfrm>
            <a:off x="351550" y="445025"/>
            <a:ext cx="2596800" cy="1706400"/>
          </a:xfrm>
          <a:prstGeom prst="rect">
            <a:avLst/>
          </a:prstGeom>
        </p:spPr>
        <p:txBody>
          <a:bodyPr anchorCtr="0" anchor="t" bIns="91425" lIns="91425" spcFirstLastPara="1" rIns="91425" wrap="square" tIns="91425">
            <a:sp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32" name="Google Shape;332;p40"/>
          <p:cNvSpPr/>
          <p:nvPr>
            <p:ph idx="8" type="pic"/>
          </p:nvPr>
        </p:nvSpPr>
        <p:spPr>
          <a:xfrm>
            <a:off x="3389588" y="3489487"/>
            <a:ext cx="1643700" cy="1535100"/>
          </a:xfrm>
          <a:prstGeom prst="rect">
            <a:avLst/>
          </a:prstGeom>
          <a:noFill/>
          <a:ln>
            <a:noFill/>
          </a:ln>
        </p:spPr>
      </p:sp>
      <p:sp>
        <p:nvSpPr>
          <p:cNvPr id="333" name="Google Shape;333;p40"/>
          <p:cNvSpPr/>
          <p:nvPr>
            <p:ph idx="9" type="pic"/>
          </p:nvPr>
        </p:nvSpPr>
        <p:spPr>
          <a:xfrm>
            <a:off x="5195922" y="3489487"/>
            <a:ext cx="1643700" cy="1535100"/>
          </a:xfrm>
          <a:prstGeom prst="rect">
            <a:avLst/>
          </a:prstGeom>
          <a:noFill/>
          <a:ln>
            <a:noFill/>
          </a:ln>
        </p:spPr>
      </p:sp>
      <p:sp>
        <p:nvSpPr>
          <p:cNvPr id="334" name="Google Shape;334;p40"/>
          <p:cNvSpPr/>
          <p:nvPr>
            <p:ph idx="13" type="pic"/>
          </p:nvPr>
        </p:nvSpPr>
        <p:spPr>
          <a:xfrm>
            <a:off x="7002257" y="3489487"/>
            <a:ext cx="1643700" cy="1535100"/>
          </a:xfrm>
          <a:prstGeom prst="rect">
            <a:avLst/>
          </a:prstGeom>
          <a:noFill/>
          <a:ln>
            <a:noFill/>
          </a:ln>
        </p:spPr>
      </p:sp>
    </p:spTree>
  </p:cSld>
  <p:clrMapOvr>
    <a:masterClrMapping/>
  </p:clrMapOvr>
  <p:extLst>
    <p:ext uri="{DCECCB84-F9BA-43D5-87BE-67443E8EF086}">
      <p15:sldGuideLst>
        <p15:guide id="1" pos="5564">
          <p15:clr>
            <a:srgbClr val="E46962"/>
          </p15:clr>
        </p15:guide>
      </p15:sldGuideLst>
    </p:ext>
  </p:extLs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Divider" type="tx">
  <p:cSld name="TITLE_AND_BODY">
    <p:bg>
      <p:bgPr>
        <a:solidFill>
          <a:schemeClr val="dk2"/>
        </a:solidFill>
      </p:bgPr>
    </p:bg>
    <p:spTree>
      <p:nvGrpSpPr>
        <p:cNvPr id="35" name="Shape 35"/>
        <p:cNvGrpSpPr/>
        <p:nvPr/>
      </p:nvGrpSpPr>
      <p:grpSpPr>
        <a:xfrm>
          <a:off x="0" y="0"/>
          <a:ext cx="0" cy="0"/>
          <a:chOff x="0" y="0"/>
          <a:chExt cx="0" cy="0"/>
        </a:xfrm>
      </p:grpSpPr>
      <p:cxnSp>
        <p:nvCxnSpPr>
          <p:cNvPr id="36" name="Google Shape;36;p5"/>
          <p:cNvCxnSpPr/>
          <p:nvPr/>
        </p:nvCxnSpPr>
        <p:spPr>
          <a:xfrm rot="10800000">
            <a:off x="560525" y="279400"/>
            <a:ext cx="149400" cy="0"/>
          </a:xfrm>
          <a:prstGeom prst="straightConnector1">
            <a:avLst/>
          </a:prstGeom>
          <a:noFill/>
          <a:ln cap="flat" cmpd="sng" w="9525">
            <a:solidFill>
              <a:schemeClr val="lt2"/>
            </a:solidFill>
            <a:prstDash val="solid"/>
            <a:round/>
            <a:headEnd len="med" w="med" type="none"/>
            <a:tailEnd len="med" w="med" type="none"/>
          </a:ln>
        </p:spPr>
      </p:cxnSp>
      <p:sp>
        <p:nvSpPr>
          <p:cNvPr id="37" name="Google Shape;37;p5"/>
          <p:cNvSpPr txBox="1"/>
          <p:nvPr>
            <p:ph type="title"/>
          </p:nvPr>
        </p:nvSpPr>
        <p:spPr>
          <a:xfrm>
            <a:off x="420875" y="1552350"/>
            <a:ext cx="6231300" cy="16887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Clr>
                <a:schemeClr val="lt1"/>
              </a:buClr>
              <a:buSzPts val="6000"/>
              <a:buFont typeface="Inter"/>
              <a:buNone/>
              <a:defRPr sz="6000">
                <a:solidFill>
                  <a:schemeClr val="lt1"/>
                </a:solidFill>
              </a:defRPr>
            </a:lvl1pPr>
            <a:lvl2pPr lvl="1">
              <a:lnSpc>
                <a:spcPct val="80000"/>
              </a:lnSpc>
              <a:spcBef>
                <a:spcPts val="0"/>
              </a:spcBef>
              <a:spcAft>
                <a:spcPts val="0"/>
              </a:spcAft>
              <a:buClr>
                <a:schemeClr val="lt1"/>
              </a:buClr>
              <a:buSzPts val="6000"/>
              <a:buFont typeface="Inter"/>
              <a:buNone/>
              <a:defRPr b="1" sz="6000">
                <a:solidFill>
                  <a:schemeClr val="lt1"/>
                </a:solidFill>
              </a:defRPr>
            </a:lvl2pPr>
            <a:lvl3pPr lvl="2">
              <a:lnSpc>
                <a:spcPct val="80000"/>
              </a:lnSpc>
              <a:spcBef>
                <a:spcPts val="0"/>
              </a:spcBef>
              <a:spcAft>
                <a:spcPts val="0"/>
              </a:spcAft>
              <a:buClr>
                <a:schemeClr val="lt1"/>
              </a:buClr>
              <a:buSzPts val="6000"/>
              <a:buFont typeface="Inter"/>
              <a:buNone/>
              <a:defRPr b="1" sz="6000">
                <a:solidFill>
                  <a:schemeClr val="lt1"/>
                </a:solidFill>
              </a:defRPr>
            </a:lvl3pPr>
            <a:lvl4pPr lvl="3">
              <a:lnSpc>
                <a:spcPct val="80000"/>
              </a:lnSpc>
              <a:spcBef>
                <a:spcPts val="0"/>
              </a:spcBef>
              <a:spcAft>
                <a:spcPts val="0"/>
              </a:spcAft>
              <a:buClr>
                <a:schemeClr val="lt1"/>
              </a:buClr>
              <a:buSzPts val="6000"/>
              <a:buFont typeface="Inter"/>
              <a:buNone/>
              <a:defRPr b="1" sz="6000">
                <a:solidFill>
                  <a:schemeClr val="lt1"/>
                </a:solidFill>
              </a:defRPr>
            </a:lvl4pPr>
            <a:lvl5pPr lvl="4">
              <a:lnSpc>
                <a:spcPct val="80000"/>
              </a:lnSpc>
              <a:spcBef>
                <a:spcPts val="0"/>
              </a:spcBef>
              <a:spcAft>
                <a:spcPts val="0"/>
              </a:spcAft>
              <a:buClr>
                <a:schemeClr val="lt1"/>
              </a:buClr>
              <a:buSzPts val="6000"/>
              <a:buFont typeface="Inter"/>
              <a:buNone/>
              <a:defRPr b="1" sz="6000">
                <a:solidFill>
                  <a:schemeClr val="lt1"/>
                </a:solidFill>
              </a:defRPr>
            </a:lvl5pPr>
            <a:lvl6pPr lvl="5">
              <a:lnSpc>
                <a:spcPct val="80000"/>
              </a:lnSpc>
              <a:spcBef>
                <a:spcPts val="0"/>
              </a:spcBef>
              <a:spcAft>
                <a:spcPts val="0"/>
              </a:spcAft>
              <a:buClr>
                <a:schemeClr val="lt1"/>
              </a:buClr>
              <a:buSzPts val="6000"/>
              <a:buFont typeface="Inter"/>
              <a:buNone/>
              <a:defRPr b="1" sz="6000">
                <a:solidFill>
                  <a:schemeClr val="lt1"/>
                </a:solidFill>
              </a:defRPr>
            </a:lvl6pPr>
            <a:lvl7pPr lvl="6">
              <a:lnSpc>
                <a:spcPct val="80000"/>
              </a:lnSpc>
              <a:spcBef>
                <a:spcPts val="0"/>
              </a:spcBef>
              <a:spcAft>
                <a:spcPts val="0"/>
              </a:spcAft>
              <a:buClr>
                <a:schemeClr val="lt1"/>
              </a:buClr>
              <a:buSzPts val="6000"/>
              <a:buFont typeface="Inter"/>
              <a:buNone/>
              <a:defRPr b="1" sz="6000">
                <a:solidFill>
                  <a:schemeClr val="lt1"/>
                </a:solidFill>
              </a:defRPr>
            </a:lvl7pPr>
            <a:lvl8pPr lvl="7">
              <a:lnSpc>
                <a:spcPct val="80000"/>
              </a:lnSpc>
              <a:spcBef>
                <a:spcPts val="0"/>
              </a:spcBef>
              <a:spcAft>
                <a:spcPts val="0"/>
              </a:spcAft>
              <a:buClr>
                <a:schemeClr val="lt1"/>
              </a:buClr>
              <a:buSzPts val="6000"/>
              <a:buFont typeface="Inter"/>
              <a:buNone/>
              <a:defRPr b="1" sz="6000">
                <a:solidFill>
                  <a:schemeClr val="lt1"/>
                </a:solidFill>
              </a:defRPr>
            </a:lvl8pPr>
            <a:lvl9pPr lvl="8">
              <a:lnSpc>
                <a:spcPct val="80000"/>
              </a:lnSpc>
              <a:spcBef>
                <a:spcPts val="0"/>
              </a:spcBef>
              <a:spcAft>
                <a:spcPts val="0"/>
              </a:spcAft>
              <a:buClr>
                <a:schemeClr val="lt1"/>
              </a:buClr>
              <a:buSzPts val="6000"/>
              <a:buFont typeface="Inter"/>
              <a:buNone/>
              <a:defRPr b="1" sz="6000">
                <a:solidFill>
                  <a:schemeClr val="lt1"/>
                </a:solidFill>
              </a:defRPr>
            </a:lvl9pPr>
          </a:lstStyle>
          <a:p/>
        </p:txBody>
      </p:sp>
      <p:sp>
        <p:nvSpPr>
          <p:cNvPr id="38" name="Google Shape;38;p5"/>
          <p:cNvSpPr txBox="1"/>
          <p:nvPr>
            <p:ph idx="2" type="title"/>
          </p:nvPr>
        </p:nvSpPr>
        <p:spPr>
          <a:xfrm>
            <a:off x="472350" y="3144800"/>
            <a:ext cx="2965500" cy="1647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2"/>
              </a:buClr>
              <a:buSzPts val="1800"/>
              <a:buFont typeface="Inter SemiBold"/>
              <a:buNone/>
              <a:defRPr b="0" sz="1800">
                <a:solidFill>
                  <a:schemeClr val="lt2"/>
                </a:solidFill>
                <a:latin typeface="Inter SemiBold"/>
                <a:ea typeface="Inter SemiBold"/>
                <a:cs typeface="Inter SemiBold"/>
                <a:sym typeface="Inter SemiBold"/>
              </a:defRPr>
            </a:lvl1pPr>
            <a:lvl2pPr lvl="1">
              <a:spcBef>
                <a:spcPts val="0"/>
              </a:spcBef>
              <a:spcAft>
                <a:spcPts val="0"/>
              </a:spcAft>
              <a:buClr>
                <a:schemeClr val="lt2"/>
              </a:buClr>
              <a:buSzPts val="1800"/>
              <a:buFont typeface="Inter SemiBold"/>
              <a:buNone/>
              <a:defRPr sz="1800">
                <a:solidFill>
                  <a:schemeClr val="lt2"/>
                </a:solidFill>
                <a:latin typeface="Inter SemiBold"/>
                <a:ea typeface="Inter SemiBold"/>
                <a:cs typeface="Inter SemiBold"/>
                <a:sym typeface="Inter SemiBold"/>
              </a:defRPr>
            </a:lvl2pPr>
            <a:lvl3pPr lvl="2">
              <a:spcBef>
                <a:spcPts val="0"/>
              </a:spcBef>
              <a:spcAft>
                <a:spcPts val="0"/>
              </a:spcAft>
              <a:buClr>
                <a:schemeClr val="lt2"/>
              </a:buClr>
              <a:buSzPts val="1800"/>
              <a:buFont typeface="Inter SemiBold"/>
              <a:buNone/>
              <a:defRPr sz="1800">
                <a:solidFill>
                  <a:schemeClr val="lt2"/>
                </a:solidFill>
                <a:latin typeface="Inter SemiBold"/>
                <a:ea typeface="Inter SemiBold"/>
                <a:cs typeface="Inter SemiBold"/>
                <a:sym typeface="Inter SemiBold"/>
              </a:defRPr>
            </a:lvl3pPr>
            <a:lvl4pPr lvl="3">
              <a:spcBef>
                <a:spcPts val="0"/>
              </a:spcBef>
              <a:spcAft>
                <a:spcPts val="0"/>
              </a:spcAft>
              <a:buClr>
                <a:schemeClr val="lt2"/>
              </a:buClr>
              <a:buSzPts val="1800"/>
              <a:buFont typeface="Inter SemiBold"/>
              <a:buNone/>
              <a:defRPr sz="1800">
                <a:solidFill>
                  <a:schemeClr val="lt2"/>
                </a:solidFill>
                <a:latin typeface="Inter SemiBold"/>
                <a:ea typeface="Inter SemiBold"/>
                <a:cs typeface="Inter SemiBold"/>
                <a:sym typeface="Inter SemiBold"/>
              </a:defRPr>
            </a:lvl4pPr>
            <a:lvl5pPr lvl="4">
              <a:spcBef>
                <a:spcPts val="0"/>
              </a:spcBef>
              <a:spcAft>
                <a:spcPts val="0"/>
              </a:spcAft>
              <a:buClr>
                <a:schemeClr val="lt2"/>
              </a:buClr>
              <a:buSzPts val="1800"/>
              <a:buFont typeface="Inter SemiBold"/>
              <a:buNone/>
              <a:defRPr sz="1800">
                <a:solidFill>
                  <a:schemeClr val="lt2"/>
                </a:solidFill>
                <a:latin typeface="Inter SemiBold"/>
                <a:ea typeface="Inter SemiBold"/>
                <a:cs typeface="Inter SemiBold"/>
                <a:sym typeface="Inter SemiBold"/>
              </a:defRPr>
            </a:lvl5pPr>
            <a:lvl6pPr lvl="5">
              <a:spcBef>
                <a:spcPts val="0"/>
              </a:spcBef>
              <a:spcAft>
                <a:spcPts val="0"/>
              </a:spcAft>
              <a:buClr>
                <a:schemeClr val="lt2"/>
              </a:buClr>
              <a:buSzPts val="1800"/>
              <a:buFont typeface="Inter SemiBold"/>
              <a:buNone/>
              <a:defRPr sz="1800">
                <a:solidFill>
                  <a:schemeClr val="lt2"/>
                </a:solidFill>
                <a:latin typeface="Inter SemiBold"/>
                <a:ea typeface="Inter SemiBold"/>
                <a:cs typeface="Inter SemiBold"/>
                <a:sym typeface="Inter SemiBold"/>
              </a:defRPr>
            </a:lvl6pPr>
            <a:lvl7pPr lvl="6">
              <a:spcBef>
                <a:spcPts val="0"/>
              </a:spcBef>
              <a:spcAft>
                <a:spcPts val="0"/>
              </a:spcAft>
              <a:buClr>
                <a:schemeClr val="lt2"/>
              </a:buClr>
              <a:buSzPts val="1800"/>
              <a:buFont typeface="Inter SemiBold"/>
              <a:buNone/>
              <a:defRPr sz="1800">
                <a:solidFill>
                  <a:schemeClr val="lt2"/>
                </a:solidFill>
                <a:latin typeface="Inter SemiBold"/>
                <a:ea typeface="Inter SemiBold"/>
                <a:cs typeface="Inter SemiBold"/>
                <a:sym typeface="Inter SemiBold"/>
              </a:defRPr>
            </a:lvl7pPr>
            <a:lvl8pPr lvl="7">
              <a:spcBef>
                <a:spcPts val="0"/>
              </a:spcBef>
              <a:spcAft>
                <a:spcPts val="0"/>
              </a:spcAft>
              <a:buClr>
                <a:schemeClr val="lt2"/>
              </a:buClr>
              <a:buSzPts val="1800"/>
              <a:buFont typeface="Inter SemiBold"/>
              <a:buNone/>
              <a:defRPr sz="1800">
                <a:solidFill>
                  <a:schemeClr val="lt2"/>
                </a:solidFill>
                <a:latin typeface="Inter SemiBold"/>
                <a:ea typeface="Inter SemiBold"/>
                <a:cs typeface="Inter SemiBold"/>
                <a:sym typeface="Inter SemiBold"/>
              </a:defRPr>
            </a:lvl8pPr>
            <a:lvl9pPr lvl="8">
              <a:spcBef>
                <a:spcPts val="0"/>
              </a:spcBef>
              <a:spcAft>
                <a:spcPts val="0"/>
              </a:spcAft>
              <a:buClr>
                <a:schemeClr val="lt2"/>
              </a:buClr>
              <a:buSzPts val="1800"/>
              <a:buFont typeface="Inter SemiBold"/>
              <a:buNone/>
              <a:defRPr sz="1800">
                <a:solidFill>
                  <a:schemeClr val="lt2"/>
                </a:solidFill>
                <a:latin typeface="Inter SemiBold"/>
                <a:ea typeface="Inter SemiBold"/>
                <a:cs typeface="Inter SemiBold"/>
                <a:sym typeface="Inter SemiBold"/>
              </a:defRPr>
            </a:lvl9pPr>
          </a:lstStyle>
          <a:p/>
        </p:txBody>
      </p:sp>
      <p:sp>
        <p:nvSpPr>
          <p:cNvPr id="39" name="Google Shape;39;p5"/>
          <p:cNvSpPr/>
          <p:nvPr/>
        </p:nvSpPr>
        <p:spPr>
          <a:xfrm>
            <a:off x="603475" y="4749800"/>
            <a:ext cx="768000" cy="190500"/>
          </a:xfrm>
          <a:prstGeom prst="roundRect">
            <a:avLst>
              <a:gd fmla="val 50000" name="adj"/>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chemeClr val="lt2"/>
                </a:solidFill>
                <a:latin typeface="Inter"/>
                <a:ea typeface="Inter"/>
                <a:cs typeface="Inter"/>
                <a:sym typeface="Inter"/>
              </a:rPr>
              <a:t>Confidential</a:t>
            </a:r>
            <a:endParaRPr sz="700">
              <a:solidFill>
                <a:schemeClr val="lt2"/>
              </a:solidFill>
              <a:latin typeface="Inter"/>
              <a:ea typeface="Inter"/>
              <a:cs typeface="Inter"/>
              <a:sym typeface="Inter"/>
            </a:endParaRPr>
          </a:p>
        </p:txBody>
      </p:sp>
      <p:sp>
        <p:nvSpPr>
          <p:cNvPr id="40" name="Google Shape;40;p5"/>
          <p:cNvSpPr txBox="1"/>
          <p:nvPr>
            <p:ph idx="12" type="sldNum"/>
          </p:nvPr>
        </p:nvSpPr>
        <p:spPr>
          <a:xfrm>
            <a:off x="420872" y="203200"/>
            <a:ext cx="428700" cy="393600"/>
          </a:xfrm>
          <a:prstGeom prst="rect">
            <a:avLst/>
          </a:prstGeom>
        </p:spPr>
        <p:txBody>
          <a:bodyPr anchorCtr="0" anchor="ctr" bIns="91425" lIns="91425" spcFirstLastPara="1" rIns="91425" wrap="square" tIns="91425">
            <a:normAutofit/>
          </a:bodyPr>
          <a:lstStyle>
            <a:lvl1pPr lvl="0" rtl="0" algn="ctr">
              <a:buNone/>
              <a:defRPr sz="800">
                <a:solidFill>
                  <a:schemeClr val="lt2"/>
                </a:solidFill>
                <a:latin typeface="Inter Light"/>
                <a:ea typeface="Inter Light"/>
                <a:cs typeface="Inter Light"/>
                <a:sym typeface="Inter Light"/>
              </a:defRPr>
            </a:lvl1pPr>
            <a:lvl2pPr lvl="1" rtl="0" algn="ctr">
              <a:buNone/>
              <a:defRPr sz="800">
                <a:solidFill>
                  <a:schemeClr val="lt2"/>
                </a:solidFill>
                <a:latin typeface="Inter Light"/>
                <a:ea typeface="Inter Light"/>
                <a:cs typeface="Inter Light"/>
                <a:sym typeface="Inter Light"/>
              </a:defRPr>
            </a:lvl2pPr>
            <a:lvl3pPr lvl="2" rtl="0" algn="ctr">
              <a:buNone/>
              <a:defRPr sz="800">
                <a:solidFill>
                  <a:schemeClr val="lt2"/>
                </a:solidFill>
                <a:latin typeface="Inter Light"/>
                <a:ea typeface="Inter Light"/>
                <a:cs typeface="Inter Light"/>
                <a:sym typeface="Inter Light"/>
              </a:defRPr>
            </a:lvl3pPr>
            <a:lvl4pPr lvl="3" rtl="0" algn="ctr">
              <a:buNone/>
              <a:defRPr sz="800">
                <a:solidFill>
                  <a:schemeClr val="lt2"/>
                </a:solidFill>
                <a:latin typeface="Inter Light"/>
                <a:ea typeface="Inter Light"/>
                <a:cs typeface="Inter Light"/>
                <a:sym typeface="Inter Light"/>
              </a:defRPr>
            </a:lvl4pPr>
            <a:lvl5pPr lvl="4" rtl="0" algn="ctr">
              <a:buNone/>
              <a:defRPr sz="800">
                <a:solidFill>
                  <a:schemeClr val="lt2"/>
                </a:solidFill>
                <a:latin typeface="Inter Light"/>
                <a:ea typeface="Inter Light"/>
                <a:cs typeface="Inter Light"/>
                <a:sym typeface="Inter Light"/>
              </a:defRPr>
            </a:lvl5pPr>
            <a:lvl6pPr lvl="5" rtl="0" algn="ctr">
              <a:buNone/>
              <a:defRPr sz="800">
                <a:solidFill>
                  <a:schemeClr val="lt2"/>
                </a:solidFill>
                <a:latin typeface="Inter Light"/>
                <a:ea typeface="Inter Light"/>
                <a:cs typeface="Inter Light"/>
                <a:sym typeface="Inter Light"/>
              </a:defRPr>
            </a:lvl6pPr>
            <a:lvl7pPr lvl="6" rtl="0" algn="ctr">
              <a:buNone/>
              <a:defRPr sz="800">
                <a:solidFill>
                  <a:schemeClr val="lt2"/>
                </a:solidFill>
                <a:latin typeface="Inter Light"/>
                <a:ea typeface="Inter Light"/>
                <a:cs typeface="Inter Light"/>
                <a:sym typeface="Inter Light"/>
              </a:defRPr>
            </a:lvl7pPr>
            <a:lvl8pPr lvl="7" rtl="0" algn="ctr">
              <a:buNone/>
              <a:defRPr sz="800">
                <a:solidFill>
                  <a:schemeClr val="lt2"/>
                </a:solidFill>
                <a:latin typeface="Inter Light"/>
                <a:ea typeface="Inter Light"/>
                <a:cs typeface="Inter Light"/>
                <a:sym typeface="Inter Light"/>
              </a:defRPr>
            </a:lvl8pPr>
            <a:lvl9pPr lvl="8" rtl="0" algn="ctr">
              <a:buNone/>
              <a:defRPr sz="800">
                <a:solidFill>
                  <a:schemeClr val="lt2"/>
                </a:solidFill>
                <a:latin typeface="Inter Light"/>
                <a:ea typeface="Inter Light"/>
                <a:cs typeface="Inter Light"/>
                <a:sym typeface="Inter Light"/>
              </a:defRPr>
            </a:lvl9pPr>
          </a:lstStyle>
          <a:p>
            <a:pPr indent="0" lvl="0" marL="0" rtl="0" algn="ctr">
              <a:spcBef>
                <a:spcPts val="0"/>
              </a:spcBef>
              <a:spcAft>
                <a:spcPts val="0"/>
              </a:spcAft>
              <a:buNone/>
            </a:pPr>
            <a:fld id="{00000000-1234-1234-1234-123412341234}" type="slidenum">
              <a:rPr lang="en"/>
              <a:t>‹#›</a:t>
            </a:fld>
            <a:endParaRPr/>
          </a:p>
        </p:txBody>
      </p:sp>
      <p:sp>
        <p:nvSpPr>
          <p:cNvPr id="41" name="Google Shape;41;p5"/>
          <p:cNvSpPr/>
          <p:nvPr/>
        </p:nvSpPr>
        <p:spPr>
          <a:xfrm>
            <a:off x="1644650" y="4749800"/>
            <a:ext cx="768000" cy="190500"/>
          </a:xfrm>
          <a:prstGeom prst="roundRect">
            <a:avLst>
              <a:gd fmla="val 50000" name="adj"/>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 sz="700">
                <a:solidFill>
                  <a:schemeClr val="lt2"/>
                </a:solidFill>
                <a:latin typeface="Inter"/>
                <a:ea typeface="Inter"/>
                <a:cs typeface="Inter"/>
                <a:sym typeface="Inter"/>
              </a:rPr>
              <a:t>Copyright ©</a:t>
            </a:r>
            <a:endParaRPr sz="700">
              <a:solidFill>
                <a:schemeClr val="lt2"/>
              </a:solidFill>
              <a:latin typeface="Inter"/>
              <a:ea typeface="Inter"/>
              <a:cs typeface="Inter"/>
              <a:sym typeface="Inter"/>
            </a:endParaRPr>
          </a:p>
        </p:txBody>
      </p:sp>
    </p:spTree>
  </p:cSld>
  <p:clrMapOvr>
    <a:masterClrMapping/>
  </p:clrMapOvr>
  <p:extLst>
    <p:ext uri="{DCECCB84-F9BA-43D5-87BE-67443E8EF086}">
      <p15:sldGuideLst>
        <p15:guide id="1" pos="353">
          <p15:clr>
            <a:srgbClr val="E46962"/>
          </p15:clr>
        </p15:guide>
      </p15:sldGuideLst>
    </p:ext>
  </p:extLs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Revenue Model" type="twoColTx">
  <p:cSld name="TITLE_AND_TWO_COLUMNS">
    <p:bg>
      <p:bgPr>
        <a:solidFill>
          <a:schemeClr val="dk1"/>
        </a:solidFill>
      </p:bgPr>
    </p:bg>
    <p:spTree>
      <p:nvGrpSpPr>
        <p:cNvPr id="42" name="Shape 42"/>
        <p:cNvGrpSpPr/>
        <p:nvPr/>
      </p:nvGrpSpPr>
      <p:grpSpPr>
        <a:xfrm>
          <a:off x="0" y="0"/>
          <a:ext cx="0" cy="0"/>
          <a:chOff x="0" y="0"/>
          <a:chExt cx="0" cy="0"/>
        </a:xfrm>
      </p:grpSpPr>
      <p:sp>
        <p:nvSpPr>
          <p:cNvPr id="43" name="Google Shape;43;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cxnSp>
        <p:nvCxnSpPr>
          <p:cNvPr id="44" name="Google Shape;44;p6"/>
          <p:cNvCxnSpPr/>
          <p:nvPr/>
        </p:nvCxnSpPr>
        <p:spPr>
          <a:xfrm rot="10800000">
            <a:off x="560525" y="279400"/>
            <a:ext cx="149400" cy="0"/>
          </a:xfrm>
          <a:prstGeom prst="straightConnector1">
            <a:avLst/>
          </a:prstGeom>
          <a:noFill/>
          <a:ln cap="flat" cmpd="sng" w="9525">
            <a:solidFill>
              <a:schemeClr val="lt2"/>
            </a:solidFill>
            <a:prstDash val="solid"/>
            <a:round/>
            <a:headEnd len="med" w="med" type="none"/>
            <a:tailEnd len="med" w="med" type="none"/>
          </a:ln>
        </p:spPr>
      </p:cxnSp>
      <p:sp>
        <p:nvSpPr>
          <p:cNvPr id="45" name="Google Shape;45;p6"/>
          <p:cNvSpPr txBox="1"/>
          <p:nvPr>
            <p:ph type="title"/>
          </p:nvPr>
        </p:nvSpPr>
        <p:spPr>
          <a:xfrm>
            <a:off x="450850" y="596800"/>
            <a:ext cx="6767700" cy="14319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Clr>
                <a:schemeClr val="lt1"/>
              </a:buClr>
              <a:buSzPts val="4200"/>
              <a:buFont typeface="Inter"/>
              <a:buNone/>
              <a:defRPr>
                <a:solidFill>
                  <a:schemeClr val="lt1"/>
                </a:solidFill>
              </a:defRPr>
            </a:lvl1pPr>
            <a:lvl2pPr lvl="1">
              <a:lnSpc>
                <a:spcPct val="80000"/>
              </a:lnSpc>
              <a:spcBef>
                <a:spcPts val="0"/>
              </a:spcBef>
              <a:spcAft>
                <a:spcPts val="0"/>
              </a:spcAft>
              <a:buClr>
                <a:schemeClr val="lt1"/>
              </a:buClr>
              <a:buSzPts val="4800"/>
              <a:buNone/>
              <a:defRPr sz="4800">
                <a:solidFill>
                  <a:schemeClr val="lt1"/>
                </a:solidFill>
              </a:defRPr>
            </a:lvl2pPr>
            <a:lvl3pPr lvl="2">
              <a:lnSpc>
                <a:spcPct val="80000"/>
              </a:lnSpc>
              <a:spcBef>
                <a:spcPts val="0"/>
              </a:spcBef>
              <a:spcAft>
                <a:spcPts val="0"/>
              </a:spcAft>
              <a:buClr>
                <a:schemeClr val="lt1"/>
              </a:buClr>
              <a:buSzPts val="4800"/>
              <a:buNone/>
              <a:defRPr sz="4800">
                <a:solidFill>
                  <a:schemeClr val="lt1"/>
                </a:solidFill>
              </a:defRPr>
            </a:lvl3pPr>
            <a:lvl4pPr lvl="3">
              <a:lnSpc>
                <a:spcPct val="80000"/>
              </a:lnSpc>
              <a:spcBef>
                <a:spcPts val="0"/>
              </a:spcBef>
              <a:spcAft>
                <a:spcPts val="0"/>
              </a:spcAft>
              <a:buClr>
                <a:schemeClr val="lt1"/>
              </a:buClr>
              <a:buSzPts val="4800"/>
              <a:buNone/>
              <a:defRPr sz="4800">
                <a:solidFill>
                  <a:schemeClr val="lt1"/>
                </a:solidFill>
              </a:defRPr>
            </a:lvl4pPr>
            <a:lvl5pPr lvl="4">
              <a:lnSpc>
                <a:spcPct val="80000"/>
              </a:lnSpc>
              <a:spcBef>
                <a:spcPts val="0"/>
              </a:spcBef>
              <a:spcAft>
                <a:spcPts val="0"/>
              </a:spcAft>
              <a:buClr>
                <a:schemeClr val="lt1"/>
              </a:buClr>
              <a:buSzPts val="4800"/>
              <a:buNone/>
              <a:defRPr sz="4800">
                <a:solidFill>
                  <a:schemeClr val="lt1"/>
                </a:solidFill>
              </a:defRPr>
            </a:lvl5pPr>
            <a:lvl6pPr lvl="5">
              <a:lnSpc>
                <a:spcPct val="80000"/>
              </a:lnSpc>
              <a:spcBef>
                <a:spcPts val="0"/>
              </a:spcBef>
              <a:spcAft>
                <a:spcPts val="0"/>
              </a:spcAft>
              <a:buClr>
                <a:schemeClr val="lt1"/>
              </a:buClr>
              <a:buSzPts val="4800"/>
              <a:buNone/>
              <a:defRPr sz="4800">
                <a:solidFill>
                  <a:schemeClr val="lt1"/>
                </a:solidFill>
              </a:defRPr>
            </a:lvl6pPr>
            <a:lvl7pPr lvl="6">
              <a:lnSpc>
                <a:spcPct val="80000"/>
              </a:lnSpc>
              <a:spcBef>
                <a:spcPts val="0"/>
              </a:spcBef>
              <a:spcAft>
                <a:spcPts val="0"/>
              </a:spcAft>
              <a:buClr>
                <a:schemeClr val="lt1"/>
              </a:buClr>
              <a:buSzPts val="4800"/>
              <a:buNone/>
              <a:defRPr sz="4800">
                <a:solidFill>
                  <a:schemeClr val="lt1"/>
                </a:solidFill>
              </a:defRPr>
            </a:lvl7pPr>
            <a:lvl8pPr lvl="7">
              <a:lnSpc>
                <a:spcPct val="80000"/>
              </a:lnSpc>
              <a:spcBef>
                <a:spcPts val="0"/>
              </a:spcBef>
              <a:spcAft>
                <a:spcPts val="0"/>
              </a:spcAft>
              <a:buClr>
                <a:schemeClr val="lt1"/>
              </a:buClr>
              <a:buSzPts val="4800"/>
              <a:buNone/>
              <a:defRPr sz="4800">
                <a:solidFill>
                  <a:schemeClr val="lt1"/>
                </a:solidFill>
              </a:defRPr>
            </a:lvl8pPr>
            <a:lvl9pPr lvl="8">
              <a:lnSpc>
                <a:spcPct val="80000"/>
              </a:lnSpc>
              <a:spcBef>
                <a:spcPts val="0"/>
              </a:spcBef>
              <a:spcAft>
                <a:spcPts val="0"/>
              </a:spcAft>
              <a:buClr>
                <a:schemeClr val="lt1"/>
              </a:buClr>
              <a:buSzPts val="4800"/>
              <a:buNone/>
              <a:defRPr sz="4800">
                <a:solidFill>
                  <a:schemeClr val="lt1"/>
                </a:solidFill>
              </a:defRPr>
            </a:lvl9pPr>
          </a:lstStyle>
          <a:p/>
        </p:txBody>
      </p:sp>
      <p:sp>
        <p:nvSpPr>
          <p:cNvPr id="46" name="Google Shape;46;p6"/>
          <p:cNvSpPr txBox="1"/>
          <p:nvPr>
            <p:ph idx="1" type="body"/>
          </p:nvPr>
        </p:nvSpPr>
        <p:spPr>
          <a:xfrm>
            <a:off x="560525" y="3718900"/>
            <a:ext cx="3552600" cy="873600"/>
          </a:xfrm>
          <a:prstGeom prst="rect">
            <a:avLst/>
          </a:prstGeom>
        </p:spPr>
        <p:txBody>
          <a:bodyPr anchorCtr="0" anchor="t" bIns="91425" lIns="91425" spcFirstLastPara="1" rIns="91425" wrap="square" tIns="91425">
            <a:noAutofit/>
          </a:bodyPr>
          <a:lstStyle>
            <a:lvl1pPr indent="-304800" lvl="0" marL="457200">
              <a:lnSpc>
                <a:spcPct val="115000"/>
              </a:lnSpc>
              <a:spcBef>
                <a:spcPts val="0"/>
              </a:spcBef>
              <a:spcAft>
                <a:spcPts val="0"/>
              </a:spcAft>
              <a:buClr>
                <a:schemeClr val="lt2"/>
              </a:buClr>
              <a:buSzPts val="1200"/>
              <a:buFont typeface="Inter"/>
              <a:buChar char="●"/>
              <a:defRPr>
                <a:solidFill>
                  <a:schemeClr val="lt2"/>
                </a:solidFill>
              </a:defRPr>
            </a:lvl1pPr>
            <a:lvl2pPr indent="-304800" lvl="1" marL="914400">
              <a:lnSpc>
                <a:spcPct val="115000"/>
              </a:lnSpc>
              <a:spcBef>
                <a:spcPts val="0"/>
              </a:spcBef>
              <a:spcAft>
                <a:spcPts val="0"/>
              </a:spcAft>
              <a:buClr>
                <a:schemeClr val="lt2"/>
              </a:buClr>
              <a:buSzPts val="1200"/>
              <a:buFont typeface="Inter"/>
              <a:buChar char="○"/>
              <a:defRPr>
                <a:solidFill>
                  <a:schemeClr val="lt2"/>
                </a:solidFill>
              </a:defRPr>
            </a:lvl2pPr>
            <a:lvl3pPr indent="-304800" lvl="2" marL="1371600">
              <a:lnSpc>
                <a:spcPct val="115000"/>
              </a:lnSpc>
              <a:spcBef>
                <a:spcPts val="0"/>
              </a:spcBef>
              <a:spcAft>
                <a:spcPts val="0"/>
              </a:spcAft>
              <a:buClr>
                <a:schemeClr val="lt2"/>
              </a:buClr>
              <a:buSzPts val="1200"/>
              <a:buFont typeface="Inter"/>
              <a:buChar char="■"/>
              <a:defRPr>
                <a:solidFill>
                  <a:schemeClr val="lt2"/>
                </a:solidFill>
              </a:defRPr>
            </a:lvl3pPr>
            <a:lvl4pPr indent="-304800" lvl="3" marL="1828800">
              <a:lnSpc>
                <a:spcPct val="115000"/>
              </a:lnSpc>
              <a:spcBef>
                <a:spcPts val="0"/>
              </a:spcBef>
              <a:spcAft>
                <a:spcPts val="0"/>
              </a:spcAft>
              <a:buClr>
                <a:schemeClr val="lt2"/>
              </a:buClr>
              <a:buSzPts val="1200"/>
              <a:buFont typeface="Inter"/>
              <a:buChar char="●"/>
              <a:defRPr>
                <a:solidFill>
                  <a:schemeClr val="lt2"/>
                </a:solidFill>
              </a:defRPr>
            </a:lvl4pPr>
            <a:lvl5pPr indent="-304800" lvl="4" marL="2286000">
              <a:lnSpc>
                <a:spcPct val="115000"/>
              </a:lnSpc>
              <a:spcBef>
                <a:spcPts val="0"/>
              </a:spcBef>
              <a:spcAft>
                <a:spcPts val="0"/>
              </a:spcAft>
              <a:buClr>
                <a:schemeClr val="lt2"/>
              </a:buClr>
              <a:buSzPts val="1200"/>
              <a:buFont typeface="Inter"/>
              <a:buChar char="○"/>
              <a:defRPr>
                <a:solidFill>
                  <a:schemeClr val="lt2"/>
                </a:solidFill>
              </a:defRPr>
            </a:lvl5pPr>
            <a:lvl6pPr indent="-304800" lvl="5" marL="2743200">
              <a:lnSpc>
                <a:spcPct val="115000"/>
              </a:lnSpc>
              <a:spcBef>
                <a:spcPts val="0"/>
              </a:spcBef>
              <a:spcAft>
                <a:spcPts val="0"/>
              </a:spcAft>
              <a:buClr>
                <a:schemeClr val="lt2"/>
              </a:buClr>
              <a:buSzPts val="1200"/>
              <a:buFont typeface="Inter"/>
              <a:buChar char="■"/>
              <a:defRPr>
                <a:solidFill>
                  <a:schemeClr val="lt2"/>
                </a:solidFill>
              </a:defRPr>
            </a:lvl6pPr>
            <a:lvl7pPr indent="-304800" lvl="6" marL="3200400">
              <a:lnSpc>
                <a:spcPct val="115000"/>
              </a:lnSpc>
              <a:spcBef>
                <a:spcPts val="0"/>
              </a:spcBef>
              <a:spcAft>
                <a:spcPts val="0"/>
              </a:spcAft>
              <a:buClr>
                <a:schemeClr val="lt2"/>
              </a:buClr>
              <a:buSzPts val="1200"/>
              <a:buFont typeface="Inter"/>
              <a:buChar char="●"/>
              <a:defRPr>
                <a:solidFill>
                  <a:schemeClr val="lt2"/>
                </a:solidFill>
              </a:defRPr>
            </a:lvl7pPr>
            <a:lvl8pPr indent="-304800" lvl="7" marL="3657600">
              <a:lnSpc>
                <a:spcPct val="115000"/>
              </a:lnSpc>
              <a:spcBef>
                <a:spcPts val="0"/>
              </a:spcBef>
              <a:spcAft>
                <a:spcPts val="0"/>
              </a:spcAft>
              <a:buClr>
                <a:schemeClr val="lt2"/>
              </a:buClr>
              <a:buSzPts val="1200"/>
              <a:buFont typeface="Inter"/>
              <a:buChar char="○"/>
              <a:defRPr>
                <a:solidFill>
                  <a:schemeClr val="lt2"/>
                </a:solidFill>
              </a:defRPr>
            </a:lvl8pPr>
            <a:lvl9pPr indent="-304800" lvl="8" marL="4114800">
              <a:lnSpc>
                <a:spcPct val="115000"/>
              </a:lnSpc>
              <a:spcBef>
                <a:spcPts val="0"/>
              </a:spcBef>
              <a:spcAft>
                <a:spcPts val="0"/>
              </a:spcAft>
              <a:buClr>
                <a:schemeClr val="lt2"/>
              </a:buClr>
              <a:buSzPts val="1200"/>
              <a:buFont typeface="Inter"/>
              <a:buChar char="■"/>
              <a:defRPr>
                <a:solidFill>
                  <a:schemeClr val="lt2"/>
                </a:solidFill>
              </a:defRPr>
            </a:lvl9pPr>
          </a:lstStyle>
          <a:p/>
        </p:txBody>
      </p:sp>
      <p:sp>
        <p:nvSpPr>
          <p:cNvPr id="47" name="Google Shape;47;p6"/>
          <p:cNvSpPr txBox="1"/>
          <p:nvPr>
            <p:ph idx="2" type="body"/>
          </p:nvPr>
        </p:nvSpPr>
        <p:spPr>
          <a:xfrm>
            <a:off x="4113125" y="3718900"/>
            <a:ext cx="3552600" cy="873600"/>
          </a:xfrm>
          <a:prstGeom prst="rect">
            <a:avLst/>
          </a:prstGeom>
        </p:spPr>
        <p:txBody>
          <a:bodyPr anchorCtr="0" anchor="t" bIns="91425" lIns="91425" spcFirstLastPara="1" rIns="91425" wrap="square" tIns="91425">
            <a:noAutofit/>
          </a:bodyPr>
          <a:lstStyle>
            <a:lvl1pPr indent="-304800" lvl="0" marL="457200">
              <a:lnSpc>
                <a:spcPct val="115000"/>
              </a:lnSpc>
              <a:spcBef>
                <a:spcPts val="0"/>
              </a:spcBef>
              <a:spcAft>
                <a:spcPts val="0"/>
              </a:spcAft>
              <a:buClr>
                <a:schemeClr val="lt2"/>
              </a:buClr>
              <a:buSzPts val="1200"/>
              <a:buFont typeface="Inter"/>
              <a:buChar char="●"/>
              <a:defRPr>
                <a:solidFill>
                  <a:schemeClr val="lt2"/>
                </a:solidFill>
              </a:defRPr>
            </a:lvl1pPr>
            <a:lvl2pPr indent="-304800" lvl="1" marL="914400">
              <a:lnSpc>
                <a:spcPct val="115000"/>
              </a:lnSpc>
              <a:spcBef>
                <a:spcPts val="0"/>
              </a:spcBef>
              <a:spcAft>
                <a:spcPts val="0"/>
              </a:spcAft>
              <a:buClr>
                <a:schemeClr val="lt2"/>
              </a:buClr>
              <a:buSzPts val="1200"/>
              <a:buFont typeface="Inter"/>
              <a:buChar char="○"/>
              <a:defRPr>
                <a:solidFill>
                  <a:schemeClr val="lt2"/>
                </a:solidFill>
              </a:defRPr>
            </a:lvl2pPr>
            <a:lvl3pPr indent="-304800" lvl="2" marL="1371600">
              <a:lnSpc>
                <a:spcPct val="115000"/>
              </a:lnSpc>
              <a:spcBef>
                <a:spcPts val="0"/>
              </a:spcBef>
              <a:spcAft>
                <a:spcPts val="0"/>
              </a:spcAft>
              <a:buClr>
                <a:schemeClr val="lt2"/>
              </a:buClr>
              <a:buSzPts val="1200"/>
              <a:buFont typeface="Inter"/>
              <a:buChar char="■"/>
              <a:defRPr>
                <a:solidFill>
                  <a:schemeClr val="lt2"/>
                </a:solidFill>
              </a:defRPr>
            </a:lvl3pPr>
            <a:lvl4pPr indent="-304800" lvl="3" marL="1828800">
              <a:lnSpc>
                <a:spcPct val="115000"/>
              </a:lnSpc>
              <a:spcBef>
                <a:spcPts val="0"/>
              </a:spcBef>
              <a:spcAft>
                <a:spcPts val="0"/>
              </a:spcAft>
              <a:buClr>
                <a:schemeClr val="lt2"/>
              </a:buClr>
              <a:buSzPts val="1200"/>
              <a:buFont typeface="Inter"/>
              <a:buChar char="●"/>
              <a:defRPr>
                <a:solidFill>
                  <a:schemeClr val="lt2"/>
                </a:solidFill>
              </a:defRPr>
            </a:lvl4pPr>
            <a:lvl5pPr indent="-304800" lvl="4" marL="2286000">
              <a:lnSpc>
                <a:spcPct val="115000"/>
              </a:lnSpc>
              <a:spcBef>
                <a:spcPts val="0"/>
              </a:spcBef>
              <a:spcAft>
                <a:spcPts val="0"/>
              </a:spcAft>
              <a:buClr>
                <a:schemeClr val="lt2"/>
              </a:buClr>
              <a:buSzPts val="1200"/>
              <a:buFont typeface="Inter"/>
              <a:buChar char="○"/>
              <a:defRPr>
                <a:solidFill>
                  <a:schemeClr val="lt2"/>
                </a:solidFill>
              </a:defRPr>
            </a:lvl5pPr>
            <a:lvl6pPr indent="-304800" lvl="5" marL="2743200">
              <a:lnSpc>
                <a:spcPct val="115000"/>
              </a:lnSpc>
              <a:spcBef>
                <a:spcPts val="0"/>
              </a:spcBef>
              <a:spcAft>
                <a:spcPts val="0"/>
              </a:spcAft>
              <a:buClr>
                <a:schemeClr val="lt2"/>
              </a:buClr>
              <a:buSzPts val="1200"/>
              <a:buFont typeface="Inter"/>
              <a:buChar char="■"/>
              <a:defRPr>
                <a:solidFill>
                  <a:schemeClr val="lt2"/>
                </a:solidFill>
              </a:defRPr>
            </a:lvl6pPr>
            <a:lvl7pPr indent="-304800" lvl="6" marL="3200400">
              <a:lnSpc>
                <a:spcPct val="115000"/>
              </a:lnSpc>
              <a:spcBef>
                <a:spcPts val="0"/>
              </a:spcBef>
              <a:spcAft>
                <a:spcPts val="0"/>
              </a:spcAft>
              <a:buClr>
                <a:schemeClr val="lt2"/>
              </a:buClr>
              <a:buSzPts val="1200"/>
              <a:buFont typeface="Inter"/>
              <a:buChar char="●"/>
              <a:defRPr>
                <a:solidFill>
                  <a:schemeClr val="lt2"/>
                </a:solidFill>
              </a:defRPr>
            </a:lvl7pPr>
            <a:lvl8pPr indent="-304800" lvl="7" marL="3657600">
              <a:lnSpc>
                <a:spcPct val="115000"/>
              </a:lnSpc>
              <a:spcBef>
                <a:spcPts val="0"/>
              </a:spcBef>
              <a:spcAft>
                <a:spcPts val="0"/>
              </a:spcAft>
              <a:buClr>
                <a:schemeClr val="lt2"/>
              </a:buClr>
              <a:buSzPts val="1200"/>
              <a:buFont typeface="Inter"/>
              <a:buChar char="○"/>
              <a:defRPr>
                <a:solidFill>
                  <a:schemeClr val="lt2"/>
                </a:solidFill>
              </a:defRPr>
            </a:lvl8pPr>
            <a:lvl9pPr indent="-304800" lvl="8" marL="4114800">
              <a:lnSpc>
                <a:spcPct val="115000"/>
              </a:lnSpc>
              <a:spcBef>
                <a:spcPts val="0"/>
              </a:spcBef>
              <a:spcAft>
                <a:spcPts val="0"/>
              </a:spcAft>
              <a:buClr>
                <a:schemeClr val="lt2"/>
              </a:buClr>
              <a:buSzPts val="1200"/>
              <a:buFont typeface="Inter"/>
              <a:buChar char="■"/>
              <a:defRPr>
                <a:solidFill>
                  <a:schemeClr val="lt2"/>
                </a:solidFill>
              </a:defRPr>
            </a:lvl9pPr>
          </a:lstStyle>
          <a:p/>
        </p:txBody>
      </p:sp>
      <p:sp>
        <p:nvSpPr>
          <p:cNvPr id="48" name="Google Shape;48;p6"/>
          <p:cNvSpPr/>
          <p:nvPr/>
        </p:nvSpPr>
        <p:spPr>
          <a:xfrm>
            <a:off x="603475" y="4749800"/>
            <a:ext cx="768000" cy="190500"/>
          </a:xfrm>
          <a:prstGeom prst="roundRect">
            <a:avLst>
              <a:gd fmla="val 50000" name="adj"/>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chemeClr val="lt2"/>
                </a:solidFill>
                <a:latin typeface="Inter"/>
                <a:ea typeface="Inter"/>
                <a:cs typeface="Inter"/>
                <a:sym typeface="Inter"/>
              </a:rPr>
              <a:t>Confidential</a:t>
            </a:r>
            <a:endParaRPr sz="700">
              <a:solidFill>
                <a:schemeClr val="lt2"/>
              </a:solidFill>
              <a:latin typeface="Inter"/>
              <a:ea typeface="Inter"/>
              <a:cs typeface="Inter"/>
              <a:sym typeface="Inter"/>
            </a:endParaRPr>
          </a:p>
        </p:txBody>
      </p:sp>
      <p:sp>
        <p:nvSpPr>
          <p:cNvPr id="49" name="Google Shape;49;p6"/>
          <p:cNvSpPr txBox="1"/>
          <p:nvPr>
            <p:ph idx="3" type="sldNum"/>
          </p:nvPr>
        </p:nvSpPr>
        <p:spPr>
          <a:xfrm>
            <a:off x="420872" y="203200"/>
            <a:ext cx="428700" cy="393600"/>
          </a:xfrm>
          <a:prstGeom prst="rect">
            <a:avLst/>
          </a:prstGeom>
        </p:spPr>
        <p:txBody>
          <a:bodyPr anchorCtr="0" anchor="ctr" bIns="91425" lIns="91425" spcFirstLastPara="1" rIns="91425" wrap="square" tIns="91425">
            <a:normAutofit/>
          </a:bodyPr>
          <a:lstStyle>
            <a:lvl1pPr lvl="0" rtl="0" algn="ctr">
              <a:buNone/>
              <a:defRPr sz="800">
                <a:solidFill>
                  <a:schemeClr val="lt2"/>
                </a:solidFill>
                <a:latin typeface="Inter Light"/>
                <a:ea typeface="Inter Light"/>
                <a:cs typeface="Inter Light"/>
                <a:sym typeface="Inter Light"/>
              </a:defRPr>
            </a:lvl1pPr>
            <a:lvl2pPr lvl="1" rtl="0" algn="ctr">
              <a:buNone/>
              <a:defRPr sz="800">
                <a:solidFill>
                  <a:schemeClr val="lt2"/>
                </a:solidFill>
                <a:latin typeface="Inter Light"/>
                <a:ea typeface="Inter Light"/>
                <a:cs typeface="Inter Light"/>
                <a:sym typeface="Inter Light"/>
              </a:defRPr>
            </a:lvl2pPr>
            <a:lvl3pPr lvl="2" rtl="0" algn="ctr">
              <a:buNone/>
              <a:defRPr sz="800">
                <a:solidFill>
                  <a:schemeClr val="lt2"/>
                </a:solidFill>
                <a:latin typeface="Inter Light"/>
                <a:ea typeface="Inter Light"/>
                <a:cs typeface="Inter Light"/>
                <a:sym typeface="Inter Light"/>
              </a:defRPr>
            </a:lvl3pPr>
            <a:lvl4pPr lvl="3" rtl="0" algn="ctr">
              <a:buNone/>
              <a:defRPr sz="800">
                <a:solidFill>
                  <a:schemeClr val="lt2"/>
                </a:solidFill>
                <a:latin typeface="Inter Light"/>
                <a:ea typeface="Inter Light"/>
                <a:cs typeface="Inter Light"/>
                <a:sym typeface="Inter Light"/>
              </a:defRPr>
            </a:lvl4pPr>
            <a:lvl5pPr lvl="4" rtl="0" algn="ctr">
              <a:buNone/>
              <a:defRPr sz="800">
                <a:solidFill>
                  <a:schemeClr val="lt2"/>
                </a:solidFill>
                <a:latin typeface="Inter Light"/>
                <a:ea typeface="Inter Light"/>
                <a:cs typeface="Inter Light"/>
                <a:sym typeface="Inter Light"/>
              </a:defRPr>
            </a:lvl5pPr>
            <a:lvl6pPr lvl="5" rtl="0" algn="ctr">
              <a:buNone/>
              <a:defRPr sz="800">
                <a:solidFill>
                  <a:schemeClr val="lt2"/>
                </a:solidFill>
                <a:latin typeface="Inter Light"/>
                <a:ea typeface="Inter Light"/>
                <a:cs typeface="Inter Light"/>
                <a:sym typeface="Inter Light"/>
              </a:defRPr>
            </a:lvl6pPr>
            <a:lvl7pPr lvl="6" rtl="0" algn="ctr">
              <a:buNone/>
              <a:defRPr sz="800">
                <a:solidFill>
                  <a:schemeClr val="lt2"/>
                </a:solidFill>
                <a:latin typeface="Inter Light"/>
                <a:ea typeface="Inter Light"/>
                <a:cs typeface="Inter Light"/>
                <a:sym typeface="Inter Light"/>
              </a:defRPr>
            </a:lvl7pPr>
            <a:lvl8pPr lvl="7" rtl="0" algn="ctr">
              <a:buNone/>
              <a:defRPr sz="800">
                <a:solidFill>
                  <a:schemeClr val="lt2"/>
                </a:solidFill>
                <a:latin typeface="Inter Light"/>
                <a:ea typeface="Inter Light"/>
                <a:cs typeface="Inter Light"/>
                <a:sym typeface="Inter Light"/>
              </a:defRPr>
            </a:lvl8pPr>
            <a:lvl9pPr lvl="8" rtl="0" algn="ctr">
              <a:buNone/>
              <a:defRPr sz="800">
                <a:solidFill>
                  <a:schemeClr val="lt2"/>
                </a:solidFill>
                <a:latin typeface="Inter Light"/>
                <a:ea typeface="Inter Light"/>
                <a:cs typeface="Inter Light"/>
                <a:sym typeface="Inter Light"/>
              </a:defRPr>
            </a:lvl9pPr>
          </a:lstStyle>
          <a:p>
            <a:pPr indent="0" lvl="0" marL="0" rtl="0" algn="ctr">
              <a:spcBef>
                <a:spcPts val="0"/>
              </a:spcBef>
              <a:spcAft>
                <a:spcPts val="0"/>
              </a:spcAft>
              <a:buNone/>
            </a:pPr>
            <a:fld id="{00000000-1234-1234-1234-123412341234}" type="slidenum">
              <a:rPr lang="en"/>
              <a:t>‹#›</a:t>
            </a:fld>
            <a:endParaRPr/>
          </a:p>
        </p:txBody>
      </p:sp>
      <p:sp>
        <p:nvSpPr>
          <p:cNvPr id="50" name="Google Shape;50;p6"/>
          <p:cNvSpPr/>
          <p:nvPr/>
        </p:nvSpPr>
        <p:spPr>
          <a:xfrm>
            <a:off x="1644650" y="4749800"/>
            <a:ext cx="768000" cy="190500"/>
          </a:xfrm>
          <a:prstGeom prst="roundRect">
            <a:avLst>
              <a:gd fmla="val 50000" name="adj"/>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 sz="700">
                <a:solidFill>
                  <a:schemeClr val="lt2"/>
                </a:solidFill>
                <a:latin typeface="Inter"/>
                <a:ea typeface="Inter"/>
                <a:cs typeface="Inter"/>
                <a:sym typeface="Inter"/>
              </a:rPr>
              <a:t>Copyright ©</a:t>
            </a:r>
            <a:endParaRPr sz="700">
              <a:solidFill>
                <a:schemeClr val="lt2"/>
              </a:solidFill>
              <a:latin typeface="Inter"/>
              <a:ea typeface="Inter"/>
              <a:cs typeface="Inter"/>
              <a:sym typeface="Inte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oject Timeline" type="titleOnly">
  <p:cSld name="TITLE_ONLY">
    <p:bg>
      <p:bgPr>
        <a:solidFill>
          <a:schemeClr val="lt1"/>
        </a:solidFill>
      </p:bgPr>
    </p:bg>
    <p:spTree>
      <p:nvGrpSpPr>
        <p:cNvPr id="51" name="Shape 51"/>
        <p:cNvGrpSpPr/>
        <p:nvPr/>
      </p:nvGrpSpPr>
      <p:grpSpPr>
        <a:xfrm>
          <a:off x="0" y="0"/>
          <a:ext cx="0" cy="0"/>
          <a:chOff x="0" y="0"/>
          <a:chExt cx="0" cy="0"/>
        </a:xfrm>
      </p:grpSpPr>
      <p:sp>
        <p:nvSpPr>
          <p:cNvPr id="52" name="Google Shape;52;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cxnSp>
        <p:nvCxnSpPr>
          <p:cNvPr id="53" name="Google Shape;53;p7"/>
          <p:cNvCxnSpPr/>
          <p:nvPr/>
        </p:nvCxnSpPr>
        <p:spPr>
          <a:xfrm rot="10800000">
            <a:off x="560525" y="279400"/>
            <a:ext cx="149400" cy="0"/>
          </a:xfrm>
          <a:prstGeom prst="straightConnector1">
            <a:avLst/>
          </a:prstGeom>
          <a:noFill/>
          <a:ln cap="flat" cmpd="sng" w="9525">
            <a:solidFill>
              <a:schemeClr val="dk1"/>
            </a:solidFill>
            <a:prstDash val="solid"/>
            <a:round/>
            <a:headEnd len="med" w="med" type="none"/>
            <a:tailEnd len="med" w="med" type="none"/>
          </a:ln>
        </p:spPr>
      </p:cxnSp>
      <p:sp>
        <p:nvSpPr>
          <p:cNvPr id="54" name="Google Shape;54;p7"/>
          <p:cNvSpPr txBox="1"/>
          <p:nvPr>
            <p:ph type="title"/>
          </p:nvPr>
        </p:nvSpPr>
        <p:spPr>
          <a:xfrm>
            <a:off x="452575" y="596800"/>
            <a:ext cx="6868800" cy="13392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Clr>
                <a:schemeClr val="dk2"/>
              </a:buClr>
              <a:buSzPts val="4200"/>
              <a:buFont typeface="Inter"/>
              <a:buNone/>
              <a:defRPr/>
            </a:lvl1pPr>
            <a:lvl2pPr lvl="1">
              <a:lnSpc>
                <a:spcPct val="80000"/>
              </a:lnSpc>
              <a:spcBef>
                <a:spcPts val="0"/>
              </a:spcBef>
              <a:spcAft>
                <a:spcPts val="0"/>
              </a:spcAft>
              <a:buClr>
                <a:schemeClr val="dk2"/>
              </a:buClr>
              <a:buSzPts val="4800"/>
              <a:buFont typeface="Inter"/>
              <a:buNone/>
              <a:defRPr b="1" sz="4800"/>
            </a:lvl2pPr>
            <a:lvl3pPr lvl="2">
              <a:lnSpc>
                <a:spcPct val="80000"/>
              </a:lnSpc>
              <a:spcBef>
                <a:spcPts val="0"/>
              </a:spcBef>
              <a:spcAft>
                <a:spcPts val="0"/>
              </a:spcAft>
              <a:buClr>
                <a:schemeClr val="dk2"/>
              </a:buClr>
              <a:buSzPts val="4800"/>
              <a:buFont typeface="Inter"/>
              <a:buNone/>
              <a:defRPr b="1" sz="4800"/>
            </a:lvl3pPr>
            <a:lvl4pPr lvl="3">
              <a:lnSpc>
                <a:spcPct val="80000"/>
              </a:lnSpc>
              <a:spcBef>
                <a:spcPts val="0"/>
              </a:spcBef>
              <a:spcAft>
                <a:spcPts val="0"/>
              </a:spcAft>
              <a:buClr>
                <a:schemeClr val="dk2"/>
              </a:buClr>
              <a:buSzPts val="4800"/>
              <a:buFont typeface="Inter"/>
              <a:buNone/>
              <a:defRPr b="1" sz="4800"/>
            </a:lvl4pPr>
            <a:lvl5pPr lvl="4">
              <a:lnSpc>
                <a:spcPct val="80000"/>
              </a:lnSpc>
              <a:spcBef>
                <a:spcPts val="0"/>
              </a:spcBef>
              <a:spcAft>
                <a:spcPts val="0"/>
              </a:spcAft>
              <a:buClr>
                <a:schemeClr val="dk2"/>
              </a:buClr>
              <a:buSzPts val="4800"/>
              <a:buFont typeface="Inter"/>
              <a:buNone/>
              <a:defRPr b="1" sz="4800"/>
            </a:lvl5pPr>
            <a:lvl6pPr lvl="5">
              <a:lnSpc>
                <a:spcPct val="80000"/>
              </a:lnSpc>
              <a:spcBef>
                <a:spcPts val="0"/>
              </a:spcBef>
              <a:spcAft>
                <a:spcPts val="0"/>
              </a:spcAft>
              <a:buClr>
                <a:schemeClr val="dk2"/>
              </a:buClr>
              <a:buSzPts val="4800"/>
              <a:buFont typeface="Inter"/>
              <a:buNone/>
              <a:defRPr b="1" sz="4800"/>
            </a:lvl6pPr>
            <a:lvl7pPr lvl="6">
              <a:lnSpc>
                <a:spcPct val="80000"/>
              </a:lnSpc>
              <a:spcBef>
                <a:spcPts val="0"/>
              </a:spcBef>
              <a:spcAft>
                <a:spcPts val="0"/>
              </a:spcAft>
              <a:buClr>
                <a:schemeClr val="dk2"/>
              </a:buClr>
              <a:buSzPts val="4800"/>
              <a:buFont typeface="Inter"/>
              <a:buNone/>
              <a:defRPr b="1" sz="4800"/>
            </a:lvl7pPr>
            <a:lvl8pPr lvl="7">
              <a:lnSpc>
                <a:spcPct val="80000"/>
              </a:lnSpc>
              <a:spcBef>
                <a:spcPts val="0"/>
              </a:spcBef>
              <a:spcAft>
                <a:spcPts val="0"/>
              </a:spcAft>
              <a:buClr>
                <a:schemeClr val="dk2"/>
              </a:buClr>
              <a:buSzPts val="4800"/>
              <a:buFont typeface="Inter"/>
              <a:buNone/>
              <a:defRPr b="1" sz="4800"/>
            </a:lvl8pPr>
            <a:lvl9pPr lvl="8">
              <a:lnSpc>
                <a:spcPct val="80000"/>
              </a:lnSpc>
              <a:spcBef>
                <a:spcPts val="0"/>
              </a:spcBef>
              <a:spcAft>
                <a:spcPts val="0"/>
              </a:spcAft>
              <a:buClr>
                <a:schemeClr val="dk2"/>
              </a:buClr>
              <a:buSzPts val="4800"/>
              <a:buFont typeface="Inter"/>
              <a:buNone/>
              <a:defRPr b="1" sz="4800"/>
            </a:lvl9pPr>
          </a:lstStyle>
          <a:p/>
        </p:txBody>
      </p:sp>
      <p:sp>
        <p:nvSpPr>
          <p:cNvPr id="55" name="Google Shape;55;p7"/>
          <p:cNvSpPr txBox="1"/>
          <p:nvPr>
            <p:ph idx="1" type="body"/>
          </p:nvPr>
        </p:nvSpPr>
        <p:spPr>
          <a:xfrm>
            <a:off x="589475" y="2780825"/>
            <a:ext cx="1641300" cy="17190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Clr>
                <a:schemeClr val="dk2"/>
              </a:buClr>
              <a:buSzPts val="1000"/>
              <a:buFont typeface="Inter"/>
              <a:buChar char="●"/>
              <a:defRPr sz="1000"/>
            </a:lvl1pPr>
            <a:lvl2pPr indent="-292100" lvl="1" marL="914400">
              <a:spcBef>
                <a:spcPts val="0"/>
              </a:spcBef>
              <a:spcAft>
                <a:spcPts val="0"/>
              </a:spcAft>
              <a:buClr>
                <a:schemeClr val="dk2"/>
              </a:buClr>
              <a:buSzPts val="1000"/>
              <a:buFont typeface="Inter"/>
              <a:buChar char="○"/>
              <a:defRPr sz="1000"/>
            </a:lvl2pPr>
            <a:lvl3pPr indent="-292100" lvl="2" marL="1371600">
              <a:spcBef>
                <a:spcPts val="0"/>
              </a:spcBef>
              <a:spcAft>
                <a:spcPts val="0"/>
              </a:spcAft>
              <a:buClr>
                <a:schemeClr val="dk2"/>
              </a:buClr>
              <a:buSzPts val="1000"/>
              <a:buFont typeface="Inter"/>
              <a:buChar char="■"/>
              <a:defRPr sz="1000"/>
            </a:lvl3pPr>
            <a:lvl4pPr indent="-292100" lvl="3" marL="1828800">
              <a:spcBef>
                <a:spcPts val="0"/>
              </a:spcBef>
              <a:spcAft>
                <a:spcPts val="0"/>
              </a:spcAft>
              <a:buClr>
                <a:schemeClr val="dk2"/>
              </a:buClr>
              <a:buSzPts val="1000"/>
              <a:buFont typeface="Inter"/>
              <a:buChar char="●"/>
              <a:defRPr sz="1000"/>
            </a:lvl4pPr>
            <a:lvl5pPr indent="-292100" lvl="4" marL="2286000">
              <a:spcBef>
                <a:spcPts val="0"/>
              </a:spcBef>
              <a:spcAft>
                <a:spcPts val="0"/>
              </a:spcAft>
              <a:buClr>
                <a:schemeClr val="dk2"/>
              </a:buClr>
              <a:buSzPts val="1000"/>
              <a:buFont typeface="Inter"/>
              <a:buChar char="○"/>
              <a:defRPr sz="1000"/>
            </a:lvl5pPr>
            <a:lvl6pPr indent="-292100" lvl="5" marL="2743200">
              <a:spcBef>
                <a:spcPts val="0"/>
              </a:spcBef>
              <a:spcAft>
                <a:spcPts val="0"/>
              </a:spcAft>
              <a:buClr>
                <a:schemeClr val="dk2"/>
              </a:buClr>
              <a:buSzPts val="1000"/>
              <a:buFont typeface="Inter"/>
              <a:buChar char="■"/>
              <a:defRPr sz="1000"/>
            </a:lvl6pPr>
            <a:lvl7pPr indent="-292100" lvl="6" marL="3200400">
              <a:spcBef>
                <a:spcPts val="0"/>
              </a:spcBef>
              <a:spcAft>
                <a:spcPts val="0"/>
              </a:spcAft>
              <a:buClr>
                <a:schemeClr val="dk2"/>
              </a:buClr>
              <a:buSzPts val="1000"/>
              <a:buFont typeface="Inter"/>
              <a:buChar char="●"/>
              <a:defRPr sz="1000"/>
            </a:lvl7pPr>
            <a:lvl8pPr indent="-292100" lvl="7" marL="3657600">
              <a:spcBef>
                <a:spcPts val="0"/>
              </a:spcBef>
              <a:spcAft>
                <a:spcPts val="0"/>
              </a:spcAft>
              <a:buClr>
                <a:schemeClr val="dk2"/>
              </a:buClr>
              <a:buSzPts val="1000"/>
              <a:buFont typeface="Inter"/>
              <a:buChar char="○"/>
              <a:defRPr sz="1000"/>
            </a:lvl8pPr>
            <a:lvl9pPr indent="-292100" lvl="8" marL="4114800">
              <a:spcBef>
                <a:spcPts val="0"/>
              </a:spcBef>
              <a:spcAft>
                <a:spcPts val="0"/>
              </a:spcAft>
              <a:buClr>
                <a:schemeClr val="dk2"/>
              </a:buClr>
              <a:buSzPts val="1000"/>
              <a:buFont typeface="Inter"/>
              <a:buChar char="■"/>
              <a:defRPr sz="1000"/>
            </a:lvl9pPr>
          </a:lstStyle>
          <a:p/>
        </p:txBody>
      </p:sp>
      <p:sp>
        <p:nvSpPr>
          <p:cNvPr id="56" name="Google Shape;56;p7"/>
          <p:cNvSpPr txBox="1"/>
          <p:nvPr>
            <p:ph idx="2" type="body"/>
          </p:nvPr>
        </p:nvSpPr>
        <p:spPr>
          <a:xfrm>
            <a:off x="2601850" y="2780825"/>
            <a:ext cx="1641300" cy="17190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Clr>
                <a:schemeClr val="dk2"/>
              </a:buClr>
              <a:buSzPts val="1000"/>
              <a:buFont typeface="Inter"/>
              <a:buChar char="●"/>
              <a:defRPr sz="1000"/>
            </a:lvl1pPr>
            <a:lvl2pPr indent="-292100" lvl="1" marL="914400">
              <a:spcBef>
                <a:spcPts val="0"/>
              </a:spcBef>
              <a:spcAft>
                <a:spcPts val="0"/>
              </a:spcAft>
              <a:buClr>
                <a:schemeClr val="dk2"/>
              </a:buClr>
              <a:buSzPts val="1000"/>
              <a:buFont typeface="Inter"/>
              <a:buChar char="○"/>
              <a:defRPr sz="1000"/>
            </a:lvl2pPr>
            <a:lvl3pPr indent="-292100" lvl="2" marL="1371600">
              <a:spcBef>
                <a:spcPts val="0"/>
              </a:spcBef>
              <a:spcAft>
                <a:spcPts val="0"/>
              </a:spcAft>
              <a:buClr>
                <a:schemeClr val="dk2"/>
              </a:buClr>
              <a:buSzPts val="1000"/>
              <a:buFont typeface="Inter"/>
              <a:buChar char="■"/>
              <a:defRPr sz="1000"/>
            </a:lvl3pPr>
            <a:lvl4pPr indent="-292100" lvl="3" marL="1828800">
              <a:spcBef>
                <a:spcPts val="0"/>
              </a:spcBef>
              <a:spcAft>
                <a:spcPts val="0"/>
              </a:spcAft>
              <a:buClr>
                <a:schemeClr val="dk2"/>
              </a:buClr>
              <a:buSzPts val="1000"/>
              <a:buFont typeface="Inter"/>
              <a:buChar char="●"/>
              <a:defRPr sz="1000"/>
            </a:lvl4pPr>
            <a:lvl5pPr indent="-292100" lvl="4" marL="2286000">
              <a:spcBef>
                <a:spcPts val="0"/>
              </a:spcBef>
              <a:spcAft>
                <a:spcPts val="0"/>
              </a:spcAft>
              <a:buClr>
                <a:schemeClr val="dk2"/>
              </a:buClr>
              <a:buSzPts val="1000"/>
              <a:buFont typeface="Inter"/>
              <a:buChar char="○"/>
              <a:defRPr sz="1000"/>
            </a:lvl5pPr>
            <a:lvl6pPr indent="-292100" lvl="5" marL="2743200">
              <a:spcBef>
                <a:spcPts val="0"/>
              </a:spcBef>
              <a:spcAft>
                <a:spcPts val="0"/>
              </a:spcAft>
              <a:buClr>
                <a:schemeClr val="dk2"/>
              </a:buClr>
              <a:buSzPts val="1000"/>
              <a:buFont typeface="Inter"/>
              <a:buChar char="■"/>
              <a:defRPr sz="1000"/>
            </a:lvl6pPr>
            <a:lvl7pPr indent="-292100" lvl="6" marL="3200400">
              <a:spcBef>
                <a:spcPts val="0"/>
              </a:spcBef>
              <a:spcAft>
                <a:spcPts val="0"/>
              </a:spcAft>
              <a:buClr>
                <a:schemeClr val="dk2"/>
              </a:buClr>
              <a:buSzPts val="1000"/>
              <a:buFont typeface="Inter"/>
              <a:buChar char="●"/>
              <a:defRPr sz="1000"/>
            </a:lvl7pPr>
            <a:lvl8pPr indent="-292100" lvl="7" marL="3657600">
              <a:spcBef>
                <a:spcPts val="0"/>
              </a:spcBef>
              <a:spcAft>
                <a:spcPts val="0"/>
              </a:spcAft>
              <a:buClr>
                <a:schemeClr val="dk2"/>
              </a:buClr>
              <a:buSzPts val="1000"/>
              <a:buFont typeface="Inter"/>
              <a:buChar char="○"/>
              <a:defRPr sz="1000"/>
            </a:lvl8pPr>
            <a:lvl9pPr indent="-292100" lvl="8" marL="4114800">
              <a:spcBef>
                <a:spcPts val="0"/>
              </a:spcBef>
              <a:spcAft>
                <a:spcPts val="0"/>
              </a:spcAft>
              <a:buClr>
                <a:schemeClr val="dk2"/>
              </a:buClr>
              <a:buSzPts val="1000"/>
              <a:buFont typeface="Inter"/>
              <a:buChar char="■"/>
              <a:defRPr sz="1000"/>
            </a:lvl9pPr>
          </a:lstStyle>
          <a:p/>
        </p:txBody>
      </p:sp>
      <p:sp>
        <p:nvSpPr>
          <p:cNvPr id="57" name="Google Shape;57;p7"/>
          <p:cNvSpPr txBox="1"/>
          <p:nvPr>
            <p:ph idx="3" type="body"/>
          </p:nvPr>
        </p:nvSpPr>
        <p:spPr>
          <a:xfrm>
            <a:off x="4601450" y="2780825"/>
            <a:ext cx="1641300" cy="17190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Clr>
                <a:schemeClr val="dk2"/>
              </a:buClr>
              <a:buSzPts val="1000"/>
              <a:buFont typeface="Inter"/>
              <a:buChar char="●"/>
              <a:defRPr sz="1000"/>
            </a:lvl1pPr>
            <a:lvl2pPr indent="-292100" lvl="1" marL="914400">
              <a:spcBef>
                <a:spcPts val="0"/>
              </a:spcBef>
              <a:spcAft>
                <a:spcPts val="0"/>
              </a:spcAft>
              <a:buClr>
                <a:schemeClr val="dk2"/>
              </a:buClr>
              <a:buSzPts val="1000"/>
              <a:buFont typeface="Inter"/>
              <a:buChar char="○"/>
              <a:defRPr sz="1000"/>
            </a:lvl2pPr>
            <a:lvl3pPr indent="-292100" lvl="2" marL="1371600">
              <a:spcBef>
                <a:spcPts val="0"/>
              </a:spcBef>
              <a:spcAft>
                <a:spcPts val="0"/>
              </a:spcAft>
              <a:buClr>
                <a:schemeClr val="dk2"/>
              </a:buClr>
              <a:buSzPts val="1000"/>
              <a:buFont typeface="Inter"/>
              <a:buChar char="■"/>
              <a:defRPr sz="1000"/>
            </a:lvl3pPr>
            <a:lvl4pPr indent="-292100" lvl="3" marL="1828800">
              <a:spcBef>
                <a:spcPts val="0"/>
              </a:spcBef>
              <a:spcAft>
                <a:spcPts val="0"/>
              </a:spcAft>
              <a:buClr>
                <a:schemeClr val="dk2"/>
              </a:buClr>
              <a:buSzPts val="1000"/>
              <a:buFont typeface="Inter"/>
              <a:buChar char="●"/>
              <a:defRPr sz="1000"/>
            </a:lvl4pPr>
            <a:lvl5pPr indent="-292100" lvl="4" marL="2286000">
              <a:spcBef>
                <a:spcPts val="0"/>
              </a:spcBef>
              <a:spcAft>
                <a:spcPts val="0"/>
              </a:spcAft>
              <a:buClr>
                <a:schemeClr val="dk2"/>
              </a:buClr>
              <a:buSzPts val="1000"/>
              <a:buFont typeface="Inter"/>
              <a:buChar char="○"/>
              <a:defRPr sz="1000"/>
            </a:lvl5pPr>
            <a:lvl6pPr indent="-292100" lvl="5" marL="2743200">
              <a:spcBef>
                <a:spcPts val="0"/>
              </a:spcBef>
              <a:spcAft>
                <a:spcPts val="0"/>
              </a:spcAft>
              <a:buClr>
                <a:schemeClr val="dk2"/>
              </a:buClr>
              <a:buSzPts val="1000"/>
              <a:buFont typeface="Inter"/>
              <a:buChar char="■"/>
              <a:defRPr sz="1000"/>
            </a:lvl6pPr>
            <a:lvl7pPr indent="-292100" lvl="6" marL="3200400">
              <a:spcBef>
                <a:spcPts val="0"/>
              </a:spcBef>
              <a:spcAft>
                <a:spcPts val="0"/>
              </a:spcAft>
              <a:buClr>
                <a:schemeClr val="dk2"/>
              </a:buClr>
              <a:buSzPts val="1000"/>
              <a:buFont typeface="Inter"/>
              <a:buChar char="●"/>
              <a:defRPr sz="1000"/>
            </a:lvl7pPr>
            <a:lvl8pPr indent="-292100" lvl="7" marL="3657600">
              <a:spcBef>
                <a:spcPts val="0"/>
              </a:spcBef>
              <a:spcAft>
                <a:spcPts val="0"/>
              </a:spcAft>
              <a:buClr>
                <a:schemeClr val="dk2"/>
              </a:buClr>
              <a:buSzPts val="1000"/>
              <a:buFont typeface="Inter"/>
              <a:buChar char="○"/>
              <a:defRPr sz="1000"/>
            </a:lvl8pPr>
            <a:lvl9pPr indent="-292100" lvl="8" marL="4114800">
              <a:spcBef>
                <a:spcPts val="0"/>
              </a:spcBef>
              <a:spcAft>
                <a:spcPts val="0"/>
              </a:spcAft>
              <a:buClr>
                <a:schemeClr val="dk2"/>
              </a:buClr>
              <a:buSzPts val="1000"/>
              <a:buFont typeface="Inter"/>
              <a:buChar char="■"/>
              <a:defRPr sz="1000"/>
            </a:lvl9pPr>
          </a:lstStyle>
          <a:p/>
        </p:txBody>
      </p:sp>
      <p:sp>
        <p:nvSpPr>
          <p:cNvPr id="58" name="Google Shape;58;p7"/>
          <p:cNvSpPr txBox="1"/>
          <p:nvPr>
            <p:ph idx="4" type="body"/>
          </p:nvPr>
        </p:nvSpPr>
        <p:spPr>
          <a:xfrm>
            <a:off x="6602800" y="2780825"/>
            <a:ext cx="1641300" cy="17190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Clr>
                <a:schemeClr val="dk2"/>
              </a:buClr>
              <a:buSzPts val="1000"/>
              <a:buFont typeface="Inter"/>
              <a:buChar char="●"/>
              <a:defRPr sz="1000"/>
            </a:lvl1pPr>
            <a:lvl2pPr indent="-292100" lvl="1" marL="914400">
              <a:spcBef>
                <a:spcPts val="0"/>
              </a:spcBef>
              <a:spcAft>
                <a:spcPts val="0"/>
              </a:spcAft>
              <a:buClr>
                <a:schemeClr val="dk2"/>
              </a:buClr>
              <a:buSzPts val="1000"/>
              <a:buFont typeface="Inter"/>
              <a:buChar char="○"/>
              <a:defRPr sz="1000"/>
            </a:lvl2pPr>
            <a:lvl3pPr indent="-292100" lvl="2" marL="1371600">
              <a:spcBef>
                <a:spcPts val="0"/>
              </a:spcBef>
              <a:spcAft>
                <a:spcPts val="0"/>
              </a:spcAft>
              <a:buClr>
                <a:schemeClr val="dk2"/>
              </a:buClr>
              <a:buSzPts val="1000"/>
              <a:buFont typeface="Inter"/>
              <a:buChar char="■"/>
              <a:defRPr sz="1000"/>
            </a:lvl3pPr>
            <a:lvl4pPr indent="-292100" lvl="3" marL="1828800">
              <a:spcBef>
                <a:spcPts val="0"/>
              </a:spcBef>
              <a:spcAft>
                <a:spcPts val="0"/>
              </a:spcAft>
              <a:buClr>
                <a:schemeClr val="dk2"/>
              </a:buClr>
              <a:buSzPts val="1000"/>
              <a:buFont typeface="Inter"/>
              <a:buChar char="●"/>
              <a:defRPr sz="1000"/>
            </a:lvl4pPr>
            <a:lvl5pPr indent="-292100" lvl="4" marL="2286000">
              <a:spcBef>
                <a:spcPts val="0"/>
              </a:spcBef>
              <a:spcAft>
                <a:spcPts val="0"/>
              </a:spcAft>
              <a:buClr>
                <a:schemeClr val="dk2"/>
              </a:buClr>
              <a:buSzPts val="1000"/>
              <a:buFont typeface="Inter"/>
              <a:buChar char="○"/>
              <a:defRPr sz="1000"/>
            </a:lvl5pPr>
            <a:lvl6pPr indent="-292100" lvl="5" marL="2743200">
              <a:spcBef>
                <a:spcPts val="0"/>
              </a:spcBef>
              <a:spcAft>
                <a:spcPts val="0"/>
              </a:spcAft>
              <a:buClr>
                <a:schemeClr val="dk2"/>
              </a:buClr>
              <a:buSzPts val="1000"/>
              <a:buFont typeface="Inter"/>
              <a:buChar char="■"/>
              <a:defRPr sz="1000"/>
            </a:lvl6pPr>
            <a:lvl7pPr indent="-292100" lvl="6" marL="3200400">
              <a:spcBef>
                <a:spcPts val="0"/>
              </a:spcBef>
              <a:spcAft>
                <a:spcPts val="0"/>
              </a:spcAft>
              <a:buClr>
                <a:schemeClr val="dk2"/>
              </a:buClr>
              <a:buSzPts val="1000"/>
              <a:buFont typeface="Inter"/>
              <a:buChar char="●"/>
              <a:defRPr sz="1000"/>
            </a:lvl7pPr>
            <a:lvl8pPr indent="-292100" lvl="7" marL="3657600">
              <a:spcBef>
                <a:spcPts val="0"/>
              </a:spcBef>
              <a:spcAft>
                <a:spcPts val="0"/>
              </a:spcAft>
              <a:buClr>
                <a:schemeClr val="dk2"/>
              </a:buClr>
              <a:buSzPts val="1000"/>
              <a:buFont typeface="Inter"/>
              <a:buChar char="○"/>
              <a:defRPr sz="1000"/>
            </a:lvl8pPr>
            <a:lvl9pPr indent="-292100" lvl="8" marL="4114800">
              <a:spcBef>
                <a:spcPts val="0"/>
              </a:spcBef>
              <a:spcAft>
                <a:spcPts val="0"/>
              </a:spcAft>
              <a:buClr>
                <a:schemeClr val="dk2"/>
              </a:buClr>
              <a:buSzPts val="1000"/>
              <a:buFont typeface="Inter"/>
              <a:buChar char="■"/>
              <a:defRPr sz="1000"/>
            </a:lvl9pPr>
          </a:lstStyle>
          <a:p/>
        </p:txBody>
      </p:sp>
      <p:sp>
        <p:nvSpPr>
          <p:cNvPr id="59" name="Google Shape;59;p7"/>
          <p:cNvSpPr/>
          <p:nvPr/>
        </p:nvSpPr>
        <p:spPr>
          <a:xfrm>
            <a:off x="603475" y="4749800"/>
            <a:ext cx="768000" cy="190500"/>
          </a:xfrm>
          <a:prstGeom prst="roundRect">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chemeClr val="dk1"/>
                </a:solidFill>
                <a:latin typeface="Inter"/>
                <a:ea typeface="Inter"/>
                <a:cs typeface="Inter"/>
                <a:sym typeface="Inter"/>
              </a:rPr>
              <a:t>Confidential</a:t>
            </a:r>
            <a:endParaRPr sz="700">
              <a:solidFill>
                <a:schemeClr val="dk1"/>
              </a:solidFill>
              <a:latin typeface="Inter"/>
              <a:ea typeface="Inter"/>
              <a:cs typeface="Inter"/>
              <a:sym typeface="Inter"/>
            </a:endParaRPr>
          </a:p>
        </p:txBody>
      </p:sp>
      <p:sp>
        <p:nvSpPr>
          <p:cNvPr id="60" name="Google Shape;60;p7"/>
          <p:cNvSpPr txBox="1"/>
          <p:nvPr>
            <p:ph idx="5" type="sldNum"/>
          </p:nvPr>
        </p:nvSpPr>
        <p:spPr>
          <a:xfrm>
            <a:off x="420872" y="203200"/>
            <a:ext cx="428700" cy="393600"/>
          </a:xfrm>
          <a:prstGeom prst="rect">
            <a:avLst/>
          </a:prstGeom>
        </p:spPr>
        <p:txBody>
          <a:bodyPr anchorCtr="0" anchor="ctr" bIns="91425" lIns="91425" spcFirstLastPara="1" rIns="91425" wrap="square" tIns="91425">
            <a:normAutofit/>
          </a:bodyPr>
          <a:lstStyle>
            <a:lvl1pPr lvl="0" rtl="0" algn="ctr">
              <a:buNone/>
              <a:defRPr sz="800">
                <a:solidFill>
                  <a:schemeClr val="dk1"/>
                </a:solidFill>
                <a:latin typeface="Inter Light"/>
                <a:ea typeface="Inter Light"/>
                <a:cs typeface="Inter Light"/>
                <a:sym typeface="Inter Light"/>
              </a:defRPr>
            </a:lvl1pPr>
            <a:lvl2pPr lvl="1" rtl="0" algn="ctr">
              <a:buNone/>
              <a:defRPr sz="800">
                <a:solidFill>
                  <a:schemeClr val="dk1"/>
                </a:solidFill>
                <a:latin typeface="Inter Light"/>
                <a:ea typeface="Inter Light"/>
                <a:cs typeface="Inter Light"/>
                <a:sym typeface="Inter Light"/>
              </a:defRPr>
            </a:lvl2pPr>
            <a:lvl3pPr lvl="2" rtl="0" algn="ctr">
              <a:buNone/>
              <a:defRPr sz="800">
                <a:solidFill>
                  <a:schemeClr val="dk1"/>
                </a:solidFill>
                <a:latin typeface="Inter Light"/>
                <a:ea typeface="Inter Light"/>
                <a:cs typeface="Inter Light"/>
                <a:sym typeface="Inter Light"/>
              </a:defRPr>
            </a:lvl3pPr>
            <a:lvl4pPr lvl="3" rtl="0" algn="ctr">
              <a:buNone/>
              <a:defRPr sz="800">
                <a:solidFill>
                  <a:schemeClr val="dk1"/>
                </a:solidFill>
                <a:latin typeface="Inter Light"/>
                <a:ea typeface="Inter Light"/>
                <a:cs typeface="Inter Light"/>
                <a:sym typeface="Inter Light"/>
              </a:defRPr>
            </a:lvl4pPr>
            <a:lvl5pPr lvl="4" rtl="0" algn="ctr">
              <a:buNone/>
              <a:defRPr sz="800">
                <a:solidFill>
                  <a:schemeClr val="dk1"/>
                </a:solidFill>
                <a:latin typeface="Inter Light"/>
                <a:ea typeface="Inter Light"/>
                <a:cs typeface="Inter Light"/>
                <a:sym typeface="Inter Light"/>
              </a:defRPr>
            </a:lvl5pPr>
            <a:lvl6pPr lvl="5" rtl="0" algn="ctr">
              <a:buNone/>
              <a:defRPr sz="800">
                <a:solidFill>
                  <a:schemeClr val="dk1"/>
                </a:solidFill>
                <a:latin typeface="Inter Light"/>
                <a:ea typeface="Inter Light"/>
                <a:cs typeface="Inter Light"/>
                <a:sym typeface="Inter Light"/>
              </a:defRPr>
            </a:lvl6pPr>
            <a:lvl7pPr lvl="6" rtl="0" algn="ctr">
              <a:buNone/>
              <a:defRPr sz="800">
                <a:solidFill>
                  <a:schemeClr val="dk1"/>
                </a:solidFill>
                <a:latin typeface="Inter Light"/>
                <a:ea typeface="Inter Light"/>
                <a:cs typeface="Inter Light"/>
                <a:sym typeface="Inter Light"/>
              </a:defRPr>
            </a:lvl7pPr>
            <a:lvl8pPr lvl="7" rtl="0" algn="ctr">
              <a:buNone/>
              <a:defRPr sz="800">
                <a:solidFill>
                  <a:schemeClr val="dk1"/>
                </a:solidFill>
                <a:latin typeface="Inter Light"/>
                <a:ea typeface="Inter Light"/>
                <a:cs typeface="Inter Light"/>
                <a:sym typeface="Inter Light"/>
              </a:defRPr>
            </a:lvl8pPr>
            <a:lvl9pPr lvl="8" rtl="0" algn="ctr">
              <a:buNone/>
              <a:defRPr sz="800">
                <a:solidFill>
                  <a:schemeClr val="dk1"/>
                </a:solidFill>
                <a:latin typeface="Inter Light"/>
                <a:ea typeface="Inter Light"/>
                <a:cs typeface="Inter Light"/>
                <a:sym typeface="Inter Light"/>
              </a:defRPr>
            </a:lvl9pPr>
          </a:lstStyle>
          <a:p>
            <a:pPr indent="0" lvl="0" marL="0" rtl="0" algn="ctr">
              <a:spcBef>
                <a:spcPts val="0"/>
              </a:spcBef>
              <a:spcAft>
                <a:spcPts val="0"/>
              </a:spcAft>
              <a:buNone/>
            </a:pPr>
            <a:fld id="{00000000-1234-1234-1234-123412341234}" type="slidenum">
              <a:rPr lang="en"/>
              <a:t>‹#›</a:t>
            </a:fld>
            <a:endParaRPr/>
          </a:p>
        </p:txBody>
      </p:sp>
      <p:sp>
        <p:nvSpPr>
          <p:cNvPr id="61" name="Google Shape;61;p7"/>
          <p:cNvSpPr/>
          <p:nvPr/>
        </p:nvSpPr>
        <p:spPr>
          <a:xfrm>
            <a:off x="1644650" y="4749800"/>
            <a:ext cx="768000" cy="190500"/>
          </a:xfrm>
          <a:prstGeom prst="roundRect">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 sz="700">
                <a:solidFill>
                  <a:schemeClr val="dk1"/>
                </a:solidFill>
                <a:latin typeface="Inter"/>
                <a:ea typeface="Inter"/>
                <a:cs typeface="Inter"/>
                <a:sym typeface="Inter"/>
              </a:rPr>
              <a:t>Copyright ©</a:t>
            </a:r>
            <a:endParaRPr sz="700">
              <a:solidFill>
                <a:schemeClr val="dk1"/>
              </a:solidFill>
              <a:latin typeface="Inter"/>
              <a:ea typeface="Inter"/>
              <a:cs typeface="Inter"/>
              <a:sym typeface="Inte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etitive Advantage">
  <p:cSld name="ONE_COLUMN_TEXT">
    <p:bg>
      <p:bgPr>
        <a:solidFill>
          <a:schemeClr val="lt1"/>
        </a:solidFill>
      </p:bgPr>
    </p:bg>
    <p:spTree>
      <p:nvGrpSpPr>
        <p:cNvPr id="62" name="Shape 62"/>
        <p:cNvGrpSpPr/>
        <p:nvPr/>
      </p:nvGrpSpPr>
      <p:grpSpPr>
        <a:xfrm>
          <a:off x="0" y="0"/>
          <a:ext cx="0" cy="0"/>
          <a:chOff x="0" y="0"/>
          <a:chExt cx="0" cy="0"/>
        </a:xfrm>
      </p:grpSpPr>
      <p:sp>
        <p:nvSpPr>
          <p:cNvPr id="63" name="Google Shape;63;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cxnSp>
        <p:nvCxnSpPr>
          <p:cNvPr id="64" name="Google Shape;64;p8"/>
          <p:cNvCxnSpPr/>
          <p:nvPr/>
        </p:nvCxnSpPr>
        <p:spPr>
          <a:xfrm rot="10800000">
            <a:off x="560525" y="279400"/>
            <a:ext cx="149400" cy="0"/>
          </a:xfrm>
          <a:prstGeom prst="straightConnector1">
            <a:avLst/>
          </a:prstGeom>
          <a:noFill/>
          <a:ln cap="flat" cmpd="sng" w="9525">
            <a:solidFill>
              <a:schemeClr val="dk1"/>
            </a:solidFill>
            <a:prstDash val="solid"/>
            <a:round/>
            <a:headEnd len="med" w="med" type="none"/>
            <a:tailEnd len="med" w="med" type="none"/>
          </a:ln>
        </p:spPr>
      </p:cxnSp>
      <p:sp>
        <p:nvSpPr>
          <p:cNvPr id="65" name="Google Shape;65;p8"/>
          <p:cNvSpPr txBox="1"/>
          <p:nvPr>
            <p:ph type="title"/>
          </p:nvPr>
        </p:nvSpPr>
        <p:spPr>
          <a:xfrm>
            <a:off x="452575" y="596800"/>
            <a:ext cx="4418100" cy="29655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SzPts val="4200"/>
              <a:buFont typeface="Inter"/>
              <a:buNone/>
              <a:defRPr/>
            </a:lvl1pPr>
            <a:lvl2pPr lvl="1">
              <a:lnSpc>
                <a:spcPct val="80000"/>
              </a:lnSpc>
              <a:spcBef>
                <a:spcPts val="0"/>
              </a:spcBef>
              <a:spcAft>
                <a:spcPts val="0"/>
              </a:spcAft>
              <a:buSzPts val="4800"/>
              <a:buFont typeface="Inter"/>
              <a:buNone/>
              <a:defRPr b="1" sz="4800"/>
            </a:lvl2pPr>
            <a:lvl3pPr lvl="2">
              <a:lnSpc>
                <a:spcPct val="80000"/>
              </a:lnSpc>
              <a:spcBef>
                <a:spcPts val="0"/>
              </a:spcBef>
              <a:spcAft>
                <a:spcPts val="0"/>
              </a:spcAft>
              <a:buSzPts val="4800"/>
              <a:buFont typeface="Inter"/>
              <a:buNone/>
              <a:defRPr b="1" sz="4800"/>
            </a:lvl3pPr>
            <a:lvl4pPr lvl="3">
              <a:lnSpc>
                <a:spcPct val="80000"/>
              </a:lnSpc>
              <a:spcBef>
                <a:spcPts val="0"/>
              </a:spcBef>
              <a:spcAft>
                <a:spcPts val="0"/>
              </a:spcAft>
              <a:buSzPts val="4800"/>
              <a:buFont typeface="Inter"/>
              <a:buNone/>
              <a:defRPr b="1" sz="4800"/>
            </a:lvl4pPr>
            <a:lvl5pPr lvl="4">
              <a:lnSpc>
                <a:spcPct val="80000"/>
              </a:lnSpc>
              <a:spcBef>
                <a:spcPts val="0"/>
              </a:spcBef>
              <a:spcAft>
                <a:spcPts val="0"/>
              </a:spcAft>
              <a:buSzPts val="4800"/>
              <a:buFont typeface="Inter"/>
              <a:buNone/>
              <a:defRPr b="1" sz="4800"/>
            </a:lvl5pPr>
            <a:lvl6pPr lvl="5">
              <a:lnSpc>
                <a:spcPct val="80000"/>
              </a:lnSpc>
              <a:spcBef>
                <a:spcPts val="0"/>
              </a:spcBef>
              <a:spcAft>
                <a:spcPts val="0"/>
              </a:spcAft>
              <a:buSzPts val="4800"/>
              <a:buFont typeface="Inter"/>
              <a:buNone/>
              <a:defRPr b="1" sz="4800"/>
            </a:lvl6pPr>
            <a:lvl7pPr lvl="6">
              <a:lnSpc>
                <a:spcPct val="80000"/>
              </a:lnSpc>
              <a:spcBef>
                <a:spcPts val="0"/>
              </a:spcBef>
              <a:spcAft>
                <a:spcPts val="0"/>
              </a:spcAft>
              <a:buSzPts val="4800"/>
              <a:buFont typeface="Inter"/>
              <a:buNone/>
              <a:defRPr b="1" sz="4800"/>
            </a:lvl7pPr>
            <a:lvl8pPr lvl="7">
              <a:lnSpc>
                <a:spcPct val="80000"/>
              </a:lnSpc>
              <a:spcBef>
                <a:spcPts val="0"/>
              </a:spcBef>
              <a:spcAft>
                <a:spcPts val="0"/>
              </a:spcAft>
              <a:buSzPts val="4800"/>
              <a:buFont typeface="Inter"/>
              <a:buNone/>
              <a:defRPr b="1" sz="4800"/>
            </a:lvl8pPr>
            <a:lvl9pPr lvl="8">
              <a:lnSpc>
                <a:spcPct val="80000"/>
              </a:lnSpc>
              <a:spcBef>
                <a:spcPts val="0"/>
              </a:spcBef>
              <a:spcAft>
                <a:spcPts val="0"/>
              </a:spcAft>
              <a:buSzPts val="4800"/>
              <a:buFont typeface="Inter"/>
              <a:buNone/>
              <a:defRPr b="1" sz="4800"/>
            </a:lvl9pPr>
          </a:lstStyle>
          <a:p/>
        </p:txBody>
      </p:sp>
      <p:sp>
        <p:nvSpPr>
          <p:cNvPr id="66" name="Google Shape;66;p8"/>
          <p:cNvSpPr/>
          <p:nvPr>
            <p:ph idx="2" type="pic"/>
          </p:nvPr>
        </p:nvSpPr>
        <p:spPr>
          <a:xfrm>
            <a:off x="5039775" y="196800"/>
            <a:ext cx="3905400" cy="4749900"/>
          </a:xfrm>
          <a:prstGeom prst="roundRect">
            <a:avLst>
              <a:gd fmla="val 2053" name="adj"/>
            </a:avLst>
          </a:prstGeom>
          <a:noFill/>
          <a:ln>
            <a:noFill/>
          </a:ln>
        </p:spPr>
      </p:sp>
      <p:sp>
        <p:nvSpPr>
          <p:cNvPr id="67" name="Google Shape;67;p8"/>
          <p:cNvSpPr txBox="1"/>
          <p:nvPr>
            <p:ph idx="1" type="body"/>
          </p:nvPr>
        </p:nvSpPr>
        <p:spPr>
          <a:xfrm>
            <a:off x="452575" y="1966775"/>
            <a:ext cx="3212700" cy="2080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Font typeface="Inter"/>
              <a:buChar char="●"/>
              <a:defRPr/>
            </a:lvl1pPr>
            <a:lvl2pPr indent="-304800" lvl="1" marL="914400">
              <a:spcBef>
                <a:spcPts val="0"/>
              </a:spcBef>
              <a:spcAft>
                <a:spcPts val="0"/>
              </a:spcAft>
              <a:buSzPts val="1200"/>
              <a:buFont typeface="Inter"/>
              <a:buChar char="○"/>
              <a:defRPr/>
            </a:lvl2pPr>
            <a:lvl3pPr indent="-304800" lvl="2" marL="1371600">
              <a:spcBef>
                <a:spcPts val="0"/>
              </a:spcBef>
              <a:spcAft>
                <a:spcPts val="0"/>
              </a:spcAft>
              <a:buSzPts val="1200"/>
              <a:buFont typeface="Inter"/>
              <a:buChar char="■"/>
              <a:defRPr/>
            </a:lvl3pPr>
            <a:lvl4pPr indent="-304800" lvl="3" marL="1828800">
              <a:spcBef>
                <a:spcPts val="0"/>
              </a:spcBef>
              <a:spcAft>
                <a:spcPts val="0"/>
              </a:spcAft>
              <a:buSzPts val="1200"/>
              <a:buFont typeface="Inter"/>
              <a:buChar char="●"/>
              <a:defRPr/>
            </a:lvl4pPr>
            <a:lvl5pPr indent="-304800" lvl="4" marL="2286000">
              <a:spcBef>
                <a:spcPts val="0"/>
              </a:spcBef>
              <a:spcAft>
                <a:spcPts val="0"/>
              </a:spcAft>
              <a:buSzPts val="1200"/>
              <a:buFont typeface="Inter"/>
              <a:buChar char="○"/>
              <a:defRPr/>
            </a:lvl5pPr>
            <a:lvl6pPr indent="-304800" lvl="5" marL="2743200">
              <a:spcBef>
                <a:spcPts val="0"/>
              </a:spcBef>
              <a:spcAft>
                <a:spcPts val="0"/>
              </a:spcAft>
              <a:buSzPts val="1200"/>
              <a:buFont typeface="Inter"/>
              <a:buChar char="■"/>
              <a:defRPr/>
            </a:lvl6pPr>
            <a:lvl7pPr indent="-304800" lvl="6" marL="3200400">
              <a:spcBef>
                <a:spcPts val="0"/>
              </a:spcBef>
              <a:spcAft>
                <a:spcPts val="0"/>
              </a:spcAft>
              <a:buSzPts val="1200"/>
              <a:buFont typeface="Inter"/>
              <a:buChar char="●"/>
              <a:defRPr/>
            </a:lvl7pPr>
            <a:lvl8pPr indent="-304800" lvl="7" marL="3657600">
              <a:spcBef>
                <a:spcPts val="0"/>
              </a:spcBef>
              <a:spcAft>
                <a:spcPts val="0"/>
              </a:spcAft>
              <a:buSzPts val="1200"/>
              <a:buFont typeface="Inter"/>
              <a:buChar char="○"/>
              <a:defRPr/>
            </a:lvl8pPr>
            <a:lvl9pPr indent="-304800" lvl="8" marL="4114800">
              <a:spcBef>
                <a:spcPts val="0"/>
              </a:spcBef>
              <a:spcAft>
                <a:spcPts val="0"/>
              </a:spcAft>
              <a:buSzPts val="1200"/>
              <a:buFont typeface="Inter"/>
              <a:buChar char="■"/>
              <a:defRPr/>
            </a:lvl9pPr>
          </a:lstStyle>
          <a:p/>
        </p:txBody>
      </p:sp>
      <p:sp>
        <p:nvSpPr>
          <p:cNvPr id="68" name="Google Shape;68;p8"/>
          <p:cNvSpPr/>
          <p:nvPr/>
        </p:nvSpPr>
        <p:spPr>
          <a:xfrm>
            <a:off x="603475" y="4749800"/>
            <a:ext cx="768000" cy="190500"/>
          </a:xfrm>
          <a:prstGeom prst="roundRect">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chemeClr val="dk1"/>
                </a:solidFill>
                <a:latin typeface="Inter"/>
                <a:ea typeface="Inter"/>
                <a:cs typeface="Inter"/>
                <a:sym typeface="Inter"/>
              </a:rPr>
              <a:t>Confidential</a:t>
            </a:r>
            <a:endParaRPr sz="700">
              <a:solidFill>
                <a:schemeClr val="dk1"/>
              </a:solidFill>
              <a:latin typeface="Inter"/>
              <a:ea typeface="Inter"/>
              <a:cs typeface="Inter"/>
              <a:sym typeface="Inter"/>
            </a:endParaRPr>
          </a:p>
        </p:txBody>
      </p:sp>
      <p:sp>
        <p:nvSpPr>
          <p:cNvPr id="69" name="Google Shape;69;p8"/>
          <p:cNvSpPr txBox="1"/>
          <p:nvPr>
            <p:ph idx="3" type="sldNum"/>
          </p:nvPr>
        </p:nvSpPr>
        <p:spPr>
          <a:xfrm>
            <a:off x="420872" y="203200"/>
            <a:ext cx="428700" cy="393600"/>
          </a:xfrm>
          <a:prstGeom prst="rect">
            <a:avLst/>
          </a:prstGeom>
        </p:spPr>
        <p:txBody>
          <a:bodyPr anchorCtr="0" anchor="ctr" bIns="91425" lIns="91425" spcFirstLastPara="1" rIns="91425" wrap="square" tIns="91425">
            <a:normAutofit/>
          </a:bodyPr>
          <a:lstStyle>
            <a:lvl1pPr lvl="0" rtl="0" algn="ctr">
              <a:buNone/>
              <a:defRPr sz="800">
                <a:solidFill>
                  <a:schemeClr val="dk1"/>
                </a:solidFill>
                <a:latin typeface="Inter Light"/>
                <a:ea typeface="Inter Light"/>
                <a:cs typeface="Inter Light"/>
                <a:sym typeface="Inter Light"/>
              </a:defRPr>
            </a:lvl1pPr>
            <a:lvl2pPr lvl="1" rtl="0" algn="ctr">
              <a:buNone/>
              <a:defRPr sz="800">
                <a:solidFill>
                  <a:schemeClr val="dk1"/>
                </a:solidFill>
                <a:latin typeface="Inter Light"/>
                <a:ea typeface="Inter Light"/>
                <a:cs typeface="Inter Light"/>
                <a:sym typeface="Inter Light"/>
              </a:defRPr>
            </a:lvl2pPr>
            <a:lvl3pPr lvl="2" rtl="0" algn="ctr">
              <a:buNone/>
              <a:defRPr sz="800">
                <a:solidFill>
                  <a:schemeClr val="dk1"/>
                </a:solidFill>
                <a:latin typeface="Inter Light"/>
                <a:ea typeface="Inter Light"/>
                <a:cs typeface="Inter Light"/>
                <a:sym typeface="Inter Light"/>
              </a:defRPr>
            </a:lvl3pPr>
            <a:lvl4pPr lvl="3" rtl="0" algn="ctr">
              <a:buNone/>
              <a:defRPr sz="800">
                <a:solidFill>
                  <a:schemeClr val="dk1"/>
                </a:solidFill>
                <a:latin typeface="Inter Light"/>
                <a:ea typeface="Inter Light"/>
                <a:cs typeface="Inter Light"/>
                <a:sym typeface="Inter Light"/>
              </a:defRPr>
            </a:lvl4pPr>
            <a:lvl5pPr lvl="4" rtl="0" algn="ctr">
              <a:buNone/>
              <a:defRPr sz="800">
                <a:solidFill>
                  <a:schemeClr val="dk1"/>
                </a:solidFill>
                <a:latin typeface="Inter Light"/>
                <a:ea typeface="Inter Light"/>
                <a:cs typeface="Inter Light"/>
                <a:sym typeface="Inter Light"/>
              </a:defRPr>
            </a:lvl5pPr>
            <a:lvl6pPr lvl="5" rtl="0" algn="ctr">
              <a:buNone/>
              <a:defRPr sz="800">
                <a:solidFill>
                  <a:schemeClr val="dk1"/>
                </a:solidFill>
                <a:latin typeface="Inter Light"/>
                <a:ea typeface="Inter Light"/>
                <a:cs typeface="Inter Light"/>
                <a:sym typeface="Inter Light"/>
              </a:defRPr>
            </a:lvl6pPr>
            <a:lvl7pPr lvl="6" rtl="0" algn="ctr">
              <a:buNone/>
              <a:defRPr sz="800">
                <a:solidFill>
                  <a:schemeClr val="dk1"/>
                </a:solidFill>
                <a:latin typeface="Inter Light"/>
                <a:ea typeface="Inter Light"/>
                <a:cs typeface="Inter Light"/>
                <a:sym typeface="Inter Light"/>
              </a:defRPr>
            </a:lvl7pPr>
            <a:lvl8pPr lvl="7" rtl="0" algn="ctr">
              <a:buNone/>
              <a:defRPr sz="800">
                <a:solidFill>
                  <a:schemeClr val="dk1"/>
                </a:solidFill>
                <a:latin typeface="Inter Light"/>
                <a:ea typeface="Inter Light"/>
                <a:cs typeface="Inter Light"/>
                <a:sym typeface="Inter Light"/>
              </a:defRPr>
            </a:lvl8pPr>
            <a:lvl9pPr lvl="8" rtl="0" algn="ctr">
              <a:buNone/>
              <a:defRPr sz="800">
                <a:solidFill>
                  <a:schemeClr val="dk1"/>
                </a:solidFill>
                <a:latin typeface="Inter Light"/>
                <a:ea typeface="Inter Light"/>
                <a:cs typeface="Inter Light"/>
                <a:sym typeface="Inter Light"/>
              </a:defRPr>
            </a:lvl9pPr>
          </a:lstStyle>
          <a:p>
            <a:pPr indent="0" lvl="0" marL="0" rtl="0" algn="ctr">
              <a:spcBef>
                <a:spcPts val="0"/>
              </a:spcBef>
              <a:spcAft>
                <a:spcPts val="0"/>
              </a:spcAft>
              <a:buNone/>
            </a:pPr>
            <a:fld id="{00000000-1234-1234-1234-123412341234}" type="slidenum">
              <a:rPr lang="en"/>
              <a:t>‹#›</a:t>
            </a:fld>
            <a:endParaRPr/>
          </a:p>
        </p:txBody>
      </p:sp>
      <p:sp>
        <p:nvSpPr>
          <p:cNvPr id="70" name="Google Shape;70;p8"/>
          <p:cNvSpPr/>
          <p:nvPr/>
        </p:nvSpPr>
        <p:spPr>
          <a:xfrm>
            <a:off x="1644650" y="4749800"/>
            <a:ext cx="768000" cy="190500"/>
          </a:xfrm>
          <a:prstGeom prst="roundRect">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 sz="700">
                <a:solidFill>
                  <a:schemeClr val="dk1"/>
                </a:solidFill>
                <a:latin typeface="Inter"/>
                <a:ea typeface="Inter"/>
                <a:cs typeface="Inter"/>
                <a:sym typeface="Inter"/>
              </a:rPr>
              <a:t>Copyright ©</a:t>
            </a:r>
            <a:endParaRPr sz="700">
              <a:solidFill>
                <a:schemeClr val="dk1"/>
              </a:solidFill>
              <a:latin typeface="Inter"/>
              <a:ea typeface="Inter"/>
              <a:cs typeface="Inter"/>
              <a:sym typeface="Inte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eet the Team">
  <p:cSld name="MAIN_POINT">
    <p:bg>
      <p:bgPr>
        <a:solidFill>
          <a:schemeClr val="dk1"/>
        </a:solidFill>
      </p:bgPr>
    </p:bg>
    <p:spTree>
      <p:nvGrpSpPr>
        <p:cNvPr id="71" name="Shape 71"/>
        <p:cNvGrpSpPr/>
        <p:nvPr/>
      </p:nvGrpSpPr>
      <p:grpSpPr>
        <a:xfrm>
          <a:off x="0" y="0"/>
          <a:ext cx="0" cy="0"/>
          <a:chOff x="0" y="0"/>
          <a:chExt cx="0" cy="0"/>
        </a:xfrm>
      </p:grpSpPr>
      <p:sp>
        <p:nvSpPr>
          <p:cNvPr id="72" name="Google Shape;72;p9"/>
          <p:cNvSpPr/>
          <p:nvPr>
            <p:ph idx="2" type="pic"/>
          </p:nvPr>
        </p:nvSpPr>
        <p:spPr>
          <a:xfrm>
            <a:off x="566350" y="1569300"/>
            <a:ext cx="1466400" cy="1570200"/>
          </a:xfrm>
          <a:prstGeom prst="roundRect">
            <a:avLst>
              <a:gd fmla="val 6320" name="adj"/>
            </a:avLst>
          </a:prstGeom>
          <a:noFill/>
          <a:ln>
            <a:noFill/>
          </a:ln>
        </p:spPr>
      </p:sp>
      <p:sp>
        <p:nvSpPr>
          <p:cNvPr id="73" name="Google Shape;73;p9"/>
          <p:cNvSpPr/>
          <p:nvPr>
            <p:ph idx="3" type="pic"/>
          </p:nvPr>
        </p:nvSpPr>
        <p:spPr>
          <a:xfrm>
            <a:off x="2588275" y="1569300"/>
            <a:ext cx="1466400" cy="1570200"/>
          </a:xfrm>
          <a:prstGeom prst="roundRect">
            <a:avLst>
              <a:gd fmla="val 6320" name="adj"/>
            </a:avLst>
          </a:prstGeom>
          <a:noFill/>
          <a:ln>
            <a:noFill/>
          </a:ln>
        </p:spPr>
      </p:sp>
      <p:sp>
        <p:nvSpPr>
          <p:cNvPr id="74" name="Google Shape;74;p9"/>
          <p:cNvSpPr/>
          <p:nvPr>
            <p:ph idx="4" type="pic"/>
          </p:nvPr>
        </p:nvSpPr>
        <p:spPr>
          <a:xfrm>
            <a:off x="4613113" y="1569300"/>
            <a:ext cx="1466400" cy="1570200"/>
          </a:xfrm>
          <a:prstGeom prst="roundRect">
            <a:avLst>
              <a:gd fmla="val 6320" name="adj"/>
            </a:avLst>
          </a:prstGeom>
          <a:noFill/>
          <a:ln>
            <a:noFill/>
          </a:ln>
        </p:spPr>
      </p:sp>
      <p:sp>
        <p:nvSpPr>
          <p:cNvPr id="75" name="Google Shape;75;p9"/>
          <p:cNvSpPr/>
          <p:nvPr>
            <p:ph idx="5" type="pic"/>
          </p:nvPr>
        </p:nvSpPr>
        <p:spPr>
          <a:xfrm>
            <a:off x="6637950" y="1569300"/>
            <a:ext cx="1466400" cy="1570200"/>
          </a:xfrm>
          <a:prstGeom prst="roundRect">
            <a:avLst>
              <a:gd fmla="val 6320" name="adj"/>
            </a:avLst>
          </a:prstGeom>
          <a:noFill/>
          <a:ln>
            <a:noFill/>
          </a:ln>
        </p:spPr>
      </p:sp>
      <p:cxnSp>
        <p:nvCxnSpPr>
          <p:cNvPr id="76" name="Google Shape;76;p9"/>
          <p:cNvCxnSpPr/>
          <p:nvPr/>
        </p:nvCxnSpPr>
        <p:spPr>
          <a:xfrm rot="10800000">
            <a:off x="560525" y="279400"/>
            <a:ext cx="149400" cy="0"/>
          </a:xfrm>
          <a:prstGeom prst="straightConnector1">
            <a:avLst/>
          </a:prstGeom>
          <a:noFill/>
          <a:ln cap="flat" cmpd="sng" w="9525">
            <a:solidFill>
              <a:schemeClr val="lt2"/>
            </a:solidFill>
            <a:prstDash val="solid"/>
            <a:round/>
            <a:headEnd len="med" w="med" type="none"/>
            <a:tailEnd len="med" w="med" type="none"/>
          </a:ln>
        </p:spPr>
      </p:cxnSp>
      <p:sp>
        <p:nvSpPr>
          <p:cNvPr id="77" name="Google Shape;77;p9"/>
          <p:cNvSpPr txBox="1"/>
          <p:nvPr>
            <p:ph type="title"/>
          </p:nvPr>
        </p:nvSpPr>
        <p:spPr>
          <a:xfrm>
            <a:off x="450850" y="596800"/>
            <a:ext cx="6767700" cy="18288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Clr>
                <a:schemeClr val="lt1"/>
              </a:buClr>
              <a:buSzPts val="4200"/>
              <a:buFont typeface="Inter"/>
              <a:buNone/>
              <a:defRPr>
                <a:solidFill>
                  <a:schemeClr val="lt1"/>
                </a:solidFill>
              </a:defRPr>
            </a:lvl1pPr>
            <a:lvl2pPr lvl="1">
              <a:lnSpc>
                <a:spcPct val="80000"/>
              </a:lnSpc>
              <a:spcBef>
                <a:spcPts val="0"/>
              </a:spcBef>
              <a:spcAft>
                <a:spcPts val="0"/>
              </a:spcAft>
              <a:buClr>
                <a:schemeClr val="lt1"/>
              </a:buClr>
              <a:buSzPts val="4800"/>
              <a:buNone/>
              <a:defRPr sz="4800">
                <a:solidFill>
                  <a:schemeClr val="lt1"/>
                </a:solidFill>
              </a:defRPr>
            </a:lvl2pPr>
            <a:lvl3pPr lvl="2">
              <a:lnSpc>
                <a:spcPct val="80000"/>
              </a:lnSpc>
              <a:spcBef>
                <a:spcPts val="0"/>
              </a:spcBef>
              <a:spcAft>
                <a:spcPts val="0"/>
              </a:spcAft>
              <a:buClr>
                <a:schemeClr val="lt1"/>
              </a:buClr>
              <a:buSzPts val="4800"/>
              <a:buNone/>
              <a:defRPr sz="4800">
                <a:solidFill>
                  <a:schemeClr val="lt1"/>
                </a:solidFill>
              </a:defRPr>
            </a:lvl3pPr>
            <a:lvl4pPr lvl="3">
              <a:lnSpc>
                <a:spcPct val="80000"/>
              </a:lnSpc>
              <a:spcBef>
                <a:spcPts val="0"/>
              </a:spcBef>
              <a:spcAft>
                <a:spcPts val="0"/>
              </a:spcAft>
              <a:buClr>
                <a:schemeClr val="lt1"/>
              </a:buClr>
              <a:buSzPts val="4800"/>
              <a:buNone/>
              <a:defRPr sz="4800">
                <a:solidFill>
                  <a:schemeClr val="lt1"/>
                </a:solidFill>
              </a:defRPr>
            </a:lvl4pPr>
            <a:lvl5pPr lvl="4">
              <a:lnSpc>
                <a:spcPct val="80000"/>
              </a:lnSpc>
              <a:spcBef>
                <a:spcPts val="0"/>
              </a:spcBef>
              <a:spcAft>
                <a:spcPts val="0"/>
              </a:spcAft>
              <a:buClr>
                <a:schemeClr val="lt1"/>
              </a:buClr>
              <a:buSzPts val="4800"/>
              <a:buNone/>
              <a:defRPr sz="4800">
                <a:solidFill>
                  <a:schemeClr val="lt1"/>
                </a:solidFill>
              </a:defRPr>
            </a:lvl5pPr>
            <a:lvl6pPr lvl="5">
              <a:lnSpc>
                <a:spcPct val="80000"/>
              </a:lnSpc>
              <a:spcBef>
                <a:spcPts val="0"/>
              </a:spcBef>
              <a:spcAft>
                <a:spcPts val="0"/>
              </a:spcAft>
              <a:buClr>
                <a:schemeClr val="lt1"/>
              </a:buClr>
              <a:buSzPts val="4800"/>
              <a:buNone/>
              <a:defRPr sz="4800">
                <a:solidFill>
                  <a:schemeClr val="lt1"/>
                </a:solidFill>
              </a:defRPr>
            </a:lvl6pPr>
            <a:lvl7pPr lvl="6">
              <a:lnSpc>
                <a:spcPct val="80000"/>
              </a:lnSpc>
              <a:spcBef>
                <a:spcPts val="0"/>
              </a:spcBef>
              <a:spcAft>
                <a:spcPts val="0"/>
              </a:spcAft>
              <a:buClr>
                <a:schemeClr val="lt1"/>
              </a:buClr>
              <a:buSzPts val="4800"/>
              <a:buNone/>
              <a:defRPr sz="4800">
                <a:solidFill>
                  <a:schemeClr val="lt1"/>
                </a:solidFill>
              </a:defRPr>
            </a:lvl7pPr>
            <a:lvl8pPr lvl="7">
              <a:lnSpc>
                <a:spcPct val="80000"/>
              </a:lnSpc>
              <a:spcBef>
                <a:spcPts val="0"/>
              </a:spcBef>
              <a:spcAft>
                <a:spcPts val="0"/>
              </a:spcAft>
              <a:buClr>
                <a:schemeClr val="lt1"/>
              </a:buClr>
              <a:buSzPts val="4800"/>
              <a:buNone/>
              <a:defRPr sz="4800">
                <a:solidFill>
                  <a:schemeClr val="lt1"/>
                </a:solidFill>
              </a:defRPr>
            </a:lvl8pPr>
            <a:lvl9pPr lvl="8">
              <a:lnSpc>
                <a:spcPct val="80000"/>
              </a:lnSpc>
              <a:spcBef>
                <a:spcPts val="0"/>
              </a:spcBef>
              <a:spcAft>
                <a:spcPts val="0"/>
              </a:spcAft>
              <a:buClr>
                <a:schemeClr val="lt1"/>
              </a:buClr>
              <a:buSzPts val="4800"/>
              <a:buNone/>
              <a:defRPr sz="4800">
                <a:solidFill>
                  <a:schemeClr val="lt1"/>
                </a:solidFill>
              </a:defRPr>
            </a:lvl9pPr>
          </a:lstStyle>
          <a:p/>
        </p:txBody>
      </p:sp>
      <p:sp>
        <p:nvSpPr>
          <p:cNvPr id="78" name="Google Shape;78;p9"/>
          <p:cNvSpPr txBox="1"/>
          <p:nvPr>
            <p:ph idx="1" type="subTitle"/>
          </p:nvPr>
        </p:nvSpPr>
        <p:spPr>
          <a:xfrm>
            <a:off x="566350" y="3190975"/>
            <a:ext cx="1466400" cy="7722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lt1"/>
              </a:buClr>
              <a:buSzPts val="1600"/>
              <a:buFont typeface="Inter SemiBold"/>
              <a:buNone/>
              <a:defRPr sz="1600">
                <a:solidFill>
                  <a:schemeClr val="lt1"/>
                </a:solidFill>
              </a:defRPr>
            </a:lvl1pPr>
            <a:lvl2pPr lvl="1" algn="ctr">
              <a:spcBef>
                <a:spcPts val="0"/>
              </a:spcBef>
              <a:spcAft>
                <a:spcPts val="0"/>
              </a:spcAft>
              <a:buClr>
                <a:schemeClr val="lt1"/>
              </a:buClr>
              <a:buSzPts val="1600"/>
              <a:buFont typeface="Inter SemiBold"/>
              <a:buNone/>
              <a:defRPr sz="1600">
                <a:solidFill>
                  <a:schemeClr val="lt1"/>
                </a:solidFill>
              </a:defRPr>
            </a:lvl2pPr>
            <a:lvl3pPr lvl="2" algn="ctr">
              <a:spcBef>
                <a:spcPts val="0"/>
              </a:spcBef>
              <a:spcAft>
                <a:spcPts val="0"/>
              </a:spcAft>
              <a:buClr>
                <a:schemeClr val="lt1"/>
              </a:buClr>
              <a:buSzPts val="1600"/>
              <a:buFont typeface="Inter SemiBold"/>
              <a:buNone/>
              <a:defRPr sz="1600">
                <a:solidFill>
                  <a:schemeClr val="lt1"/>
                </a:solidFill>
              </a:defRPr>
            </a:lvl3pPr>
            <a:lvl4pPr lvl="3" algn="ctr">
              <a:spcBef>
                <a:spcPts val="0"/>
              </a:spcBef>
              <a:spcAft>
                <a:spcPts val="0"/>
              </a:spcAft>
              <a:buClr>
                <a:schemeClr val="lt1"/>
              </a:buClr>
              <a:buSzPts val="1600"/>
              <a:buFont typeface="Inter SemiBold"/>
              <a:buNone/>
              <a:defRPr sz="1600">
                <a:solidFill>
                  <a:schemeClr val="lt1"/>
                </a:solidFill>
              </a:defRPr>
            </a:lvl4pPr>
            <a:lvl5pPr lvl="4" algn="ctr">
              <a:spcBef>
                <a:spcPts val="0"/>
              </a:spcBef>
              <a:spcAft>
                <a:spcPts val="0"/>
              </a:spcAft>
              <a:buClr>
                <a:schemeClr val="lt1"/>
              </a:buClr>
              <a:buSzPts val="1600"/>
              <a:buFont typeface="Inter SemiBold"/>
              <a:buNone/>
              <a:defRPr sz="1600">
                <a:solidFill>
                  <a:schemeClr val="lt1"/>
                </a:solidFill>
              </a:defRPr>
            </a:lvl5pPr>
            <a:lvl6pPr lvl="5" algn="ctr">
              <a:spcBef>
                <a:spcPts val="0"/>
              </a:spcBef>
              <a:spcAft>
                <a:spcPts val="0"/>
              </a:spcAft>
              <a:buClr>
                <a:schemeClr val="lt1"/>
              </a:buClr>
              <a:buSzPts val="1600"/>
              <a:buFont typeface="Inter SemiBold"/>
              <a:buNone/>
              <a:defRPr sz="1600">
                <a:solidFill>
                  <a:schemeClr val="lt1"/>
                </a:solidFill>
              </a:defRPr>
            </a:lvl6pPr>
            <a:lvl7pPr lvl="6" algn="ctr">
              <a:spcBef>
                <a:spcPts val="0"/>
              </a:spcBef>
              <a:spcAft>
                <a:spcPts val="0"/>
              </a:spcAft>
              <a:buClr>
                <a:schemeClr val="lt1"/>
              </a:buClr>
              <a:buSzPts val="1600"/>
              <a:buFont typeface="Inter SemiBold"/>
              <a:buNone/>
              <a:defRPr sz="1600">
                <a:solidFill>
                  <a:schemeClr val="lt1"/>
                </a:solidFill>
              </a:defRPr>
            </a:lvl7pPr>
            <a:lvl8pPr lvl="7" algn="ctr">
              <a:spcBef>
                <a:spcPts val="0"/>
              </a:spcBef>
              <a:spcAft>
                <a:spcPts val="0"/>
              </a:spcAft>
              <a:buClr>
                <a:schemeClr val="lt1"/>
              </a:buClr>
              <a:buSzPts val="1600"/>
              <a:buFont typeface="Inter SemiBold"/>
              <a:buNone/>
              <a:defRPr sz="1600">
                <a:solidFill>
                  <a:schemeClr val="lt1"/>
                </a:solidFill>
              </a:defRPr>
            </a:lvl8pPr>
            <a:lvl9pPr lvl="8" algn="ctr">
              <a:spcBef>
                <a:spcPts val="0"/>
              </a:spcBef>
              <a:spcAft>
                <a:spcPts val="0"/>
              </a:spcAft>
              <a:buClr>
                <a:schemeClr val="lt1"/>
              </a:buClr>
              <a:buSzPts val="1600"/>
              <a:buFont typeface="Inter SemiBold"/>
              <a:buNone/>
              <a:defRPr sz="1600">
                <a:solidFill>
                  <a:schemeClr val="lt1"/>
                </a:solidFill>
              </a:defRPr>
            </a:lvl9pPr>
          </a:lstStyle>
          <a:p/>
        </p:txBody>
      </p:sp>
      <p:sp>
        <p:nvSpPr>
          <p:cNvPr id="79" name="Google Shape;79;p9"/>
          <p:cNvSpPr txBox="1"/>
          <p:nvPr>
            <p:ph idx="6" type="subTitle"/>
          </p:nvPr>
        </p:nvSpPr>
        <p:spPr>
          <a:xfrm>
            <a:off x="2588275" y="3190975"/>
            <a:ext cx="1466400" cy="7722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lt1"/>
              </a:buClr>
              <a:buSzPts val="1600"/>
              <a:buFont typeface="Inter SemiBold"/>
              <a:buNone/>
              <a:defRPr sz="1600">
                <a:solidFill>
                  <a:schemeClr val="lt1"/>
                </a:solidFill>
              </a:defRPr>
            </a:lvl1pPr>
            <a:lvl2pPr lvl="1" algn="ctr">
              <a:spcBef>
                <a:spcPts val="0"/>
              </a:spcBef>
              <a:spcAft>
                <a:spcPts val="0"/>
              </a:spcAft>
              <a:buClr>
                <a:schemeClr val="lt1"/>
              </a:buClr>
              <a:buSzPts val="1600"/>
              <a:buFont typeface="Inter SemiBold"/>
              <a:buNone/>
              <a:defRPr sz="1600">
                <a:solidFill>
                  <a:schemeClr val="lt1"/>
                </a:solidFill>
              </a:defRPr>
            </a:lvl2pPr>
            <a:lvl3pPr lvl="2" algn="ctr">
              <a:spcBef>
                <a:spcPts val="0"/>
              </a:spcBef>
              <a:spcAft>
                <a:spcPts val="0"/>
              </a:spcAft>
              <a:buClr>
                <a:schemeClr val="lt1"/>
              </a:buClr>
              <a:buSzPts val="1600"/>
              <a:buFont typeface="Inter SemiBold"/>
              <a:buNone/>
              <a:defRPr sz="1600">
                <a:solidFill>
                  <a:schemeClr val="lt1"/>
                </a:solidFill>
              </a:defRPr>
            </a:lvl3pPr>
            <a:lvl4pPr lvl="3" algn="ctr">
              <a:spcBef>
                <a:spcPts val="0"/>
              </a:spcBef>
              <a:spcAft>
                <a:spcPts val="0"/>
              </a:spcAft>
              <a:buClr>
                <a:schemeClr val="lt1"/>
              </a:buClr>
              <a:buSzPts val="1600"/>
              <a:buFont typeface="Inter SemiBold"/>
              <a:buNone/>
              <a:defRPr sz="1600">
                <a:solidFill>
                  <a:schemeClr val="lt1"/>
                </a:solidFill>
              </a:defRPr>
            </a:lvl4pPr>
            <a:lvl5pPr lvl="4" algn="ctr">
              <a:spcBef>
                <a:spcPts val="0"/>
              </a:spcBef>
              <a:spcAft>
                <a:spcPts val="0"/>
              </a:spcAft>
              <a:buClr>
                <a:schemeClr val="lt1"/>
              </a:buClr>
              <a:buSzPts val="1600"/>
              <a:buFont typeface="Inter SemiBold"/>
              <a:buNone/>
              <a:defRPr sz="1600">
                <a:solidFill>
                  <a:schemeClr val="lt1"/>
                </a:solidFill>
              </a:defRPr>
            </a:lvl5pPr>
            <a:lvl6pPr lvl="5" algn="ctr">
              <a:spcBef>
                <a:spcPts val="0"/>
              </a:spcBef>
              <a:spcAft>
                <a:spcPts val="0"/>
              </a:spcAft>
              <a:buClr>
                <a:schemeClr val="lt1"/>
              </a:buClr>
              <a:buSzPts val="1600"/>
              <a:buFont typeface="Inter SemiBold"/>
              <a:buNone/>
              <a:defRPr sz="1600">
                <a:solidFill>
                  <a:schemeClr val="lt1"/>
                </a:solidFill>
              </a:defRPr>
            </a:lvl6pPr>
            <a:lvl7pPr lvl="6" algn="ctr">
              <a:spcBef>
                <a:spcPts val="0"/>
              </a:spcBef>
              <a:spcAft>
                <a:spcPts val="0"/>
              </a:spcAft>
              <a:buClr>
                <a:schemeClr val="lt1"/>
              </a:buClr>
              <a:buSzPts val="1600"/>
              <a:buFont typeface="Inter SemiBold"/>
              <a:buNone/>
              <a:defRPr sz="1600">
                <a:solidFill>
                  <a:schemeClr val="lt1"/>
                </a:solidFill>
              </a:defRPr>
            </a:lvl7pPr>
            <a:lvl8pPr lvl="7" algn="ctr">
              <a:spcBef>
                <a:spcPts val="0"/>
              </a:spcBef>
              <a:spcAft>
                <a:spcPts val="0"/>
              </a:spcAft>
              <a:buClr>
                <a:schemeClr val="lt1"/>
              </a:buClr>
              <a:buSzPts val="1600"/>
              <a:buFont typeface="Inter SemiBold"/>
              <a:buNone/>
              <a:defRPr sz="1600">
                <a:solidFill>
                  <a:schemeClr val="lt1"/>
                </a:solidFill>
              </a:defRPr>
            </a:lvl8pPr>
            <a:lvl9pPr lvl="8" algn="ctr">
              <a:spcBef>
                <a:spcPts val="0"/>
              </a:spcBef>
              <a:spcAft>
                <a:spcPts val="0"/>
              </a:spcAft>
              <a:buClr>
                <a:schemeClr val="lt1"/>
              </a:buClr>
              <a:buSzPts val="1600"/>
              <a:buFont typeface="Inter SemiBold"/>
              <a:buNone/>
              <a:defRPr sz="1600">
                <a:solidFill>
                  <a:schemeClr val="lt1"/>
                </a:solidFill>
              </a:defRPr>
            </a:lvl9pPr>
          </a:lstStyle>
          <a:p/>
        </p:txBody>
      </p:sp>
      <p:sp>
        <p:nvSpPr>
          <p:cNvPr id="80" name="Google Shape;80;p9"/>
          <p:cNvSpPr txBox="1"/>
          <p:nvPr>
            <p:ph idx="7" type="subTitle"/>
          </p:nvPr>
        </p:nvSpPr>
        <p:spPr>
          <a:xfrm>
            <a:off x="4613113" y="3190975"/>
            <a:ext cx="1466400" cy="7722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lt1"/>
              </a:buClr>
              <a:buSzPts val="1600"/>
              <a:buFont typeface="Inter SemiBold"/>
              <a:buNone/>
              <a:defRPr sz="1600">
                <a:solidFill>
                  <a:schemeClr val="lt1"/>
                </a:solidFill>
              </a:defRPr>
            </a:lvl1pPr>
            <a:lvl2pPr lvl="1" algn="ctr">
              <a:spcBef>
                <a:spcPts val="0"/>
              </a:spcBef>
              <a:spcAft>
                <a:spcPts val="0"/>
              </a:spcAft>
              <a:buClr>
                <a:schemeClr val="lt1"/>
              </a:buClr>
              <a:buSzPts val="1600"/>
              <a:buFont typeface="Inter SemiBold"/>
              <a:buNone/>
              <a:defRPr sz="1600">
                <a:solidFill>
                  <a:schemeClr val="lt1"/>
                </a:solidFill>
              </a:defRPr>
            </a:lvl2pPr>
            <a:lvl3pPr lvl="2" algn="ctr">
              <a:spcBef>
                <a:spcPts val="0"/>
              </a:spcBef>
              <a:spcAft>
                <a:spcPts val="0"/>
              </a:spcAft>
              <a:buClr>
                <a:schemeClr val="lt1"/>
              </a:buClr>
              <a:buSzPts val="1600"/>
              <a:buFont typeface="Inter SemiBold"/>
              <a:buNone/>
              <a:defRPr sz="1600">
                <a:solidFill>
                  <a:schemeClr val="lt1"/>
                </a:solidFill>
              </a:defRPr>
            </a:lvl3pPr>
            <a:lvl4pPr lvl="3" algn="ctr">
              <a:spcBef>
                <a:spcPts val="0"/>
              </a:spcBef>
              <a:spcAft>
                <a:spcPts val="0"/>
              </a:spcAft>
              <a:buClr>
                <a:schemeClr val="lt1"/>
              </a:buClr>
              <a:buSzPts val="1600"/>
              <a:buFont typeface="Inter SemiBold"/>
              <a:buNone/>
              <a:defRPr sz="1600">
                <a:solidFill>
                  <a:schemeClr val="lt1"/>
                </a:solidFill>
              </a:defRPr>
            </a:lvl4pPr>
            <a:lvl5pPr lvl="4" algn="ctr">
              <a:spcBef>
                <a:spcPts val="0"/>
              </a:spcBef>
              <a:spcAft>
                <a:spcPts val="0"/>
              </a:spcAft>
              <a:buClr>
                <a:schemeClr val="lt1"/>
              </a:buClr>
              <a:buSzPts val="1600"/>
              <a:buFont typeface="Inter SemiBold"/>
              <a:buNone/>
              <a:defRPr sz="1600">
                <a:solidFill>
                  <a:schemeClr val="lt1"/>
                </a:solidFill>
              </a:defRPr>
            </a:lvl5pPr>
            <a:lvl6pPr lvl="5" algn="ctr">
              <a:spcBef>
                <a:spcPts val="0"/>
              </a:spcBef>
              <a:spcAft>
                <a:spcPts val="0"/>
              </a:spcAft>
              <a:buClr>
                <a:schemeClr val="lt1"/>
              </a:buClr>
              <a:buSzPts val="1600"/>
              <a:buFont typeface="Inter SemiBold"/>
              <a:buNone/>
              <a:defRPr sz="1600">
                <a:solidFill>
                  <a:schemeClr val="lt1"/>
                </a:solidFill>
              </a:defRPr>
            </a:lvl6pPr>
            <a:lvl7pPr lvl="6" algn="ctr">
              <a:spcBef>
                <a:spcPts val="0"/>
              </a:spcBef>
              <a:spcAft>
                <a:spcPts val="0"/>
              </a:spcAft>
              <a:buClr>
                <a:schemeClr val="lt1"/>
              </a:buClr>
              <a:buSzPts val="1600"/>
              <a:buFont typeface="Inter SemiBold"/>
              <a:buNone/>
              <a:defRPr sz="1600">
                <a:solidFill>
                  <a:schemeClr val="lt1"/>
                </a:solidFill>
              </a:defRPr>
            </a:lvl7pPr>
            <a:lvl8pPr lvl="7" algn="ctr">
              <a:spcBef>
                <a:spcPts val="0"/>
              </a:spcBef>
              <a:spcAft>
                <a:spcPts val="0"/>
              </a:spcAft>
              <a:buClr>
                <a:schemeClr val="lt1"/>
              </a:buClr>
              <a:buSzPts val="1600"/>
              <a:buFont typeface="Inter SemiBold"/>
              <a:buNone/>
              <a:defRPr sz="1600">
                <a:solidFill>
                  <a:schemeClr val="lt1"/>
                </a:solidFill>
              </a:defRPr>
            </a:lvl8pPr>
            <a:lvl9pPr lvl="8" algn="ctr">
              <a:spcBef>
                <a:spcPts val="0"/>
              </a:spcBef>
              <a:spcAft>
                <a:spcPts val="0"/>
              </a:spcAft>
              <a:buClr>
                <a:schemeClr val="lt1"/>
              </a:buClr>
              <a:buSzPts val="1600"/>
              <a:buFont typeface="Inter SemiBold"/>
              <a:buNone/>
              <a:defRPr sz="1600">
                <a:solidFill>
                  <a:schemeClr val="lt1"/>
                </a:solidFill>
              </a:defRPr>
            </a:lvl9pPr>
          </a:lstStyle>
          <a:p/>
        </p:txBody>
      </p:sp>
      <p:sp>
        <p:nvSpPr>
          <p:cNvPr id="81" name="Google Shape;81;p9"/>
          <p:cNvSpPr txBox="1"/>
          <p:nvPr>
            <p:ph idx="8" type="subTitle"/>
          </p:nvPr>
        </p:nvSpPr>
        <p:spPr>
          <a:xfrm>
            <a:off x="6637950" y="3190975"/>
            <a:ext cx="1466400" cy="7722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lt1"/>
              </a:buClr>
              <a:buSzPts val="1600"/>
              <a:buFont typeface="Inter SemiBold"/>
              <a:buNone/>
              <a:defRPr sz="1600">
                <a:solidFill>
                  <a:schemeClr val="lt1"/>
                </a:solidFill>
              </a:defRPr>
            </a:lvl1pPr>
            <a:lvl2pPr lvl="1" algn="ctr">
              <a:spcBef>
                <a:spcPts val="0"/>
              </a:spcBef>
              <a:spcAft>
                <a:spcPts val="0"/>
              </a:spcAft>
              <a:buClr>
                <a:schemeClr val="lt1"/>
              </a:buClr>
              <a:buSzPts val="1600"/>
              <a:buFont typeface="Inter SemiBold"/>
              <a:buNone/>
              <a:defRPr sz="1600">
                <a:solidFill>
                  <a:schemeClr val="lt1"/>
                </a:solidFill>
              </a:defRPr>
            </a:lvl2pPr>
            <a:lvl3pPr lvl="2" algn="ctr">
              <a:spcBef>
                <a:spcPts val="0"/>
              </a:spcBef>
              <a:spcAft>
                <a:spcPts val="0"/>
              </a:spcAft>
              <a:buClr>
                <a:schemeClr val="lt1"/>
              </a:buClr>
              <a:buSzPts val="1600"/>
              <a:buFont typeface="Inter SemiBold"/>
              <a:buNone/>
              <a:defRPr sz="1600">
                <a:solidFill>
                  <a:schemeClr val="lt1"/>
                </a:solidFill>
              </a:defRPr>
            </a:lvl3pPr>
            <a:lvl4pPr lvl="3" algn="ctr">
              <a:spcBef>
                <a:spcPts val="0"/>
              </a:spcBef>
              <a:spcAft>
                <a:spcPts val="0"/>
              </a:spcAft>
              <a:buClr>
                <a:schemeClr val="lt1"/>
              </a:buClr>
              <a:buSzPts val="1600"/>
              <a:buFont typeface="Inter SemiBold"/>
              <a:buNone/>
              <a:defRPr sz="1600">
                <a:solidFill>
                  <a:schemeClr val="lt1"/>
                </a:solidFill>
              </a:defRPr>
            </a:lvl4pPr>
            <a:lvl5pPr lvl="4" algn="ctr">
              <a:spcBef>
                <a:spcPts val="0"/>
              </a:spcBef>
              <a:spcAft>
                <a:spcPts val="0"/>
              </a:spcAft>
              <a:buClr>
                <a:schemeClr val="lt1"/>
              </a:buClr>
              <a:buSzPts val="1600"/>
              <a:buFont typeface="Inter SemiBold"/>
              <a:buNone/>
              <a:defRPr sz="1600">
                <a:solidFill>
                  <a:schemeClr val="lt1"/>
                </a:solidFill>
              </a:defRPr>
            </a:lvl5pPr>
            <a:lvl6pPr lvl="5" algn="ctr">
              <a:spcBef>
                <a:spcPts val="0"/>
              </a:spcBef>
              <a:spcAft>
                <a:spcPts val="0"/>
              </a:spcAft>
              <a:buClr>
                <a:schemeClr val="lt1"/>
              </a:buClr>
              <a:buSzPts val="1600"/>
              <a:buFont typeface="Inter SemiBold"/>
              <a:buNone/>
              <a:defRPr sz="1600">
                <a:solidFill>
                  <a:schemeClr val="lt1"/>
                </a:solidFill>
              </a:defRPr>
            </a:lvl6pPr>
            <a:lvl7pPr lvl="6" algn="ctr">
              <a:spcBef>
                <a:spcPts val="0"/>
              </a:spcBef>
              <a:spcAft>
                <a:spcPts val="0"/>
              </a:spcAft>
              <a:buClr>
                <a:schemeClr val="lt1"/>
              </a:buClr>
              <a:buSzPts val="1600"/>
              <a:buFont typeface="Inter SemiBold"/>
              <a:buNone/>
              <a:defRPr sz="1600">
                <a:solidFill>
                  <a:schemeClr val="lt1"/>
                </a:solidFill>
              </a:defRPr>
            </a:lvl7pPr>
            <a:lvl8pPr lvl="7" algn="ctr">
              <a:spcBef>
                <a:spcPts val="0"/>
              </a:spcBef>
              <a:spcAft>
                <a:spcPts val="0"/>
              </a:spcAft>
              <a:buClr>
                <a:schemeClr val="lt1"/>
              </a:buClr>
              <a:buSzPts val="1600"/>
              <a:buFont typeface="Inter SemiBold"/>
              <a:buNone/>
              <a:defRPr sz="1600">
                <a:solidFill>
                  <a:schemeClr val="lt1"/>
                </a:solidFill>
              </a:defRPr>
            </a:lvl8pPr>
            <a:lvl9pPr lvl="8" algn="ctr">
              <a:spcBef>
                <a:spcPts val="0"/>
              </a:spcBef>
              <a:spcAft>
                <a:spcPts val="0"/>
              </a:spcAft>
              <a:buClr>
                <a:schemeClr val="lt1"/>
              </a:buClr>
              <a:buSzPts val="1600"/>
              <a:buFont typeface="Inter SemiBold"/>
              <a:buNone/>
              <a:defRPr sz="1600">
                <a:solidFill>
                  <a:schemeClr val="lt1"/>
                </a:solidFill>
              </a:defRPr>
            </a:lvl9pPr>
          </a:lstStyle>
          <a:p/>
        </p:txBody>
      </p:sp>
      <p:sp>
        <p:nvSpPr>
          <p:cNvPr id="82" name="Google Shape;82;p9"/>
          <p:cNvSpPr/>
          <p:nvPr/>
        </p:nvSpPr>
        <p:spPr>
          <a:xfrm>
            <a:off x="603475" y="4749800"/>
            <a:ext cx="768000" cy="190500"/>
          </a:xfrm>
          <a:prstGeom prst="roundRect">
            <a:avLst>
              <a:gd fmla="val 50000" name="adj"/>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chemeClr val="lt2"/>
                </a:solidFill>
                <a:latin typeface="Inter"/>
                <a:ea typeface="Inter"/>
                <a:cs typeface="Inter"/>
                <a:sym typeface="Inter"/>
              </a:rPr>
              <a:t>Confidential</a:t>
            </a:r>
            <a:endParaRPr sz="700">
              <a:solidFill>
                <a:schemeClr val="lt2"/>
              </a:solidFill>
              <a:latin typeface="Inter"/>
              <a:ea typeface="Inter"/>
              <a:cs typeface="Inter"/>
              <a:sym typeface="Inter"/>
            </a:endParaRPr>
          </a:p>
        </p:txBody>
      </p:sp>
      <p:sp>
        <p:nvSpPr>
          <p:cNvPr id="83" name="Google Shape;83;p9"/>
          <p:cNvSpPr txBox="1"/>
          <p:nvPr>
            <p:ph idx="12" type="sldNum"/>
          </p:nvPr>
        </p:nvSpPr>
        <p:spPr>
          <a:xfrm>
            <a:off x="420872" y="203200"/>
            <a:ext cx="428700" cy="393600"/>
          </a:xfrm>
          <a:prstGeom prst="rect">
            <a:avLst/>
          </a:prstGeom>
        </p:spPr>
        <p:txBody>
          <a:bodyPr anchorCtr="0" anchor="ctr" bIns="91425" lIns="91425" spcFirstLastPara="1" rIns="91425" wrap="square" tIns="91425">
            <a:normAutofit/>
          </a:bodyPr>
          <a:lstStyle>
            <a:lvl1pPr lvl="0" rtl="0" algn="ctr">
              <a:buNone/>
              <a:defRPr sz="800">
                <a:solidFill>
                  <a:schemeClr val="lt2"/>
                </a:solidFill>
                <a:latin typeface="Inter Light"/>
                <a:ea typeface="Inter Light"/>
                <a:cs typeface="Inter Light"/>
                <a:sym typeface="Inter Light"/>
              </a:defRPr>
            </a:lvl1pPr>
            <a:lvl2pPr lvl="1" rtl="0" algn="ctr">
              <a:buNone/>
              <a:defRPr sz="800">
                <a:solidFill>
                  <a:schemeClr val="lt2"/>
                </a:solidFill>
                <a:latin typeface="Inter Light"/>
                <a:ea typeface="Inter Light"/>
                <a:cs typeface="Inter Light"/>
                <a:sym typeface="Inter Light"/>
              </a:defRPr>
            </a:lvl2pPr>
            <a:lvl3pPr lvl="2" rtl="0" algn="ctr">
              <a:buNone/>
              <a:defRPr sz="800">
                <a:solidFill>
                  <a:schemeClr val="lt2"/>
                </a:solidFill>
                <a:latin typeface="Inter Light"/>
                <a:ea typeface="Inter Light"/>
                <a:cs typeface="Inter Light"/>
                <a:sym typeface="Inter Light"/>
              </a:defRPr>
            </a:lvl3pPr>
            <a:lvl4pPr lvl="3" rtl="0" algn="ctr">
              <a:buNone/>
              <a:defRPr sz="800">
                <a:solidFill>
                  <a:schemeClr val="lt2"/>
                </a:solidFill>
                <a:latin typeface="Inter Light"/>
                <a:ea typeface="Inter Light"/>
                <a:cs typeface="Inter Light"/>
                <a:sym typeface="Inter Light"/>
              </a:defRPr>
            </a:lvl4pPr>
            <a:lvl5pPr lvl="4" rtl="0" algn="ctr">
              <a:buNone/>
              <a:defRPr sz="800">
                <a:solidFill>
                  <a:schemeClr val="lt2"/>
                </a:solidFill>
                <a:latin typeface="Inter Light"/>
                <a:ea typeface="Inter Light"/>
                <a:cs typeface="Inter Light"/>
                <a:sym typeface="Inter Light"/>
              </a:defRPr>
            </a:lvl5pPr>
            <a:lvl6pPr lvl="5" rtl="0" algn="ctr">
              <a:buNone/>
              <a:defRPr sz="800">
                <a:solidFill>
                  <a:schemeClr val="lt2"/>
                </a:solidFill>
                <a:latin typeface="Inter Light"/>
                <a:ea typeface="Inter Light"/>
                <a:cs typeface="Inter Light"/>
                <a:sym typeface="Inter Light"/>
              </a:defRPr>
            </a:lvl6pPr>
            <a:lvl7pPr lvl="6" rtl="0" algn="ctr">
              <a:buNone/>
              <a:defRPr sz="800">
                <a:solidFill>
                  <a:schemeClr val="lt2"/>
                </a:solidFill>
                <a:latin typeface="Inter Light"/>
                <a:ea typeface="Inter Light"/>
                <a:cs typeface="Inter Light"/>
                <a:sym typeface="Inter Light"/>
              </a:defRPr>
            </a:lvl7pPr>
            <a:lvl8pPr lvl="7" rtl="0" algn="ctr">
              <a:buNone/>
              <a:defRPr sz="800">
                <a:solidFill>
                  <a:schemeClr val="lt2"/>
                </a:solidFill>
                <a:latin typeface="Inter Light"/>
                <a:ea typeface="Inter Light"/>
                <a:cs typeface="Inter Light"/>
                <a:sym typeface="Inter Light"/>
              </a:defRPr>
            </a:lvl8pPr>
            <a:lvl9pPr lvl="8" rtl="0" algn="ctr">
              <a:buNone/>
              <a:defRPr sz="800">
                <a:solidFill>
                  <a:schemeClr val="lt2"/>
                </a:solidFill>
                <a:latin typeface="Inter Light"/>
                <a:ea typeface="Inter Light"/>
                <a:cs typeface="Inter Light"/>
                <a:sym typeface="Inter Light"/>
              </a:defRPr>
            </a:lvl9pPr>
          </a:lstStyle>
          <a:p>
            <a:pPr indent="0" lvl="0" marL="0" rtl="0" algn="ctr">
              <a:spcBef>
                <a:spcPts val="0"/>
              </a:spcBef>
              <a:spcAft>
                <a:spcPts val="0"/>
              </a:spcAft>
              <a:buNone/>
            </a:pPr>
            <a:fld id="{00000000-1234-1234-1234-123412341234}" type="slidenum">
              <a:rPr lang="en"/>
              <a:t>‹#›</a:t>
            </a:fld>
            <a:endParaRPr/>
          </a:p>
        </p:txBody>
      </p:sp>
      <p:sp>
        <p:nvSpPr>
          <p:cNvPr id="84" name="Google Shape;84;p9"/>
          <p:cNvSpPr/>
          <p:nvPr/>
        </p:nvSpPr>
        <p:spPr>
          <a:xfrm>
            <a:off x="1644650" y="4749800"/>
            <a:ext cx="768000" cy="190500"/>
          </a:xfrm>
          <a:prstGeom prst="roundRect">
            <a:avLst>
              <a:gd fmla="val 50000" name="adj"/>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 sz="700">
                <a:solidFill>
                  <a:schemeClr val="lt2"/>
                </a:solidFill>
                <a:latin typeface="Inter"/>
                <a:ea typeface="Inter"/>
                <a:cs typeface="Inter"/>
                <a:sym typeface="Inter"/>
              </a:rPr>
              <a:t>Copyright ©</a:t>
            </a:r>
            <a:endParaRPr sz="700">
              <a:solidFill>
                <a:schemeClr val="lt2"/>
              </a:solidFill>
              <a:latin typeface="Inter"/>
              <a:ea typeface="Inter"/>
              <a:cs typeface="Inter"/>
              <a:sym typeface="Inte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rrent Market / Market Size">
  <p:cSld name="SECTION_TITLE_AND_DESCRIPTION">
    <p:bg>
      <p:bgPr>
        <a:solidFill>
          <a:schemeClr val="dk2"/>
        </a:solidFill>
      </p:bgPr>
    </p:bg>
    <p:spTree>
      <p:nvGrpSpPr>
        <p:cNvPr id="85" name="Shape 85"/>
        <p:cNvGrpSpPr/>
        <p:nvPr/>
      </p:nvGrpSpPr>
      <p:grpSpPr>
        <a:xfrm>
          <a:off x="0" y="0"/>
          <a:ext cx="0" cy="0"/>
          <a:chOff x="0" y="0"/>
          <a:chExt cx="0" cy="0"/>
        </a:xfrm>
      </p:grpSpPr>
      <p:sp>
        <p:nvSpPr>
          <p:cNvPr id="86" name="Google Shape;86;p10"/>
          <p:cNvSpPr txBox="1"/>
          <p:nvPr/>
        </p:nvSpPr>
        <p:spPr>
          <a:xfrm>
            <a:off x="420872" y="203200"/>
            <a:ext cx="428700" cy="393600"/>
          </a:xfrm>
          <a:prstGeom prst="rect">
            <a:avLst/>
          </a:prstGeom>
          <a:noFill/>
          <a:ln>
            <a:noFill/>
          </a:ln>
        </p:spPr>
        <p:txBody>
          <a:bodyPr anchorCtr="0" anchor="ctr" bIns="91425" lIns="91425" spcFirstLastPara="1" rIns="91425" wrap="square" tIns="91425">
            <a:normAutofit/>
          </a:bodyPr>
          <a:lstStyle/>
          <a:p>
            <a:pPr indent="0" lvl="0" marL="0" rtl="0" algn="ctr">
              <a:spcBef>
                <a:spcPts val="0"/>
              </a:spcBef>
              <a:spcAft>
                <a:spcPts val="0"/>
              </a:spcAft>
              <a:buNone/>
            </a:pPr>
            <a:fld id="{00000000-1234-1234-1234-123412341234}" type="slidenum">
              <a:rPr lang="en" sz="800">
                <a:solidFill>
                  <a:schemeClr val="lt2"/>
                </a:solidFill>
                <a:latin typeface="Inter Light"/>
                <a:ea typeface="Inter Light"/>
                <a:cs typeface="Inter Light"/>
                <a:sym typeface="Inter Light"/>
              </a:rPr>
              <a:t>‹#›</a:t>
            </a:fld>
            <a:endParaRPr sz="800">
              <a:solidFill>
                <a:schemeClr val="lt2"/>
              </a:solidFill>
              <a:latin typeface="Inter Light"/>
              <a:ea typeface="Inter Light"/>
              <a:cs typeface="Inter Light"/>
              <a:sym typeface="Inter Light"/>
            </a:endParaRPr>
          </a:p>
        </p:txBody>
      </p:sp>
      <p:cxnSp>
        <p:nvCxnSpPr>
          <p:cNvPr id="87" name="Google Shape;87;p10"/>
          <p:cNvCxnSpPr/>
          <p:nvPr/>
        </p:nvCxnSpPr>
        <p:spPr>
          <a:xfrm rot="10800000">
            <a:off x="560525" y="279400"/>
            <a:ext cx="149400" cy="0"/>
          </a:xfrm>
          <a:prstGeom prst="straightConnector1">
            <a:avLst/>
          </a:prstGeom>
          <a:noFill/>
          <a:ln cap="flat" cmpd="sng" w="9525">
            <a:solidFill>
              <a:schemeClr val="lt2"/>
            </a:solidFill>
            <a:prstDash val="solid"/>
            <a:round/>
            <a:headEnd len="med" w="med" type="none"/>
            <a:tailEnd len="med" w="med" type="none"/>
          </a:ln>
        </p:spPr>
      </p:cxnSp>
      <p:sp>
        <p:nvSpPr>
          <p:cNvPr id="88" name="Google Shape;88;p10"/>
          <p:cNvSpPr txBox="1"/>
          <p:nvPr>
            <p:ph idx="1" type="subTitle"/>
          </p:nvPr>
        </p:nvSpPr>
        <p:spPr>
          <a:xfrm>
            <a:off x="675475" y="3055900"/>
            <a:ext cx="1466400" cy="7722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lt1"/>
              </a:buClr>
              <a:buSzPts val="1800"/>
              <a:buFont typeface="Inter SemiBold"/>
              <a:buNone/>
              <a:defRPr>
                <a:solidFill>
                  <a:schemeClr val="lt1"/>
                </a:solidFill>
              </a:defRPr>
            </a:lvl1pPr>
            <a:lvl2pPr lvl="1" algn="ctr">
              <a:spcBef>
                <a:spcPts val="0"/>
              </a:spcBef>
              <a:spcAft>
                <a:spcPts val="0"/>
              </a:spcAft>
              <a:buClr>
                <a:schemeClr val="lt1"/>
              </a:buClr>
              <a:buSzPts val="1800"/>
              <a:buFont typeface="Inter SemiBold"/>
              <a:buNone/>
              <a:defRPr>
                <a:solidFill>
                  <a:schemeClr val="lt1"/>
                </a:solidFill>
              </a:defRPr>
            </a:lvl2pPr>
            <a:lvl3pPr lvl="2" algn="ctr">
              <a:spcBef>
                <a:spcPts val="0"/>
              </a:spcBef>
              <a:spcAft>
                <a:spcPts val="0"/>
              </a:spcAft>
              <a:buClr>
                <a:schemeClr val="lt1"/>
              </a:buClr>
              <a:buSzPts val="1800"/>
              <a:buFont typeface="Inter SemiBold"/>
              <a:buNone/>
              <a:defRPr>
                <a:solidFill>
                  <a:schemeClr val="lt1"/>
                </a:solidFill>
              </a:defRPr>
            </a:lvl3pPr>
            <a:lvl4pPr lvl="3" algn="ctr">
              <a:spcBef>
                <a:spcPts val="0"/>
              </a:spcBef>
              <a:spcAft>
                <a:spcPts val="0"/>
              </a:spcAft>
              <a:buClr>
                <a:schemeClr val="lt1"/>
              </a:buClr>
              <a:buSzPts val="1800"/>
              <a:buFont typeface="Inter SemiBold"/>
              <a:buNone/>
              <a:defRPr>
                <a:solidFill>
                  <a:schemeClr val="lt1"/>
                </a:solidFill>
              </a:defRPr>
            </a:lvl4pPr>
            <a:lvl5pPr lvl="4" algn="ctr">
              <a:spcBef>
                <a:spcPts val="0"/>
              </a:spcBef>
              <a:spcAft>
                <a:spcPts val="0"/>
              </a:spcAft>
              <a:buClr>
                <a:schemeClr val="lt1"/>
              </a:buClr>
              <a:buSzPts val="1800"/>
              <a:buFont typeface="Inter SemiBold"/>
              <a:buNone/>
              <a:defRPr>
                <a:solidFill>
                  <a:schemeClr val="lt1"/>
                </a:solidFill>
              </a:defRPr>
            </a:lvl5pPr>
            <a:lvl6pPr lvl="5" algn="ctr">
              <a:spcBef>
                <a:spcPts val="0"/>
              </a:spcBef>
              <a:spcAft>
                <a:spcPts val="0"/>
              </a:spcAft>
              <a:buClr>
                <a:schemeClr val="lt1"/>
              </a:buClr>
              <a:buSzPts val="1800"/>
              <a:buFont typeface="Inter SemiBold"/>
              <a:buNone/>
              <a:defRPr>
                <a:solidFill>
                  <a:schemeClr val="lt1"/>
                </a:solidFill>
              </a:defRPr>
            </a:lvl6pPr>
            <a:lvl7pPr lvl="6" algn="ctr">
              <a:spcBef>
                <a:spcPts val="0"/>
              </a:spcBef>
              <a:spcAft>
                <a:spcPts val="0"/>
              </a:spcAft>
              <a:buClr>
                <a:schemeClr val="lt1"/>
              </a:buClr>
              <a:buSzPts val="1800"/>
              <a:buFont typeface="Inter SemiBold"/>
              <a:buNone/>
              <a:defRPr>
                <a:solidFill>
                  <a:schemeClr val="lt1"/>
                </a:solidFill>
              </a:defRPr>
            </a:lvl7pPr>
            <a:lvl8pPr lvl="7" algn="ctr">
              <a:spcBef>
                <a:spcPts val="0"/>
              </a:spcBef>
              <a:spcAft>
                <a:spcPts val="0"/>
              </a:spcAft>
              <a:buClr>
                <a:schemeClr val="lt1"/>
              </a:buClr>
              <a:buSzPts val="1800"/>
              <a:buFont typeface="Inter SemiBold"/>
              <a:buNone/>
              <a:defRPr>
                <a:solidFill>
                  <a:schemeClr val="lt1"/>
                </a:solidFill>
              </a:defRPr>
            </a:lvl8pPr>
            <a:lvl9pPr lvl="8" algn="ctr">
              <a:spcBef>
                <a:spcPts val="0"/>
              </a:spcBef>
              <a:spcAft>
                <a:spcPts val="0"/>
              </a:spcAft>
              <a:buClr>
                <a:schemeClr val="lt1"/>
              </a:buClr>
              <a:buSzPts val="1800"/>
              <a:buFont typeface="Inter SemiBold"/>
              <a:buNone/>
              <a:defRPr>
                <a:solidFill>
                  <a:schemeClr val="lt1"/>
                </a:solidFill>
              </a:defRPr>
            </a:lvl9pPr>
          </a:lstStyle>
          <a:p/>
        </p:txBody>
      </p:sp>
      <p:sp>
        <p:nvSpPr>
          <p:cNvPr id="89" name="Google Shape;89;p10"/>
          <p:cNvSpPr txBox="1"/>
          <p:nvPr>
            <p:ph idx="2" type="body"/>
          </p:nvPr>
        </p:nvSpPr>
        <p:spPr>
          <a:xfrm>
            <a:off x="604925" y="3668125"/>
            <a:ext cx="1607400" cy="873600"/>
          </a:xfrm>
          <a:prstGeom prst="rect">
            <a:avLst/>
          </a:prstGeom>
        </p:spPr>
        <p:txBody>
          <a:bodyPr anchorCtr="0" anchor="t" bIns="91425" lIns="91425" spcFirstLastPara="1" rIns="91425" wrap="square" tIns="91425">
            <a:noAutofit/>
          </a:bodyPr>
          <a:lstStyle>
            <a:lvl1pPr indent="-304800" lvl="0" marL="457200" algn="ctr">
              <a:lnSpc>
                <a:spcPct val="115000"/>
              </a:lnSpc>
              <a:spcBef>
                <a:spcPts val="0"/>
              </a:spcBef>
              <a:spcAft>
                <a:spcPts val="0"/>
              </a:spcAft>
              <a:buClr>
                <a:schemeClr val="lt2"/>
              </a:buClr>
              <a:buSzPts val="1200"/>
              <a:buFont typeface="Inter"/>
              <a:buChar char="●"/>
              <a:defRPr>
                <a:solidFill>
                  <a:schemeClr val="lt2"/>
                </a:solidFill>
              </a:defRPr>
            </a:lvl1pPr>
            <a:lvl2pPr indent="-304800" lvl="1" marL="914400" algn="ctr">
              <a:lnSpc>
                <a:spcPct val="115000"/>
              </a:lnSpc>
              <a:spcBef>
                <a:spcPts val="0"/>
              </a:spcBef>
              <a:spcAft>
                <a:spcPts val="0"/>
              </a:spcAft>
              <a:buClr>
                <a:schemeClr val="lt2"/>
              </a:buClr>
              <a:buSzPts val="1200"/>
              <a:buFont typeface="Inter"/>
              <a:buChar char="○"/>
              <a:defRPr>
                <a:solidFill>
                  <a:schemeClr val="lt2"/>
                </a:solidFill>
              </a:defRPr>
            </a:lvl2pPr>
            <a:lvl3pPr indent="-304800" lvl="2" marL="1371600" algn="ctr">
              <a:lnSpc>
                <a:spcPct val="115000"/>
              </a:lnSpc>
              <a:spcBef>
                <a:spcPts val="0"/>
              </a:spcBef>
              <a:spcAft>
                <a:spcPts val="0"/>
              </a:spcAft>
              <a:buClr>
                <a:schemeClr val="lt2"/>
              </a:buClr>
              <a:buSzPts val="1200"/>
              <a:buFont typeface="Inter"/>
              <a:buChar char="■"/>
              <a:defRPr>
                <a:solidFill>
                  <a:schemeClr val="lt2"/>
                </a:solidFill>
              </a:defRPr>
            </a:lvl3pPr>
            <a:lvl4pPr indent="-304800" lvl="3" marL="1828800" algn="ctr">
              <a:lnSpc>
                <a:spcPct val="115000"/>
              </a:lnSpc>
              <a:spcBef>
                <a:spcPts val="0"/>
              </a:spcBef>
              <a:spcAft>
                <a:spcPts val="0"/>
              </a:spcAft>
              <a:buClr>
                <a:schemeClr val="lt2"/>
              </a:buClr>
              <a:buSzPts val="1200"/>
              <a:buFont typeface="Inter"/>
              <a:buChar char="●"/>
              <a:defRPr>
                <a:solidFill>
                  <a:schemeClr val="lt2"/>
                </a:solidFill>
              </a:defRPr>
            </a:lvl4pPr>
            <a:lvl5pPr indent="-304800" lvl="4" marL="2286000" algn="ctr">
              <a:lnSpc>
                <a:spcPct val="115000"/>
              </a:lnSpc>
              <a:spcBef>
                <a:spcPts val="0"/>
              </a:spcBef>
              <a:spcAft>
                <a:spcPts val="0"/>
              </a:spcAft>
              <a:buClr>
                <a:schemeClr val="lt2"/>
              </a:buClr>
              <a:buSzPts val="1200"/>
              <a:buFont typeface="Inter"/>
              <a:buChar char="○"/>
              <a:defRPr>
                <a:solidFill>
                  <a:schemeClr val="lt2"/>
                </a:solidFill>
              </a:defRPr>
            </a:lvl5pPr>
            <a:lvl6pPr indent="-304800" lvl="5" marL="2743200" algn="ctr">
              <a:lnSpc>
                <a:spcPct val="115000"/>
              </a:lnSpc>
              <a:spcBef>
                <a:spcPts val="0"/>
              </a:spcBef>
              <a:spcAft>
                <a:spcPts val="0"/>
              </a:spcAft>
              <a:buClr>
                <a:schemeClr val="lt2"/>
              </a:buClr>
              <a:buSzPts val="1200"/>
              <a:buFont typeface="Inter"/>
              <a:buChar char="■"/>
              <a:defRPr>
                <a:solidFill>
                  <a:schemeClr val="lt2"/>
                </a:solidFill>
              </a:defRPr>
            </a:lvl6pPr>
            <a:lvl7pPr indent="-304800" lvl="6" marL="3200400" algn="ctr">
              <a:lnSpc>
                <a:spcPct val="115000"/>
              </a:lnSpc>
              <a:spcBef>
                <a:spcPts val="0"/>
              </a:spcBef>
              <a:spcAft>
                <a:spcPts val="0"/>
              </a:spcAft>
              <a:buClr>
                <a:schemeClr val="lt2"/>
              </a:buClr>
              <a:buSzPts val="1200"/>
              <a:buFont typeface="Inter"/>
              <a:buChar char="●"/>
              <a:defRPr>
                <a:solidFill>
                  <a:schemeClr val="lt2"/>
                </a:solidFill>
              </a:defRPr>
            </a:lvl7pPr>
            <a:lvl8pPr indent="-304800" lvl="7" marL="3657600" algn="ctr">
              <a:lnSpc>
                <a:spcPct val="115000"/>
              </a:lnSpc>
              <a:spcBef>
                <a:spcPts val="0"/>
              </a:spcBef>
              <a:spcAft>
                <a:spcPts val="0"/>
              </a:spcAft>
              <a:buClr>
                <a:schemeClr val="lt2"/>
              </a:buClr>
              <a:buSzPts val="1200"/>
              <a:buFont typeface="Inter"/>
              <a:buChar char="○"/>
              <a:defRPr>
                <a:solidFill>
                  <a:schemeClr val="lt2"/>
                </a:solidFill>
              </a:defRPr>
            </a:lvl8pPr>
            <a:lvl9pPr indent="-304800" lvl="8" marL="4114800" algn="ctr">
              <a:lnSpc>
                <a:spcPct val="115000"/>
              </a:lnSpc>
              <a:spcBef>
                <a:spcPts val="0"/>
              </a:spcBef>
              <a:spcAft>
                <a:spcPts val="0"/>
              </a:spcAft>
              <a:buClr>
                <a:schemeClr val="lt2"/>
              </a:buClr>
              <a:buSzPts val="1200"/>
              <a:buFont typeface="Inter"/>
              <a:buChar char="■"/>
              <a:defRPr>
                <a:solidFill>
                  <a:schemeClr val="lt2"/>
                </a:solidFill>
              </a:defRPr>
            </a:lvl9pPr>
          </a:lstStyle>
          <a:p/>
        </p:txBody>
      </p:sp>
      <p:sp>
        <p:nvSpPr>
          <p:cNvPr id="90" name="Google Shape;90;p10"/>
          <p:cNvSpPr txBox="1"/>
          <p:nvPr>
            <p:ph idx="3" type="subTitle"/>
          </p:nvPr>
        </p:nvSpPr>
        <p:spPr>
          <a:xfrm>
            <a:off x="3885400" y="3055900"/>
            <a:ext cx="1466400" cy="7722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lt1"/>
              </a:buClr>
              <a:buSzPts val="1800"/>
              <a:buFont typeface="Inter SemiBold"/>
              <a:buNone/>
              <a:defRPr>
                <a:solidFill>
                  <a:schemeClr val="lt1"/>
                </a:solidFill>
              </a:defRPr>
            </a:lvl1pPr>
            <a:lvl2pPr lvl="1" algn="ctr">
              <a:spcBef>
                <a:spcPts val="0"/>
              </a:spcBef>
              <a:spcAft>
                <a:spcPts val="0"/>
              </a:spcAft>
              <a:buClr>
                <a:schemeClr val="lt1"/>
              </a:buClr>
              <a:buSzPts val="1800"/>
              <a:buFont typeface="Inter SemiBold"/>
              <a:buNone/>
              <a:defRPr>
                <a:solidFill>
                  <a:schemeClr val="lt1"/>
                </a:solidFill>
              </a:defRPr>
            </a:lvl2pPr>
            <a:lvl3pPr lvl="2" algn="ctr">
              <a:spcBef>
                <a:spcPts val="0"/>
              </a:spcBef>
              <a:spcAft>
                <a:spcPts val="0"/>
              </a:spcAft>
              <a:buClr>
                <a:schemeClr val="lt1"/>
              </a:buClr>
              <a:buSzPts val="1800"/>
              <a:buFont typeface="Inter SemiBold"/>
              <a:buNone/>
              <a:defRPr>
                <a:solidFill>
                  <a:schemeClr val="lt1"/>
                </a:solidFill>
              </a:defRPr>
            </a:lvl3pPr>
            <a:lvl4pPr lvl="3" algn="ctr">
              <a:spcBef>
                <a:spcPts val="0"/>
              </a:spcBef>
              <a:spcAft>
                <a:spcPts val="0"/>
              </a:spcAft>
              <a:buClr>
                <a:schemeClr val="lt1"/>
              </a:buClr>
              <a:buSzPts val="1800"/>
              <a:buFont typeface="Inter SemiBold"/>
              <a:buNone/>
              <a:defRPr>
                <a:solidFill>
                  <a:schemeClr val="lt1"/>
                </a:solidFill>
              </a:defRPr>
            </a:lvl4pPr>
            <a:lvl5pPr lvl="4" algn="ctr">
              <a:spcBef>
                <a:spcPts val="0"/>
              </a:spcBef>
              <a:spcAft>
                <a:spcPts val="0"/>
              </a:spcAft>
              <a:buClr>
                <a:schemeClr val="lt1"/>
              </a:buClr>
              <a:buSzPts val="1800"/>
              <a:buFont typeface="Inter SemiBold"/>
              <a:buNone/>
              <a:defRPr>
                <a:solidFill>
                  <a:schemeClr val="lt1"/>
                </a:solidFill>
              </a:defRPr>
            </a:lvl5pPr>
            <a:lvl6pPr lvl="5" algn="ctr">
              <a:spcBef>
                <a:spcPts val="0"/>
              </a:spcBef>
              <a:spcAft>
                <a:spcPts val="0"/>
              </a:spcAft>
              <a:buClr>
                <a:schemeClr val="lt1"/>
              </a:buClr>
              <a:buSzPts val="1800"/>
              <a:buFont typeface="Inter SemiBold"/>
              <a:buNone/>
              <a:defRPr>
                <a:solidFill>
                  <a:schemeClr val="lt1"/>
                </a:solidFill>
              </a:defRPr>
            </a:lvl6pPr>
            <a:lvl7pPr lvl="6" algn="ctr">
              <a:spcBef>
                <a:spcPts val="0"/>
              </a:spcBef>
              <a:spcAft>
                <a:spcPts val="0"/>
              </a:spcAft>
              <a:buClr>
                <a:schemeClr val="lt1"/>
              </a:buClr>
              <a:buSzPts val="1800"/>
              <a:buFont typeface="Inter SemiBold"/>
              <a:buNone/>
              <a:defRPr>
                <a:solidFill>
                  <a:schemeClr val="lt1"/>
                </a:solidFill>
              </a:defRPr>
            </a:lvl7pPr>
            <a:lvl8pPr lvl="7" algn="ctr">
              <a:spcBef>
                <a:spcPts val="0"/>
              </a:spcBef>
              <a:spcAft>
                <a:spcPts val="0"/>
              </a:spcAft>
              <a:buClr>
                <a:schemeClr val="lt1"/>
              </a:buClr>
              <a:buSzPts val="1800"/>
              <a:buFont typeface="Inter SemiBold"/>
              <a:buNone/>
              <a:defRPr>
                <a:solidFill>
                  <a:schemeClr val="lt1"/>
                </a:solidFill>
              </a:defRPr>
            </a:lvl8pPr>
            <a:lvl9pPr lvl="8" algn="ctr">
              <a:spcBef>
                <a:spcPts val="0"/>
              </a:spcBef>
              <a:spcAft>
                <a:spcPts val="0"/>
              </a:spcAft>
              <a:buClr>
                <a:schemeClr val="lt1"/>
              </a:buClr>
              <a:buSzPts val="1800"/>
              <a:buFont typeface="Inter SemiBold"/>
              <a:buNone/>
              <a:defRPr>
                <a:solidFill>
                  <a:schemeClr val="lt1"/>
                </a:solidFill>
              </a:defRPr>
            </a:lvl9pPr>
          </a:lstStyle>
          <a:p/>
        </p:txBody>
      </p:sp>
      <p:sp>
        <p:nvSpPr>
          <p:cNvPr id="91" name="Google Shape;91;p10"/>
          <p:cNvSpPr txBox="1"/>
          <p:nvPr>
            <p:ph idx="4" type="body"/>
          </p:nvPr>
        </p:nvSpPr>
        <p:spPr>
          <a:xfrm>
            <a:off x="3814850" y="3668125"/>
            <a:ext cx="1607400" cy="873600"/>
          </a:xfrm>
          <a:prstGeom prst="rect">
            <a:avLst/>
          </a:prstGeom>
        </p:spPr>
        <p:txBody>
          <a:bodyPr anchorCtr="0" anchor="t" bIns="91425" lIns="91425" spcFirstLastPara="1" rIns="91425" wrap="square" tIns="91425">
            <a:noAutofit/>
          </a:bodyPr>
          <a:lstStyle>
            <a:lvl1pPr indent="-304800" lvl="0" marL="457200" algn="ctr">
              <a:lnSpc>
                <a:spcPct val="115000"/>
              </a:lnSpc>
              <a:spcBef>
                <a:spcPts val="0"/>
              </a:spcBef>
              <a:spcAft>
                <a:spcPts val="0"/>
              </a:spcAft>
              <a:buClr>
                <a:schemeClr val="lt2"/>
              </a:buClr>
              <a:buSzPts val="1200"/>
              <a:buFont typeface="Inter"/>
              <a:buChar char="●"/>
              <a:defRPr>
                <a:solidFill>
                  <a:schemeClr val="lt2"/>
                </a:solidFill>
              </a:defRPr>
            </a:lvl1pPr>
            <a:lvl2pPr indent="-304800" lvl="1" marL="914400" algn="ctr">
              <a:lnSpc>
                <a:spcPct val="115000"/>
              </a:lnSpc>
              <a:spcBef>
                <a:spcPts val="0"/>
              </a:spcBef>
              <a:spcAft>
                <a:spcPts val="0"/>
              </a:spcAft>
              <a:buClr>
                <a:schemeClr val="lt2"/>
              </a:buClr>
              <a:buSzPts val="1200"/>
              <a:buFont typeface="Inter"/>
              <a:buChar char="○"/>
              <a:defRPr>
                <a:solidFill>
                  <a:schemeClr val="lt2"/>
                </a:solidFill>
              </a:defRPr>
            </a:lvl2pPr>
            <a:lvl3pPr indent="-304800" lvl="2" marL="1371600" algn="ctr">
              <a:lnSpc>
                <a:spcPct val="115000"/>
              </a:lnSpc>
              <a:spcBef>
                <a:spcPts val="0"/>
              </a:spcBef>
              <a:spcAft>
                <a:spcPts val="0"/>
              </a:spcAft>
              <a:buClr>
                <a:schemeClr val="lt2"/>
              </a:buClr>
              <a:buSzPts val="1200"/>
              <a:buFont typeface="Inter"/>
              <a:buChar char="■"/>
              <a:defRPr>
                <a:solidFill>
                  <a:schemeClr val="lt2"/>
                </a:solidFill>
              </a:defRPr>
            </a:lvl3pPr>
            <a:lvl4pPr indent="-304800" lvl="3" marL="1828800" algn="ctr">
              <a:lnSpc>
                <a:spcPct val="115000"/>
              </a:lnSpc>
              <a:spcBef>
                <a:spcPts val="0"/>
              </a:spcBef>
              <a:spcAft>
                <a:spcPts val="0"/>
              </a:spcAft>
              <a:buClr>
                <a:schemeClr val="lt2"/>
              </a:buClr>
              <a:buSzPts val="1200"/>
              <a:buFont typeface="Inter"/>
              <a:buChar char="●"/>
              <a:defRPr>
                <a:solidFill>
                  <a:schemeClr val="lt2"/>
                </a:solidFill>
              </a:defRPr>
            </a:lvl4pPr>
            <a:lvl5pPr indent="-304800" lvl="4" marL="2286000" algn="ctr">
              <a:lnSpc>
                <a:spcPct val="115000"/>
              </a:lnSpc>
              <a:spcBef>
                <a:spcPts val="0"/>
              </a:spcBef>
              <a:spcAft>
                <a:spcPts val="0"/>
              </a:spcAft>
              <a:buClr>
                <a:schemeClr val="lt2"/>
              </a:buClr>
              <a:buSzPts val="1200"/>
              <a:buFont typeface="Inter"/>
              <a:buChar char="○"/>
              <a:defRPr>
                <a:solidFill>
                  <a:schemeClr val="lt2"/>
                </a:solidFill>
              </a:defRPr>
            </a:lvl5pPr>
            <a:lvl6pPr indent="-304800" lvl="5" marL="2743200" algn="ctr">
              <a:lnSpc>
                <a:spcPct val="115000"/>
              </a:lnSpc>
              <a:spcBef>
                <a:spcPts val="0"/>
              </a:spcBef>
              <a:spcAft>
                <a:spcPts val="0"/>
              </a:spcAft>
              <a:buClr>
                <a:schemeClr val="lt2"/>
              </a:buClr>
              <a:buSzPts val="1200"/>
              <a:buFont typeface="Inter"/>
              <a:buChar char="■"/>
              <a:defRPr>
                <a:solidFill>
                  <a:schemeClr val="lt2"/>
                </a:solidFill>
              </a:defRPr>
            </a:lvl6pPr>
            <a:lvl7pPr indent="-304800" lvl="6" marL="3200400" algn="ctr">
              <a:lnSpc>
                <a:spcPct val="115000"/>
              </a:lnSpc>
              <a:spcBef>
                <a:spcPts val="0"/>
              </a:spcBef>
              <a:spcAft>
                <a:spcPts val="0"/>
              </a:spcAft>
              <a:buClr>
                <a:schemeClr val="lt2"/>
              </a:buClr>
              <a:buSzPts val="1200"/>
              <a:buFont typeface="Inter"/>
              <a:buChar char="●"/>
              <a:defRPr>
                <a:solidFill>
                  <a:schemeClr val="lt2"/>
                </a:solidFill>
              </a:defRPr>
            </a:lvl7pPr>
            <a:lvl8pPr indent="-304800" lvl="7" marL="3657600" algn="ctr">
              <a:lnSpc>
                <a:spcPct val="115000"/>
              </a:lnSpc>
              <a:spcBef>
                <a:spcPts val="0"/>
              </a:spcBef>
              <a:spcAft>
                <a:spcPts val="0"/>
              </a:spcAft>
              <a:buClr>
                <a:schemeClr val="lt2"/>
              </a:buClr>
              <a:buSzPts val="1200"/>
              <a:buFont typeface="Inter"/>
              <a:buChar char="○"/>
              <a:defRPr>
                <a:solidFill>
                  <a:schemeClr val="lt2"/>
                </a:solidFill>
              </a:defRPr>
            </a:lvl8pPr>
            <a:lvl9pPr indent="-304800" lvl="8" marL="4114800" algn="ctr">
              <a:lnSpc>
                <a:spcPct val="115000"/>
              </a:lnSpc>
              <a:spcBef>
                <a:spcPts val="0"/>
              </a:spcBef>
              <a:spcAft>
                <a:spcPts val="0"/>
              </a:spcAft>
              <a:buClr>
                <a:schemeClr val="lt2"/>
              </a:buClr>
              <a:buSzPts val="1200"/>
              <a:buFont typeface="Inter"/>
              <a:buChar char="■"/>
              <a:defRPr>
                <a:solidFill>
                  <a:schemeClr val="lt2"/>
                </a:solidFill>
              </a:defRPr>
            </a:lvl9pPr>
          </a:lstStyle>
          <a:p/>
        </p:txBody>
      </p:sp>
      <p:sp>
        <p:nvSpPr>
          <p:cNvPr id="92" name="Google Shape;92;p10"/>
          <p:cNvSpPr txBox="1"/>
          <p:nvPr>
            <p:ph idx="5" type="subTitle"/>
          </p:nvPr>
        </p:nvSpPr>
        <p:spPr>
          <a:xfrm>
            <a:off x="7024719" y="3055900"/>
            <a:ext cx="1466400" cy="7722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lt1"/>
              </a:buClr>
              <a:buSzPts val="1800"/>
              <a:buFont typeface="Inter SemiBold"/>
              <a:buNone/>
              <a:defRPr>
                <a:solidFill>
                  <a:schemeClr val="lt1"/>
                </a:solidFill>
              </a:defRPr>
            </a:lvl1pPr>
            <a:lvl2pPr lvl="1" algn="ctr">
              <a:spcBef>
                <a:spcPts val="0"/>
              </a:spcBef>
              <a:spcAft>
                <a:spcPts val="0"/>
              </a:spcAft>
              <a:buClr>
                <a:schemeClr val="lt1"/>
              </a:buClr>
              <a:buSzPts val="1800"/>
              <a:buFont typeface="Inter SemiBold"/>
              <a:buNone/>
              <a:defRPr>
                <a:solidFill>
                  <a:schemeClr val="lt1"/>
                </a:solidFill>
              </a:defRPr>
            </a:lvl2pPr>
            <a:lvl3pPr lvl="2" algn="ctr">
              <a:spcBef>
                <a:spcPts val="0"/>
              </a:spcBef>
              <a:spcAft>
                <a:spcPts val="0"/>
              </a:spcAft>
              <a:buClr>
                <a:schemeClr val="lt1"/>
              </a:buClr>
              <a:buSzPts val="1800"/>
              <a:buFont typeface="Inter SemiBold"/>
              <a:buNone/>
              <a:defRPr>
                <a:solidFill>
                  <a:schemeClr val="lt1"/>
                </a:solidFill>
              </a:defRPr>
            </a:lvl3pPr>
            <a:lvl4pPr lvl="3" algn="ctr">
              <a:spcBef>
                <a:spcPts val="0"/>
              </a:spcBef>
              <a:spcAft>
                <a:spcPts val="0"/>
              </a:spcAft>
              <a:buClr>
                <a:schemeClr val="lt1"/>
              </a:buClr>
              <a:buSzPts val="1800"/>
              <a:buFont typeface="Inter SemiBold"/>
              <a:buNone/>
              <a:defRPr>
                <a:solidFill>
                  <a:schemeClr val="lt1"/>
                </a:solidFill>
              </a:defRPr>
            </a:lvl4pPr>
            <a:lvl5pPr lvl="4" algn="ctr">
              <a:spcBef>
                <a:spcPts val="0"/>
              </a:spcBef>
              <a:spcAft>
                <a:spcPts val="0"/>
              </a:spcAft>
              <a:buClr>
                <a:schemeClr val="lt1"/>
              </a:buClr>
              <a:buSzPts val="1800"/>
              <a:buFont typeface="Inter SemiBold"/>
              <a:buNone/>
              <a:defRPr>
                <a:solidFill>
                  <a:schemeClr val="lt1"/>
                </a:solidFill>
              </a:defRPr>
            </a:lvl5pPr>
            <a:lvl6pPr lvl="5" algn="ctr">
              <a:spcBef>
                <a:spcPts val="0"/>
              </a:spcBef>
              <a:spcAft>
                <a:spcPts val="0"/>
              </a:spcAft>
              <a:buClr>
                <a:schemeClr val="lt1"/>
              </a:buClr>
              <a:buSzPts val="1800"/>
              <a:buFont typeface="Inter SemiBold"/>
              <a:buNone/>
              <a:defRPr>
                <a:solidFill>
                  <a:schemeClr val="lt1"/>
                </a:solidFill>
              </a:defRPr>
            </a:lvl6pPr>
            <a:lvl7pPr lvl="6" algn="ctr">
              <a:spcBef>
                <a:spcPts val="0"/>
              </a:spcBef>
              <a:spcAft>
                <a:spcPts val="0"/>
              </a:spcAft>
              <a:buClr>
                <a:schemeClr val="lt1"/>
              </a:buClr>
              <a:buSzPts val="1800"/>
              <a:buFont typeface="Inter SemiBold"/>
              <a:buNone/>
              <a:defRPr>
                <a:solidFill>
                  <a:schemeClr val="lt1"/>
                </a:solidFill>
              </a:defRPr>
            </a:lvl7pPr>
            <a:lvl8pPr lvl="7" algn="ctr">
              <a:spcBef>
                <a:spcPts val="0"/>
              </a:spcBef>
              <a:spcAft>
                <a:spcPts val="0"/>
              </a:spcAft>
              <a:buClr>
                <a:schemeClr val="lt1"/>
              </a:buClr>
              <a:buSzPts val="1800"/>
              <a:buFont typeface="Inter SemiBold"/>
              <a:buNone/>
              <a:defRPr>
                <a:solidFill>
                  <a:schemeClr val="lt1"/>
                </a:solidFill>
              </a:defRPr>
            </a:lvl8pPr>
            <a:lvl9pPr lvl="8" algn="ctr">
              <a:spcBef>
                <a:spcPts val="0"/>
              </a:spcBef>
              <a:spcAft>
                <a:spcPts val="0"/>
              </a:spcAft>
              <a:buClr>
                <a:schemeClr val="lt1"/>
              </a:buClr>
              <a:buSzPts val="1800"/>
              <a:buFont typeface="Inter SemiBold"/>
              <a:buNone/>
              <a:defRPr>
                <a:solidFill>
                  <a:schemeClr val="lt1"/>
                </a:solidFill>
              </a:defRPr>
            </a:lvl9pPr>
          </a:lstStyle>
          <a:p/>
        </p:txBody>
      </p:sp>
      <p:sp>
        <p:nvSpPr>
          <p:cNvPr id="93" name="Google Shape;93;p10"/>
          <p:cNvSpPr txBox="1"/>
          <p:nvPr>
            <p:ph idx="6" type="body"/>
          </p:nvPr>
        </p:nvSpPr>
        <p:spPr>
          <a:xfrm>
            <a:off x="6954219" y="3668125"/>
            <a:ext cx="1607400" cy="873600"/>
          </a:xfrm>
          <a:prstGeom prst="rect">
            <a:avLst/>
          </a:prstGeom>
        </p:spPr>
        <p:txBody>
          <a:bodyPr anchorCtr="0" anchor="t" bIns="91425" lIns="91425" spcFirstLastPara="1" rIns="91425" wrap="square" tIns="91425">
            <a:noAutofit/>
          </a:bodyPr>
          <a:lstStyle>
            <a:lvl1pPr indent="-304800" lvl="0" marL="457200" algn="ctr">
              <a:lnSpc>
                <a:spcPct val="115000"/>
              </a:lnSpc>
              <a:spcBef>
                <a:spcPts val="0"/>
              </a:spcBef>
              <a:spcAft>
                <a:spcPts val="0"/>
              </a:spcAft>
              <a:buClr>
                <a:schemeClr val="lt2"/>
              </a:buClr>
              <a:buSzPts val="1200"/>
              <a:buFont typeface="Inter"/>
              <a:buChar char="●"/>
              <a:defRPr>
                <a:solidFill>
                  <a:schemeClr val="lt2"/>
                </a:solidFill>
              </a:defRPr>
            </a:lvl1pPr>
            <a:lvl2pPr indent="-304800" lvl="1" marL="914400" algn="ctr">
              <a:lnSpc>
                <a:spcPct val="115000"/>
              </a:lnSpc>
              <a:spcBef>
                <a:spcPts val="0"/>
              </a:spcBef>
              <a:spcAft>
                <a:spcPts val="0"/>
              </a:spcAft>
              <a:buClr>
                <a:schemeClr val="lt2"/>
              </a:buClr>
              <a:buSzPts val="1200"/>
              <a:buFont typeface="Inter"/>
              <a:buChar char="○"/>
              <a:defRPr>
                <a:solidFill>
                  <a:schemeClr val="lt2"/>
                </a:solidFill>
              </a:defRPr>
            </a:lvl2pPr>
            <a:lvl3pPr indent="-304800" lvl="2" marL="1371600" algn="ctr">
              <a:lnSpc>
                <a:spcPct val="115000"/>
              </a:lnSpc>
              <a:spcBef>
                <a:spcPts val="0"/>
              </a:spcBef>
              <a:spcAft>
                <a:spcPts val="0"/>
              </a:spcAft>
              <a:buClr>
                <a:schemeClr val="lt2"/>
              </a:buClr>
              <a:buSzPts val="1200"/>
              <a:buFont typeface="Inter"/>
              <a:buChar char="■"/>
              <a:defRPr>
                <a:solidFill>
                  <a:schemeClr val="lt2"/>
                </a:solidFill>
              </a:defRPr>
            </a:lvl3pPr>
            <a:lvl4pPr indent="-304800" lvl="3" marL="1828800" algn="ctr">
              <a:lnSpc>
                <a:spcPct val="115000"/>
              </a:lnSpc>
              <a:spcBef>
                <a:spcPts val="0"/>
              </a:spcBef>
              <a:spcAft>
                <a:spcPts val="0"/>
              </a:spcAft>
              <a:buClr>
                <a:schemeClr val="lt2"/>
              </a:buClr>
              <a:buSzPts val="1200"/>
              <a:buFont typeface="Inter"/>
              <a:buChar char="●"/>
              <a:defRPr>
                <a:solidFill>
                  <a:schemeClr val="lt2"/>
                </a:solidFill>
              </a:defRPr>
            </a:lvl4pPr>
            <a:lvl5pPr indent="-304800" lvl="4" marL="2286000" algn="ctr">
              <a:lnSpc>
                <a:spcPct val="115000"/>
              </a:lnSpc>
              <a:spcBef>
                <a:spcPts val="0"/>
              </a:spcBef>
              <a:spcAft>
                <a:spcPts val="0"/>
              </a:spcAft>
              <a:buClr>
                <a:schemeClr val="lt2"/>
              </a:buClr>
              <a:buSzPts val="1200"/>
              <a:buFont typeface="Inter"/>
              <a:buChar char="○"/>
              <a:defRPr>
                <a:solidFill>
                  <a:schemeClr val="lt2"/>
                </a:solidFill>
              </a:defRPr>
            </a:lvl5pPr>
            <a:lvl6pPr indent="-304800" lvl="5" marL="2743200" algn="ctr">
              <a:lnSpc>
                <a:spcPct val="115000"/>
              </a:lnSpc>
              <a:spcBef>
                <a:spcPts val="0"/>
              </a:spcBef>
              <a:spcAft>
                <a:spcPts val="0"/>
              </a:spcAft>
              <a:buClr>
                <a:schemeClr val="lt2"/>
              </a:buClr>
              <a:buSzPts val="1200"/>
              <a:buFont typeface="Inter"/>
              <a:buChar char="■"/>
              <a:defRPr>
                <a:solidFill>
                  <a:schemeClr val="lt2"/>
                </a:solidFill>
              </a:defRPr>
            </a:lvl6pPr>
            <a:lvl7pPr indent="-304800" lvl="6" marL="3200400" algn="ctr">
              <a:lnSpc>
                <a:spcPct val="115000"/>
              </a:lnSpc>
              <a:spcBef>
                <a:spcPts val="0"/>
              </a:spcBef>
              <a:spcAft>
                <a:spcPts val="0"/>
              </a:spcAft>
              <a:buClr>
                <a:schemeClr val="lt2"/>
              </a:buClr>
              <a:buSzPts val="1200"/>
              <a:buFont typeface="Inter"/>
              <a:buChar char="●"/>
              <a:defRPr>
                <a:solidFill>
                  <a:schemeClr val="lt2"/>
                </a:solidFill>
              </a:defRPr>
            </a:lvl7pPr>
            <a:lvl8pPr indent="-304800" lvl="7" marL="3657600" algn="ctr">
              <a:lnSpc>
                <a:spcPct val="115000"/>
              </a:lnSpc>
              <a:spcBef>
                <a:spcPts val="0"/>
              </a:spcBef>
              <a:spcAft>
                <a:spcPts val="0"/>
              </a:spcAft>
              <a:buClr>
                <a:schemeClr val="lt2"/>
              </a:buClr>
              <a:buSzPts val="1200"/>
              <a:buFont typeface="Inter"/>
              <a:buChar char="○"/>
              <a:defRPr>
                <a:solidFill>
                  <a:schemeClr val="lt2"/>
                </a:solidFill>
              </a:defRPr>
            </a:lvl8pPr>
            <a:lvl9pPr indent="-304800" lvl="8" marL="4114800" algn="ctr">
              <a:lnSpc>
                <a:spcPct val="115000"/>
              </a:lnSpc>
              <a:spcBef>
                <a:spcPts val="0"/>
              </a:spcBef>
              <a:spcAft>
                <a:spcPts val="0"/>
              </a:spcAft>
              <a:buClr>
                <a:schemeClr val="lt2"/>
              </a:buClr>
              <a:buSzPts val="1200"/>
              <a:buFont typeface="Inter"/>
              <a:buChar char="■"/>
              <a:defRPr>
                <a:solidFill>
                  <a:schemeClr val="lt2"/>
                </a:solidFill>
              </a:defRPr>
            </a:lvl9pPr>
          </a:lstStyle>
          <a:p/>
        </p:txBody>
      </p:sp>
      <p:sp>
        <p:nvSpPr>
          <p:cNvPr id="94" name="Google Shape;94;p10"/>
          <p:cNvSpPr txBox="1"/>
          <p:nvPr>
            <p:ph type="title"/>
          </p:nvPr>
        </p:nvSpPr>
        <p:spPr>
          <a:xfrm>
            <a:off x="450850" y="596800"/>
            <a:ext cx="6767700" cy="12876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Clr>
                <a:schemeClr val="lt1"/>
              </a:buClr>
              <a:buSzPts val="4200"/>
              <a:buFont typeface="Inter"/>
              <a:buNone/>
              <a:defRPr>
                <a:solidFill>
                  <a:schemeClr val="lt1"/>
                </a:solidFill>
              </a:defRPr>
            </a:lvl1pPr>
            <a:lvl2pPr lvl="1">
              <a:lnSpc>
                <a:spcPct val="80000"/>
              </a:lnSpc>
              <a:spcBef>
                <a:spcPts val="0"/>
              </a:spcBef>
              <a:spcAft>
                <a:spcPts val="0"/>
              </a:spcAft>
              <a:buClr>
                <a:schemeClr val="lt1"/>
              </a:buClr>
              <a:buSzPts val="4800"/>
              <a:buNone/>
              <a:defRPr sz="4800">
                <a:solidFill>
                  <a:schemeClr val="lt1"/>
                </a:solidFill>
              </a:defRPr>
            </a:lvl2pPr>
            <a:lvl3pPr lvl="2">
              <a:lnSpc>
                <a:spcPct val="80000"/>
              </a:lnSpc>
              <a:spcBef>
                <a:spcPts val="0"/>
              </a:spcBef>
              <a:spcAft>
                <a:spcPts val="0"/>
              </a:spcAft>
              <a:buClr>
                <a:schemeClr val="lt1"/>
              </a:buClr>
              <a:buSzPts val="4800"/>
              <a:buNone/>
              <a:defRPr sz="4800">
                <a:solidFill>
                  <a:schemeClr val="lt1"/>
                </a:solidFill>
              </a:defRPr>
            </a:lvl3pPr>
            <a:lvl4pPr lvl="3">
              <a:lnSpc>
                <a:spcPct val="80000"/>
              </a:lnSpc>
              <a:spcBef>
                <a:spcPts val="0"/>
              </a:spcBef>
              <a:spcAft>
                <a:spcPts val="0"/>
              </a:spcAft>
              <a:buClr>
                <a:schemeClr val="lt1"/>
              </a:buClr>
              <a:buSzPts val="4800"/>
              <a:buNone/>
              <a:defRPr sz="4800">
                <a:solidFill>
                  <a:schemeClr val="lt1"/>
                </a:solidFill>
              </a:defRPr>
            </a:lvl4pPr>
            <a:lvl5pPr lvl="4">
              <a:lnSpc>
                <a:spcPct val="80000"/>
              </a:lnSpc>
              <a:spcBef>
                <a:spcPts val="0"/>
              </a:spcBef>
              <a:spcAft>
                <a:spcPts val="0"/>
              </a:spcAft>
              <a:buClr>
                <a:schemeClr val="lt1"/>
              </a:buClr>
              <a:buSzPts val="4800"/>
              <a:buNone/>
              <a:defRPr sz="4800">
                <a:solidFill>
                  <a:schemeClr val="lt1"/>
                </a:solidFill>
              </a:defRPr>
            </a:lvl5pPr>
            <a:lvl6pPr lvl="5">
              <a:lnSpc>
                <a:spcPct val="80000"/>
              </a:lnSpc>
              <a:spcBef>
                <a:spcPts val="0"/>
              </a:spcBef>
              <a:spcAft>
                <a:spcPts val="0"/>
              </a:spcAft>
              <a:buClr>
                <a:schemeClr val="lt1"/>
              </a:buClr>
              <a:buSzPts val="4800"/>
              <a:buNone/>
              <a:defRPr sz="4800">
                <a:solidFill>
                  <a:schemeClr val="lt1"/>
                </a:solidFill>
              </a:defRPr>
            </a:lvl6pPr>
            <a:lvl7pPr lvl="6">
              <a:lnSpc>
                <a:spcPct val="80000"/>
              </a:lnSpc>
              <a:spcBef>
                <a:spcPts val="0"/>
              </a:spcBef>
              <a:spcAft>
                <a:spcPts val="0"/>
              </a:spcAft>
              <a:buClr>
                <a:schemeClr val="lt1"/>
              </a:buClr>
              <a:buSzPts val="4800"/>
              <a:buNone/>
              <a:defRPr sz="4800">
                <a:solidFill>
                  <a:schemeClr val="lt1"/>
                </a:solidFill>
              </a:defRPr>
            </a:lvl7pPr>
            <a:lvl8pPr lvl="7">
              <a:lnSpc>
                <a:spcPct val="80000"/>
              </a:lnSpc>
              <a:spcBef>
                <a:spcPts val="0"/>
              </a:spcBef>
              <a:spcAft>
                <a:spcPts val="0"/>
              </a:spcAft>
              <a:buClr>
                <a:schemeClr val="lt1"/>
              </a:buClr>
              <a:buSzPts val="4800"/>
              <a:buNone/>
              <a:defRPr sz="4800">
                <a:solidFill>
                  <a:schemeClr val="lt1"/>
                </a:solidFill>
              </a:defRPr>
            </a:lvl8pPr>
            <a:lvl9pPr lvl="8">
              <a:lnSpc>
                <a:spcPct val="80000"/>
              </a:lnSpc>
              <a:spcBef>
                <a:spcPts val="0"/>
              </a:spcBef>
              <a:spcAft>
                <a:spcPts val="0"/>
              </a:spcAft>
              <a:buClr>
                <a:schemeClr val="lt1"/>
              </a:buClr>
              <a:buSzPts val="4800"/>
              <a:buNone/>
              <a:defRPr sz="4800">
                <a:solidFill>
                  <a:schemeClr val="lt1"/>
                </a:solidFill>
              </a:defRPr>
            </a:lvl9pPr>
          </a:lstStyle>
          <a:p/>
        </p:txBody>
      </p:sp>
      <p:sp>
        <p:nvSpPr>
          <p:cNvPr id="95" name="Google Shape;95;p10"/>
          <p:cNvSpPr/>
          <p:nvPr/>
        </p:nvSpPr>
        <p:spPr>
          <a:xfrm>
            <a:off x="603475" y="4749800"/>
            <a:ext cx="768000" cy="190500"/>
          </a:xfrm>
          <a:prstGeom prst="roundRect">
            <a:avLst>
              <a:gd fmla="val 50000" name="adj"/>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chemeClr val="lt2"/>
                </a:solidFill>
                <a:latin typeface="Inter"/>
                <a:ea typeface="Inter"/>
                <a:cs typeface="Inter"/>
                <a:sym typeface="Inter"/>
              </a:rPr>
              <a:t>Confidential</a:t>
            </a:r>
            <a:endParaRPr sz="700">
              <a:solidFill>
                <a:schemeClr val="lt2"/>
              </a:solidFill>
              <a:latin typeface="Inter"/>
              <a:ea typeface="Inter"/>
              <a:cs typeface="Inter"/>
              <a:sym typeface="Inter"/>
            </a:endParaRPr>
          </a:p>
        </p:txBody>
      </p:sp>
      <p:sp>
        <p:nvSpPr>
          <p:cNvPr id="96" name="Google Shape;96;p10"/>
          <p:cNvSpPr/>
          <p:nvPr/>
        </p:nvSpPr>
        <p:spPr>
          <a:xfrm>
            <a:off x="1644650" y="4749800"/>
            <a:ext cx="768000" cy="190500"/>
          </a:xfrm>
          <a:prstGeom prst="roundRect">
            <a:avLst>
              <a:gd fmla="val 50000" name="adj"/>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 sz="700">
                <a:solidFill>
                  <a:schemeClr val="lt2"/>
                </a:solidFill>
                <a:latin typeface="Inter"/>
                <a:ea typeface="Inter"/>
                <a:cs typeface="Inter"/>
                <a:sym typeface="Inter"/>
              </a:rPr>
              <a:t>Copyright ©</a:t>
            </a:r>
            <a:endParaRPr sz="700">
              <a:solidFill>
                <a:schemeClr val="lt2"/>
              </a:solidFill>
              <a:latin typeface="Inter"/>
              <a:ea typeface="Inter"/>
              <a:cs typeface="Inter"/>
              <a:sym typeface="Inter"/>
            </a:endParaRPr>
          </a:p>
        </p:txBody>
      </p:sp>
    </p:spTree>
  </p:cSld>
  <p:clrMapOvr>
    <a:masterClrMapping/>
  </p:clrMapOvr>
</p:sldLayout>
</file>

<file path=ppt/slideMasters/_rels/slideMaster1.xml.rels><?xml version="1.0" encoding="UTF-8" standalone="yes"?><Relationships xmlns="http://schemas.openxmlformats.org/package/2006/relationships"><Relationship Id="rId40" Type="http://schemas.openxmlformats.org/officeDocument/2006/relationships/theme" Target="../theme/theme2.xml"/><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slideLayout" Target="../slideLayouts/slideLayout33.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35" Type="http://schemas.openxmlformats.org/officeDocument/2006/relationships/slideLayout" Target="../slideLayouts/slideLayout35.xml"/><Relationship Id="rId12" Type="http://schemas.openxmlformats.org/officeDocument/2006/relationships/slideLayout" Target="../slideLayouts/slideLayout12.xml"/><Relationship Id="rId34" Type="http://schemas.openxmlformats.org/officeDocument/2006/relationships/slideLayout" Target="../slideLayouts/slideLayout34.xml"/><Relationship Id="rId15" Type="http://schemas.openxmlformats.org/officeDocument/2006/relationships/slideLayout" Target="../slideLayouts/slideLayout15.xml"/><Relationship Id="rId37" Type="http://schemas.openxmlformats.org/officeDocument/2006/relationships/slideLayout" Target="../slideLayouts/slideLayout37.xml"/><Relationship Id="rId14" Type="http://schemas.openxmlformats.org/officeDocument/2006/relationships/slideLayout" Target="../slideLayouts/slideLayout14.xml"/><Relationship Id="rId36" Type="http://schemas.openxmlformats.org/officeDocument/2006/relationships/slideLayout" Target="../slideLayouts/slideLayout36.xml"/><Relationship Id="rId17" Type="http://schemas.openxmlformats.org/officeDocument/2006/relationships/slideLayout" Target="../slideLayouts/slideLayout17.xml"/><Relationship Id="rId39" Type="http://schemas.openxmlformats.org/officeDocument/2006/relationships/slideLayout" Target="../slideLayouts/slideLayout39.xml"/><Relationship Id="rId16" Type="http://schemas.openxmlformats.org/officeDocument/2006/relationships/slideLayout" Target="../slideLayouts/slideLayout16.xml"/><Relationship Id="rId38" Type="http://schemas.openxmlformats.org/officeDocument/2006/relationships/slideLayout" Target="../slideLayouts/slideLayout38.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7" name="Google Shape;7;p1"/>
          <p:cNvSpPr txBox="1"/>
          <p:nvPr>
            <p:ph type="title"/>
          </p:nvPr>
        </p:nvSpPr>
        <p:spPr>
          <a:xfrm>
            <a:off x="308925" y="278025"/>
            <a:ext cx="4448400" cy="29655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2"/>
              </a:buClr>
              <a:buSzPts val="4200"/>
              <a:buFont typeface="Inter"/>
              <a:buNone/>
              <a:defRPr b="1" sz="4200">
                <a:solidFill>
                  <a:schemeClr val="dk2"/>
                </a:solidFill>
                <a:latin typeface="Inter"/>
                <a:ea typeface="Inter"/>
                <a:cs typeface="Inter"/>
                <a:sym typeface="Inter"/>
              </a:defRPr>
            </a:lvl1pPr>
            <a:lvl2pPr lvl="1">
              <a:spcBef>
                <a:spcPts val="0"/>
              </a:spcBef>
              <a:spcAft>
                <a:spcPts val="0"/>
              </a:spcAft>
              <a:buClr>
                <a:schemeClr val="dk2"/>
              </a:buClr>
              <a:buSzPts val="4200"/>
              <a:buFont typeface="Inter"/>
              <a:buNone/>
              <a:defRPr sz="4200">
                <a:solidFill>
                  <a:schemeClr val="dk2"/>
                </a:solidFill>
                <a:latin typeface="Inter"/>
                <a:ea typeface="Inter"/>
                <a:cs typeface="Inter"/>
                <a:sym typeface="Inter"/>
              </a:defRPr>
            </a:lvl2pPr>
            <a:lvl3pPr lvl="2">
              <a:spcBef>
                <a:spcPts val="0"/>
              </a:spcBef>
              <a:spcAft>
                <a:spcPts val="0"/>
              </a:spcAft>
              <a:buClr>
                <a:schemeClr val="dk2"/>
              </a:buClr>
              <a:buSzPts val="4200"/>
              <a:buFont typeface="Inter"/>
              <a:buNone/>
              <a:defRPr sz="4200">
                <a:solidFill>
                  <a:schemeClr val="dk2"/>
                </a:solidFill>
                <a:latin typeface="Inter"/>
                <a:ea typeface="Inter"/>
                <a:cs typeface="Inter"/>
                <a:sym typeface="Inter"/>
              </a:defRPr>
            </a:lvl3pPr>
            <a:lvl4pPr lvl="3">
              <a:spcBef>
                <a:spcPts val="0"/>
              </a:spcBef>
              <a:spcAft>
                <a:spcPts val="0"/>
              </a:spcAft>
              <a:buClr>
                <a:schemeClr val="dk2"/>
              </a:buClr>
              <a:buSzPts val="4200"/>
              <a:buFont typeface="Inter"/>
              <a:buNone/>
              <a:defRPr sz="4200">
                <a:solidFill>
                  <a:schemeClr val="dk2"/>
                </a:solidFill>
                <a:latin typeface="Inter"/>
                <a:ea typeface="Inter"/>
                <a:cs typeface="Inter"/>
                <a:sym typeface="Inter"/>
              </a:defRPr>
            </a:lvl4pPr>
            <a:lvl5pPr lvl="4">
              <a:spcBef>
                <a:spcPts val="0"/>
              </a:spcBef>
              <a:spcAft>
                <a:spcPts val="0"/>
              </a:spcAft>
              <a:buClr>
                <a:schemeClr val="dk2"/>
              </a:buClr>
              <a:buSzPts val="4200"/>
              <a:buFont typeface="Inter"/>
              <a:buNone/>
              <a:defRPr sz="4200">
                <a:solidFill>
                  <a:schemeClr val="dk2"/>
                </a:solidFill>
                <a:latin typeface="Inter"/>
                <a:ea typeface="Inter"/>
                <a:cs typeface="Inter"/>
                <a:sym typeface="Inter"/>
              </a:defRPr>
            </a:lvl5pPr>
            <a:lvl6pPr lvl="5">
              <a:spcBef>
                <a:spcPts val="0"/>
              </a:spcBef>
              <a:spcAft>
                <a:spcPts val="0"/>
              </a:spcAft>
              <a:buClr>
                <a:schemeClr val="dk2"/>
              </a:buClr>
              <a:buSzPts val="4200"/>
              <a:buFont typeface="Inter"/>
              <a:buNone/>
              <a:defRPr sz="4200">
                <a:solidFill>
                  <a:schemeClr val="dk2"/>
                </a:solidFill>
                <a:latin typeface="Inter"/>
                <a:ea typeface="Inter"/>
                <a:cs typeface="Inter"/>
                <a:sym typeface="Inter"/>
              </a:defRPr>
            </a:lvl6pPr>
            <a:lvl7pPr lvl="6">
              <a:spcBef>
                <a:spcPts val="0"/>
              </a:spcBef>
              <a:spcAft>
                <a:spcPts val="0"/>
              </a:spcAft>
              <a:buClr>
                <a:schemeClr val="dk2"/>
              </a:buClr>
              <a:buSzPts val="4200"/>
              <a:buFont typeface="Inter"/>
              <a:buNone/>
              <a:defRPr sz="4200">
                <a:solidFill>
                  <a:schemeClr val="dk2"/>
                </a:solidFill>
                <a:latin typeface="Inter"/>
                <a:ea typeface="Inter"/>
                <a:cs typeface="Inter"/>
                <a:sym typeface="Inter"/>
              </a:defRPr>
            </a:lvl7pPr>
            <a:lvl8pPr lvl="7">
              <a:spcBef>
                <a:spcPts val="0"/>
              </a:spcBef>
              <a:spcAft>
                <a:spcPts val="0"/>
              </a:spcAft>
              <a:buClr>
                <a:schemeClr val="dk2"/>
              </a:buClr>
              <a:buSzPts val="4200"/>
              <a:buFont typeface="Inter"/>
              <a:buNone/>
              <a:defRPr sz="4200">
                <a:solidFill>
                  <a:schemeClr val="dk2"/>
                </a:solidFill>
                <a:latin typeface="Inter"/>
                <a:ea typeface="Inter"/>
                <a:cs typeface="Inter"/>
                <a:sym typeface="Inter"/>
              </a:defRPr>
            </a:lvl8pPr>
            <a:lvl9pPr lvl="8">
              <a:spcBef>
                <a:spcPts val="0"/>
              </a:spcBef>
              <a:spcAft>
                <a:spcPts val="0"/>
              </a:spcAft>
              <a:buClr>
                <a:schemeClr val="dk2"/>
              </a:buClr>
              <a:buSzPts val="4200"/>
              <a:buFont typeface="Inter"/>
              <a:buNone/>
              <a:defRPr sz="4200">
                <a:solidFill>
                  <a:schemeClr val="dk2"/>
                </a:solidFill>
                <a:latin typeface="Inter"/>
                <a:ea typeface="Inter"/>
                <a:cs typeface="Inter"/>
                <a:sym typeface="Inter"/>
              </a:defRPr>
            </a:lvl9pPr>
          </a:lstStyle>
          <a:p/>
        </p:txBody>
      </p:sp>
      <p:sp>
        <p:nvSpPr>
          <p:cNvPr id="8" name="Google Shape;8;p1"/>
          <p:cNvSpPr txBox="1"/>
          <p:nvPr>
            <p:ph idx="1" type="body"/>
          </p:nvPr>
        </p:nvSpPr>
        <p:spPr>
          <a:xfrm>
            <a:off x="4613175" y="278025"/>
            <a:ext cx="2965500" cy="2965500"/>
          </a:xfrm>
          <a:prstGeom prst="rect">
            <a:avLst/>
          </a:prstGeom>
          <a:noFill/>
          <a:ln>
            <a:noFill/>
          </a:ln>
        </p:spPr>
        <p:txBody>
          <a:bodyPr anchorCtr="0" anchor="t" bIns="91425" lIns="91425" spcFirstLastPara="1" rIns="91425" wrap="square" tIns="91425">
            <a:noAutofit/>
          </a:bodyPr>
          <a:lstStyle>
            <a:lvl1pPr indent="-304800" lvl="0" marL="457200">
              <a:spcBef>
                <a:spcPts val="0"/>
              </a:spcBef>
              <a:spcAft>
                <a:spcPts val="0"/>
              </a:spcAft>
              <a:buClr>
                <a:schemeClr val="dk2"/>
              </a:buClr>
              <a:buSzPts val="1200"/>
              <a:buFont typeface="Inter"/>
              <a:buChar char="●"/>
              <a:defRPr sz="1200">
                <a:solidFill>
                  <a:schemeClr val="dk2"/>
                </a:solidFill>
                <a:latin typeface="Inter"/>
                <a:ea typeface="Inter"/>
                <a:cs typeface="Inter"/>
                <a:sym typeface="Inter"/>
              </a:defRPr>
            </a:lvl1pPr>
            <a:lvl2pPr indent="-304800" lvl="1" marL="914400">
              <a:spcBef>
                <a:spcPts val="0"/>
              </a:spcBef>
              <a:spcAft>
                <a:spcPts val="0"/>
              </a:spcAft>
              <a:buClr>
                <a:schemeClr val="dk2"/>
              </a:buClr>
              <a:buSzPts val="1200"/>
              <a:buFont typeface="Inter"/>
              <a:buChar char="○"/>
              <a:defRPr sz="1200">
                <a:solidFill>
                  <a:schemeClr val="dk2"/>
                </a:solidFill>
                <a:latin typeface="Inter"/>
                <a:ea typeface="Inter"/>
                <a:cs typeface="Inter"/>
                <a:sym typeface="Inter"/>
              </a:defRPr>
            </a:lvl2pPr>
            <a:lvl3pPr indent="-304800" lvl="2" marL="1371600">
              <a:spcBef>
                <a:spcPts val="0"/>
              </a:spcBef>
              <a:spcAft>
                <a:spcPts val="0"/>
              </a:spcAft>
              <a:buClr>
                <a:schemeClr val="dk2"/>
              </a:buClr>
              <a:buSzPts val="1200"/>
              <a:buFont typeface="Inter"/>
              <a:buChar char="■"/>
              <a:defRPr sz="1200">
                <a:solidFill>
                  <a:schemeClr val="dk2"/>
                </a:solidFill>
                <a:latin typeface="Inter"/>
                <a:ea typeface="Inter"/>
                <a:cs typeface="Inter"/>
                <a:sym typeface="Inter"/>
              </a:defRPr>
            </a:lvl3pPr>
            <a:lvl4pPr indent="-304800" lvl="3" marL="1828800">
              <a:spcBef>
                <a:spcPts val="0"/>
              </a:spcBef>
              <a:spcAft>
                <a:spcPts val="0"/>
              </a:spcAft>
              <a:buClr>
                <a:schemeClr val="dk2"/>
              </a:buClr>
              <a:buSzPts val="1200"/>
              <a:buFont typeface="Inter"/>
              <a:buChar char="●"/>
              <a:defRPr sz="1200">
                <a:solidFill>
                  <a:schemeClr val="dk2"/>
                </a:solidFill>
                <a:latin typeface="Inter"/>
                <a:ea typeface="Inter"/>
                <a:cs typeface="Inter"/>
                <a:sym typeface="Inter"/>
              </a:defRPr>
            </a:lvl4pPr>
            <a:lvl5pPr indent="-304800" lvl="4" marL="2286000">
              <a:spcBef>
                <a:spcPts val="0"/>
              </a:spcBef>
              <a:spcAft>
                <a:spcPts val="0"/>
              </a:spcAft>
              <a:buClr>
                <a:schemeClr val="dk2"/>
              </a:buClr>
              <a:buSzPts val="1200"/>
              <a:buFont typeface="Inter"/>
              <a:buChar char="○"/>
              <a:defRPr sz="1200">
                <a:solidFill>
                  <a:schemeClr val="dk2"/>
                </a:solidFill>
                <a:latin typeface="Inter"/>
                <a:ea typeface="Inter"/>
                <a:cs typeface="Inter"/>
                <a:sym typeface="Inter"/>
              </a:defRPr>
            </a:lvl5pPr>
            <a:lvl6pPr indent="-304800" lvl="5" marL="2743200">
              <a:spcBef>
                <a:spcPts val="0"/>
              </a:spcBef>
              <a:spcAft>
                <a:spcPts val="0"/>
              </a:spcAft>
              <a:buClr>
                <a:schemeClr val="dk2"/>
              </a:buClr>
              <a:buSzPts val="1200"/>
              <a:buFont typeface="Inter"/>
              <a:buChar char="■"/>
              <a:defRPr sz="1200">
                <a:solidFill>
                  <a:schemeClr val="dk2"/>
                </a:solidFill>
                <a:latin typeface="Inter"/>
                <a:ea typeface="Inter"/>
                <a:cs typeface="Inter"/>
                <a:sym typeface="Inter"/>
              </a:defRPr>
            </a:lvl6pPr>
            <a:lvl7pPr indent="-304800" lvl="6" marL="3200400">
              <a:spcBef>
                <a:spcPts val="0"/>
              </a:spcBef>
              <a:spcAft>
                <a:spcPts val="0"/>
              </a:spcAft>
              <a:buClr>
                <a:schemeClr val="dk2"/>
              </a:buClr>
              <a:buSzPts val="1200"/>
              <a:buFont typeface="Inter"/>
              <a:buChar char="●"/>
              <a:defRPr sz="1200">
                <a:solidFill>
                  <a:schemeClr val="dk2"/>
                </a:solidFill>
                <a:latin typeface="Inter"/>
                <a:ea typeface="Inter"/>
                <a:cs typeface="Inter"/>
                <a:sym typeface="Inter"/>
              </a:defRPr>
            </a:lvl7pPr>
            <a:lvl8pPr indent="-304800" lvl="7" marL="3657600">
              <a:spcBef>
                <a:spcPts val="0"/>
              </a:spcBef>
              <a:spcAft>
                <a:spcPts val="0"/>
              </a:spcAft>
              <a:buClr>
                <a:schemeClr val="dk2"/>
              </a:buClr>
              <a:buSzPts val="1200"/>
              <a:buFont typeface="Inter"/>
              <a:buChar char="○"/>
              <a:defRPr sz="1200">
                <a:solidFill>
                  <a:schemeClr val="dk2"/>
                </a:solidFill>
                <a:latin typeface="Inter"/>
                <a:ea typeface="Inter"/>
                <a:cs typeface="Inter"/>
                <a:sym typeface="Inter"/>
              </a:defRPr>
            </a:lvl8pPr>
            <a:lvl9pPr indent="-304800" lvl="8" marL="4114800">
              <a:spcBef>
                <a:spcPts val="0"/>
              </a:spcBef>
              <a:spcAft>
                <a:spcPts val="0"/>
              </a:spcAft>
              <a:buClr>
                <a:schemeClr val="dk2"/>
              </a:buClr>
              <a:buSzPts val="1200"/>
              <a:buFont typeface="Inter"/>
              <a:buChar char="■"/>
              <a:defRPr sz="1200">
                <a:solidFill>
                  <a:schemeClr val="dk2"/>
                </a:solidFill>
                <a:latin typeface="Inter"/>
                <a:ea typeface="Inter"/>
                <a:cs typeface="Inter"/>
                <a:sym typeface="Inter"/>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 id="2147483686" r:id="rId3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41"/>
          <p:cNvSpPr txBox="1"/>
          <p:nvPr>
            <p:ph type="title"/>
          </p:nvPr>
        </p:nvSpPr>
        <p:spPr>
          <a:xfrm>
            <a:off x="420875" y="659700"/>
            <a:ext cx="9441000" cy="173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Music’s Effect On Studying</a:t>
            </a:r>
            <a:endParaRPr/>
          </a:p>
        </p:txBody>
      </p:sp>
      <p:sp>
        <p:nvSpPr>
          <p:cNvPr id="340" name="Google Shape;340;p41"/>
          <p:cNvSpPr txBox="1"/>
          <p:nvPr>
            <p:ph idx="2" type="title"/>
          </p:nvPr>
        </p:nvSpPr>
        <p:spPr>
          <a:xfrm>
            <a:off x="2835725" y="2805263"/>
            <a:ext cx="4036500" cy="52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Arda Gürtan    30980</a:t>
            </a:r>
            <a:endParaRPr/>
          </a:p>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4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346" name="Google Shape;346;p42"/>
          <p:cNvSpPr txBox="1"/>
          <p:nvPr>
            <p:ph type="title"/>
          </p:nvPr>
        </p:nvSpPr>
        <p:spPr>
          <a:xfrm>
            <a:off x="1666375" y="213750"/>
            <a:ext cx="5046000" cy="165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My Dataset</a:t>
            </a:r>
            <a:endParaRPr/>
          </a:p>
        </p:txBody>
      </p:sp>
      <p:pic>
        <p:nvPicPr>
          <p:cNvPr id="347" name="Google Shape;347;p42"/>
          <p:cNvPicPr preferRelativeResize="0"/>
          <p:nvPr/>
        </p:nvPicPr>
        <p:blipFill>
          <a:blip r:embed="rId3">
            <a:alphaModFix/>
          </a:blip>
          <a:stretch>
            <a:fillRect/>
          </a:stretch>
        </p:blipFill>
        <p:spPr>
          <a:xfrm>
            <a:off x="3002325" y="1396701"/>
            <a:ext cx="2996826" cy="30195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43"/>
          <p:cNvSpPr txBox="1"/>
          <p:nvPr>
            <p:ph type="title"/>
          </p:nvPr>
        </p:nvSpPr>
        <p:spPr>
          <a:xfrm>
            <a:off x="450850" y="596800"/>
            <a:ext cx="6127500" cy="143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Hypothesis</a:t>
            </a:r>
            <a:endParaRPr/>
          </a:p>
        </p:txBody>
      </p:sp>
      <p:sp>
        <p:nvSpPr>
          <p:cNvPr id="353" name="Google Shape;353;p43"/>
          <p:cNvSpPr txBox="1"/>
          <p:nvPr/>
        </p:nvSpPr>
        <p:spPr>
          <a:xfrm>
            <a:off x="849575" y="1551625"/>
            <a:ext cx="5643900" cy="1931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2550">
                <a:solidFill>
                  <a:schemeClr val="lt2"/>
                </a:solidFill>
                <a:latin typeface="Inter SemiBold"/>
                <a:ea typeface="Inter SemiBold"/>
                <a:cs typeface="Inter SemiBold"/>
                <a:sym typeface="Inter SemiBold"/>
              </a:rPr>
              <a:t>Listening to music </a:t>
            </a:r>
            <a:r>
              <a:rPr lang="en" sz="2550">
                <a:solidFill>
                  <a:schemeClr val="lt2"/>
                </a:solidFill>
                <a:latin typeface="Inter SemiBold"/>
                <a:ea typeface="Inter SemiBold"/>
                <a:cs typeface="Inter SemiBold"/>
                <a:sym typeface="Inter SemiBold"/>
              </a:rPr>
              <a:t>while I am studying or working helps me to focus more and increases my effectiveness.</a:t>
            </a:r>
            <a:endParaRPr sz="2550">
              <a:solidFill>
                <a:schemeClr val="lt2"/>
              </a:solidFill>
              <a:latin typeface="Inter SemiBold"/>
              <a:ea typeface="Inter SemiBold"/>
              <a:cs typeface="Inter SemiBold"/>
              <a:sym typeface="Inter SemiBold"/>
            </a:endParaRPr>
          </a:p>
        </p:txBody>
      </p:sp>
      <p:sp>
        <p:nvSpPr>
          <p:cNvPr id="354" name="Google Shape;354;p43"/>
          <p:cNvSpPr txBox="1"/>
          <p:nvPr>
            <p:ph idx="3" type="sldNum"/>
          </p:nvPr>
        </p:nvSpPr>
        <p:spPr>
          <a:xfrm>
            <a:off x="420872" y="203200"/>
            <a:ext cx="428700" cy="393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44"/>
          <p:cNvSpPr txBox="1"/>
          <p:nvPr>
            <p:ph idx="1" type="body"/>
          </p:nvPr>
        </p:nvSpPr>
        <p:spPr>
          <a:xfrm>
            <a:off x="1228975" y="511650"/>
            <a:ext cx="6044100" cy="4120200"/>
          </a:xfrm>
          <a:prstGeom prst="rect">
            <a:avLst/>
          </a:prstGeom>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Clr>
                <a:schemeClr val="dk2"/>
              </a:buClr>
              <a:buSzPts val="1600"/>
              <a:buFont typeface="Inter"/>
              <a:buChar char="●"/>
            </a:pPr>
            <a:r>
              <a:rPr lang="en" sz="1600"/>
              <a:t>I have started to analyze my daily study time and I have written down the tasks I have done for that day. I compared it with the data that I have got from Spotify.</a:t>
            </a:r>
            <a:br>
              <a:rPr lang="en" sz="1600"/>
            </a:br>
            <a:br>
              <a:rPr lang="en" sz="1600"/>
            </a:br>
            <a:br>
              <a:rPr lang="en" sz="1600"/>
            </a:br>
            <a:r>
              <a:rPr lang="en" sz="1600"/>
              <a:t>I ended up with the conclusion that when I listen to music I did more exercises than compared to times when I did not listen to music. </a:t>
            </a:r>
            <a:r>
              <a:rPr lang="en" sz="1600"/>
              <a:t>Therefore, I can say that music usually increases my concentration.</a:t>
            </a:r>
            <a:endParaRPr sz="1600"/>
          </a:p>
        </p:txBody>
      </p:sp>
      <p:sp>
        <p:nvSpPr>
          <p:cNvPr id="360" name="Google Shape;360;p44"/>
          <p:cNvSpPr txBox="1"/>
          <p:nvPr>
            <p:ph idx="12" type="sldNum"/>
          </p:nvPr>
        </p:nvSpPr>
        <p:spPr>
          <a:xfrm>
            <a:off x="420872" y="203200"/>
            <a:ext cx="428700" cy="393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45"/>
          <p:cNvSpPr txBox="1"/>
          <p:nvPr>
            <p:ph idx="1" type="body"/>
          </p:nvPr>
        </p:nvSpPr>
        <p:spPr>
          <a:xfrm>
            <a:off x="2063125" y="1136025"/>
            <a:ext cx="5143500" cy="1719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400"/>
              <a:t>In addition, l</a:t>
            </a:r>
            <a:r>
              <a:rPr lang="en" sz="1400"/>
              <a:t>istening to slow music helps me concentrate better while studying, as its calm rhythm keeps me focused. On the other hand, pop music makes it harder for me to stay on task due to its upbeat tempo and distracting lyrics.</a:t>
            </a:r>
            <a:endParaRPr sz="1400"/>
          </a:p>
          <a:p>
            <a:pPr indent="0" lvl="0" marL="0" rtl="0" algn="l">
              <a:spcBef>
                <a:spcPts val="0"/>
              </a:spcBef>
              <a:spcAft>
                <a:spcPts val="0"/>
              </a:spcAft>
              <a:buNone/>
            </a:pPr>
            <a:r>
              <a:t/>
            </a:r>
            <a:endParaRPr sz="1400"/>
          </a:p>
        </p:txBody>
      </p:sp>
      <p:sp>
        <p:nvSpPr>
          <p:cNvPr id="366" name="Google Shape;366;p45"/>
          <p:cNvSpPr txBox="1"/>
          <p:nvPr>
            <p:ph idx="5" type="sldNum"/>
          </p:nvPr>
        </p:nvSpPr>
        <p:spPr>
          <a:xfrm>
            <a:off x="420872" y="203200"/>
            <a:ext cx="428700" cy="393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46"/>
          <p:cNvSpPr txBox="1"/>
          <p:nvPr>
            <p:ph type="title"/>
          </p:nvPr>
        </p:nvSpPr>
        <p:spPr>
          <a:xfrm>
            <a:off x="2193300" y="1300350"/>
            <a:ext cx="4757400" cy="1370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900"/>
              <a:t>Thank you for your time.</a:t>
            </a:r>
            <a:endParaRPr sz="4900"/>
          </a:p>
        </p:txBody>
      </p:sp>
      <p:sp>
        <p:nvSpPr>
          <p:cNvPr id="372" name="Google Shape;372;p46"/>
          <p:cNvSpPr txBox="1"/>
          <p:nvPr>
            <p:ph idx="12" type="sldNum"/>
          </p:nvPr>
        </p:nvSpPr>
        <p:spPr>
          <a:xfrm>
            <a:off x="420872" y="203200"/>
            <a:ext cx="428700" cy="393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Investor Pitch">
  <a:themeElements>
    <a:clrScheme name="Simple Light">
      <a:dk1>
        <a:srgbClr val="1A36B4"/>
      </a:dk1>
      <a:lt1>
        <a:srgbClr val="F6F5EC"/>
      </a:lt1>
      <a:dk2>
        <a:srgbClr val="1D1D1D"/>
      </a:dk2>
      <a:lt2>
        <a:srgbClr val="A4C2F4"/>
      </a:lt2>
      <a:accent1>
        <a:srgbClr val="FFFFFF"/>
      </a:accent1>
      <a:accent2>
        <a:srgbClr val="1A36B4"/>
      </a:accent2>
      <a:accent3>
        <a:srgbClr val="1D1D1D"/>
      </a:accent3>
      <a:accent4>
        <a:srgbClr val="F6F5EC"/>
      </a:accent4>
      <a:accent5>
        <a:srgbClr val="1A36B4"/>
      </a:accent5>
      <a:accent6>
        <a:srgbClr val="595959"/>
      </a:accent6>
      <a:hlink>
        <a:srgbClr val="A4C2F4"/>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