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54d5842ad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554d5842ad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554d5842ad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554d5842ad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554d5842ad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554d5842ad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554d5842ad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554d5842ad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554d5842ad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554d5842ad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Forecasting Day Ahead Electricity Prices in Germany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Arda Burak Mamur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E.ON Future Lab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Goal : Price Prediction</a:t>
            </a:r>
            <a:endParaRPr b="1" sz="16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Electricity prices follows patterns over daily, weekly, and seasonal timeframes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Machine learning techniques can be utilized to predict these </a:t>
            </a:r>
            <a:r>
              <a:rPr b="1" lang="en-GB"/>
              <a:t>patterns</a:t>
            </a:r>
            <a:endParaRPr b="1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GB" sz="1600"/>
              <a:t>Dataset 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-GB"/>
              <a:t>Electricity (price, load and generation )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-GB"/>
              <a:t>Weather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patterns look like ?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638" y="1680001"/>
            <a:ext cx="6848824" cy="29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we utilize those patterns to predict something in future ? 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201125" y="1597875"/>
            <a:ext cx="7545900" cy="32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365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000"/>
              <a:t>Statistical Machine Learning Models</a:t>
            </a:r>
            <a:endParaRPr sz="2000"/>
          </a:p>
          <a:p>
            <a:pPr indent="-325755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-GB" sz="1800"/>
              <a:t>LightGBM :</a:t>
            </a:r>
            <a:endParaRPr b="1" sz="1800"/>
          </a:p>
          <a:p>
            <a:pPr indent="-325755" lvl="2" marL="1371600" rtl="0" algn="just">
              <a:spcBef>
                <a:spcPts val="0"/>
              </a:spcBef>
              <a:spcAft>
                <a:spcPts val="0"/>
              </a:spcAft>
              <a:buSzPct val="138461"/>
              <a:buChar char="■"/>
            </a:pPr>
            <a:r>
              <a:rPr lang="en-GB" sz="1300"/>
              <a:t>LightGBM stands for Light Gradient Boosting Machine. It's a powerful machine learning tool used for a variety of tasks like classification, regression, and ranking. Its main advantages are speed and efficiency.</a:t>
            </a:r>
            <a:endParaRPr sz="1300"/>
          </a:p>
          <a:p>
            <a:pPr indent="-325755" lvl="2" marL="1371600" rtl="0" algn="just">
              <a:spcBef>
                <a:spcPts val="0"/>
              </a:spcBef>
              <a:spcAft>
                <a:spcPts val="0"/>
              </a:spcAft>
              <a:buSzPct val="138461"/>
              <a:buChar char="■"/>
            </a:pPr>
            <a:r>
              <a:rPr lang="en-GB" sz="1300"/>
              <a:t>To understand LightGBM, let's start with an analogy. Imagine you're trying to teach a computer to recognize cats in photos. You can start by showing the computer a lot of pictures and telling it which ones have cats. This is traditional machine learning. </a:t>
            </a:r>
            <a:endParaRPr sz="1300"/>
          </a:p>
          <a:p>
            <a:pPr indent="-325755" lvl="2" marL="1371600" rtl="0" algn="just">
              <a:spcBef>
                <a:spcPts val="0"/>
              </a:spcBef>
              <a:spcAft>
                <a:spcPts val="0"/>
              </a:spcAft>
              <a:buSzPct val="138461"/>
              <a:buChar char="■"/>
            </a:pPr>
            <a:r>
              <a:rPr lang="en-GB" sz="1300"/>
              <a:t>But if the computer is wrong, how can it improve? Here's where LightGBM comes in. It follows a technique called "Gradient Boosting". This is like the computer asking for help every time it's wrong and making adjustments based on the feedback. </a:t>
            </a:r>
            <a:endParaRPr sz="1300"/>
          </a:p>
          <a:p>
            <a:pPr indent="-325755" lvl="2" marL="1371600" rtl="0" algn="just">
              <a:spcBef>
                <a:spcPts val="0"/>
              </a:spcBef>
              <a:spcAft>
                <a:spcPts val="0"/>
              </a:spcAft>
              <a:buSzPct val="138461"/>
              <a:buChar char="■"/>
            </a:pPr>
            <a:r>
              <a:rPr lang="en-GB" sz="1300"/>
              <a:t>In other words, LightGBM is like an efficient and quick learner which learns from its mistakes!</a:t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use LightGBM ?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5081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LightGBM is unique because it's not just about learning from mistakes, but also about learning efficiently. It uses a strategy of focusing on the more complex and error-prone pictures (or 'data points' in machine learning terms) rather than looking at all pictures equally.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Imagine a class where a teacher pays more attention to students who struggle the most, ensuring they improve. This is what LightGBM does with your data!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It's also known for working well with large datasets, meaning it can handle a lot of pictures of cats without getting overwhelmed. Plus, it's very fast, so the computer can learn to spot cats quickly.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475" y="1597875"/>
            <a:ext cx="7834800" cy="291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