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2E13-3558-4BC5-8989-8C3A4896359E}" type="datetimeFigureOut">
              <a:rPr lang="tr-TR"/>
              <a:t>7.05.2019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AA1F-CEAC-41F9-B78D-2C564F029D79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24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Abim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dem'st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AA1F-CEAC-41F9-B78D-2C564F029D79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3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3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4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05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95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87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64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40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296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94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0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8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93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2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52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22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A360C8-840A-43A2-9713-61C072B0B3A0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0919-B311-42F5-BF3C-48E41E0A06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5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+mn-lt"/>
              </a:rPr>
              <a:t>CMPE 232</a:t>
            </a:r>
            <a:br>
              <a:rPr lang="tr-TR" b="1" dirty="0">
                <a:latin typeface="+mn-lt"/>
              </a:rPr>
            </a:br>
            <a:r>
              <a:rPr lang="tr-TR" b="1" dirty="0" err="1">
                <a:latin typeface="+mn-lt"/>
              </a:rPr>
              <a:t>Term</a:t>
            </a:r>
            <a:r>
              <a:rPr lang="tr-TR" b="1" dirty="0">
                <a:latin typeface="+mn-lt"/>
              </a:rPr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tr-TR" dirty="0"/>
              <a:t>Arda Cem Özmen</a:t>
            </a:r>
          </a:p>
          <a:p>
            <a:pPr algn="ctr"/>
            <a:r>
              <a:rPr lang="tr-TR" dirty="0"/>
              <a:t>Onur </a:t>
            </a:r>
            <a:r>
              <a:rPr lang="tr-TR" dirty="0" err="1"/>
              <a:t>bozkaya</a:t>
            </a:r>
            <a:endParaRPr lang="tr-TR" dirty="0"/>
          </a:p>
          <a:p>
            <a:pPr algn="ctr"/>
            <a:r>
              <a:rPr lang="tr-TR" dirty="0"/>
              <a:t>Deniz küçük</a:t>
            </a:r>
          </a:p>
        </p:txBody>
      </p:sp>
    </p:spTree>
    <p:extLst>
      <p:ext uri="{BB962C8B-B14F-4D97-AF65-F5344CB8AC3E}">
        <p14:creationId xmlns:p14="http://schemas.microsoft.com/office/powerpoint/2010/main" val="3695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Propagation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1848"/>
            <a:ext cx="8946541" cy="4976552"/>
          </a:xfrm>
        </p:spPr>
        <p:txBody>
          <a:bodyPr>
            <a:normAutofit/>
          </a:bodyPr>
          <a:lstStyle/>
          <a:p>
            <a:r>
              <a:rPr lang="tr-TR" dirty="0"/>
              <a:t>def </a:t>
            </a:r>
            <a:r>
              <a:rPr lang="tr-TR" dirty="0" err="1"/>
              <a:t>Forward_Prop</a:t>
            </a:r>
            <a:r>
              <a:rPr lang="tr-TR" dirty="0"/>
              <a:t>(</a:t>
            </a:r>
            <a:r>
              <a:rPr lang="tr-TR" dirty="0" err="1"/>
              <a:t>Topologic</a:t>
            </a:r>
            <a:r>
              <a:rPr lang="tr-TR" dirty="0"/>
              <a:t>):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Topologic</a:t>
            </a:r>
            <a:r>
              <a:rPr lang="tr-TR" dirty="0"/>
              <a:t>[:-1]:</a:t>
            </a:r>
          </a:p>
          <a:p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= </a:t>
            </a:r>
            <a:r>
              <a:rPr lang="tr-TR" dirty="0" err="1"/>
              <a:t>type</a:t>
            </a:r>
            <a:r>
              <a:rPr lang="tr-TR" dirty="0"/>
              <a:t>(i).__name__</a:t>
            </a:r>
          </a:p>
          <a:p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== '</a:t>
            </a:r>
            <a:r>
              <a:rPr lang="tr-TR" dirty="0" err="1"/>
              <a:t>Variable</a:t>
            </a:r>
            <a:r>
              <a:rPr lang="tr-TR" dirty="0"/>
              <a:t>':</a:t>
            </a:r>
          </a:p>
          <a:p>
            <a:r>
              <a:rPr lang="tr-TR" dirty="0"/>
              <a:t>            </a:t>
            </a:r>
            <a:r>
              <a:rPr lang="tr-TR" dirty="0" err="1"/>
              <a:t>i.output</a:t>
            </a:r>
            <a:r>
              <a:rPr lang="tr-TR" dirty="0"/>
              <a:t> = </a:t>
            </a:r>
            <a:r>
              <a:rPr lang="tr-TR" dirty="0" err="1"/>
              <a:t>i.input</a:t>
            </a:r>
            <a:endParaRPr lang="tr-TR" dirty="0"/>
          </a:p>
          <a:p>
            <a:r>
              <a:rPr lang="tr-TR" dirty="0"/>
              <a:t>        else:</a:t>
            </a:r>
          </a:p>
          <a:p>
            <a:r>
              <a:rPr lang="tr-TR" dirty="0"/>
              <a:t>            </a:t>
            </a:r>
            <a:r>
              <a:rPr lang="tr-TR" dirty="0" err="1"/>
              <a:t>i.session</a:t>
            </a:r>
            <a:r>
              <a:rPr lang="tr-TR" dirty="0"/>
              <a:t>()</a:t>
            </a:r>
          </a:p>
          <a:p>
            <a:r>
              <a:rPr lang="tr-TR" dirty="0"/>
              <a:t>            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i.output</a:t>
            </a:r>
            <a:r>
              <a:rPr lang="tr-TR" dirty="0"/>
              <a:t>)</a:t>
            </a:r>
          </a:p>
          <a:p>
            <a:r>
              <a:rPr lang="tr-TR" dirty="0"/>
              <a:t>    </a:t>
            </a:r>
            <a:r>
              <a:rPr lang="tr-TR" dirty="0" err="1"/>
              <a:t>Topologic</a:t>
            </a:r>
            <a:r>
              <a:rPr lang="tr-TR" dirty="0"/>
              <a:t>[-1].</a:t>
            </a:r>
            <a:r>
              <a:rPr lang="tr-TR" dirty="0" err="1"/>
              <a:t>input</a:t>
            </a:r>
            <a:r>
              <a:rPr lang="tr-TR" dirty="0"/>
              <a:t> = </a:t>
            </a:r>
            <a:r>
              <a:rPr lang="tr-TR" dirty="0" err="1"/>
              <a:t>Topologic</a:t>
            </a:r>
            <a:r>
              <a:rPr lang="tr-TR" dirty="0"/>
              <a:t>[-2].</a:t>
            </a:r>
            <a:r>
              <a:rPr lang="tr-TR" dirty="0" err="1"/>
              <a:t>output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35" y="1496290"/>
            <a:ext cx="4650000" cy="27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Propagation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Backward_Prop</a:t>
            </a:r>
            <a:r>
              <a:rPr lang="en-US" dirty="0"/>
              <a:t>(Topologic):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Topologic[1:]:</a:t>
            </a:r>
          </a:p>
          <a:p>
            <a:r>
              <a:rPr lang="en-US" dirty="0"/>
              <a:t>        string = type(</a:t>
            </a:r>
            <a:r>
              <a:rPr lang="en-US" dirty="0" err="1"/>
              <a:t>i</a:t>
            </a:r>
            <a:r>
              <a:rPr lang="en-US" dirty="0"/>
              <a:t>).__name__</a:t>
            </a:r>
          </a:p>
          <a:p>
            <a:r>
              <a:rPr lang="en-US" dirty="0"/>
              <a:t>        if not (string == 'Variable'):</a:t>
            </a:r>
          </a:p>
          <a:p>
            <a:r>
              <a:rPr lang="en-US" dirty="0"/>
              <a:t>            </a:t>
            </a:r>
            <a:r>
              <a:rPr lang="en-US" dirty="0" err="1"/>
              <a:t>i.Back</a:t>
            </a:r>
            <a:r>
              <a:rPr lang="en-US" dirty="0"/>
              <a:t>()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76" y="1853248"/>
            <a:ext cx="4890359" cy="26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Post </a:t>
            </a:r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Eq</a:t>
            </a:r>
            <a:r>
              <a:rPr lang="tr-TR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28" y="1853248"/>
            <a:ext cx="6741536" cy="3221325"/>
          </a:xfrm>
        </p:spPr>
      </p:pic>
    </p:spTree>
    <p:extLst>
      <p:ext uri="{BB962C8B-B14F-4D97-AF65-F5344CB8AC3E}">
        <p14:creationId xmlns:p14="http://schemas.microsoft.com/office/powerpoint/2010/main" val="42769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C808C-E193-48C6-B9D1-F923B2D7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900">
                <a:solidFill>
                  <a:srgbClr val="EBEBEB"/>
                </a:solidFill>
              </a:rPr>
              <a:t>Reversed Post Order Which Concludes BFS Output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3FE654C-3455-42F0-90B7-C0040F9D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60622"/>
            <a:ext cx="5449889" cy="313675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820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000" dirty="0" err="1"/>
              <a:t>Thank</a:t>
            </a:r>
            <a:r>
              <a:rPr lang="tr-TR" sz="6000" dirty="0"/>
              <a:t> </a:t>
            </a:r>
            <a:r>
              <a:rPr lang="tr-TR" sz="6000" dirty="0" err="1"/>
              <a:t>you</a:t>
            </a:r>
            <a:r>
              <a:rPr lang="tr-TR" sz="6000" dirty="0"/>
              <a:t> </a:t>
            </a:r>
            <a:r>
              <a:rPr lang="tr-TR" sz="6000" dirty="0" err="1"/>
              <a:t>for</a:t>
            </a:r>
            <a:r>
              <a:rPr lang="tr-TR" sz="6000" dirty="0"/>
              <a:t> </a:t>
            </a:r>
            <a:r>
              <a:rPr lang="tr-TR" sz="6000" dirty="0" err="1"/>
              <a:t>listening</a:t>
            </a:r>
            <a:r>
              <a:rPr lang="tr-TR" sz="6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0097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99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CMPE 232 Term Project</vt:lpstr>
      <vt:lpstr>Forward Propagation</vt:lpstr>
      <vt:lpstr>Backward Propagation</vt:lpstr>
      <vt:lpstr>Post Order of Given Eq.</vt:lpstr>
      <vt:lpstr>Reversed Post Order Which Concludes BFS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232 Term Project</dc:title>
  <dc:creator>Student</dc:creator>
  <cp:lastModifiedBy>Student</cp:lastModifiedBy>
  <cp:revision>26</cp:revision>
  <dcterms:created xsi:type="dcterms:W3CDTF">2019-05-06T10:15:53Z</dcterms:created>
  <dcterms:modified xsi:type="dcterms:W3CDTF">2019-05-07T12:12:29Z</dcterms:modified>
</cp:coreProperties>
</file>