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8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E1AD1-1116-41CE-A358-18C3C33242E1}" v="34" dt="2023-02-27T10:00:16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d DARRAS" userId="30b392bc4214b0dc" providerId="LiveId" clId="{40AE1AD1-1116-41CE-A358-18C3C33242E1}"/>
    <pc:docChg chg="undo custSel addSld delSld modSld">
      <pc:chgData name="Arnaud DARRAS" userId="30b392bc4214b0dc" providerId="LiveId" clId="{40AE1AD1-1116-41CE-A358-18C3C33242E1}" dt="2023-02-27T10:10:36.727" v="481" actId="12"/>
      <pc:docMkLst>
        <pc:docMk/>
      </pc:docMkLst>
      <pc:sldChg chg="modSp mod">
        <pc:chgData name="Arnaud DARRAS" userId="30b392bc4214b0dc" providerId="LiveId" clId="{40AE1AD1-1116-41CE-A358-18C3C33242E1}" dt="2023-02-26T13:57:06.917" v="135"/>
        <pc:sldMkLst>
          <pc:docMk/>
          <pc:sldMk cId="2835816185" sldId="256"/>
        </pc:sldMkLst>
        <pc:spChg chg="mod">
          <ac:chgData name="Arnaud DARRAS" userId="30b392bc4214b0dc" providerId="LiveId" clId="{40AE1AD1-1116-41CE-A358-18C3C33242E1}" dt="2023-02-26T13:57:06.917" v="135"/>
          <ac:spMkLst>
            <pc:docMk/>
            <pc:sldMk cId="2835816185" sldId="256"/>
            <ac:spMk id="2" creationId="{770DFE74-8844-F71F-81D2-75275F0A9E41}"/>
          </ac:spMkLst>
        </pc:spChg>
      </pc:sldChg>
      <pc:sldChg chg="modSp mod">
        <pc:chgData name="Arnaud DARRAS" userId="30b392bc4214b0dc" providerId="LiveId" clId="{40AE1AD1-1116-41CE-A358-18C3C33242E1}" dt="2023-02-27T10:10:06.847" v="479" actId="20577"/>
        <pc:sldMkLst>
          <pc:docMk/>
          <pc:sldMk cId="3805897976" sldId="257"/>
        </pc:sldMkLst>
        <pc:spChg chg="mod">
          <ac:chgData name="Arnaud DARRAS" userId="30b392bc4214b0dc" providerId="LiveId" clId="{40AE1AD1-1116-41CE-A358-18C3C33242E1}" dt="2023-02-27T10:10:06.847" v="479" actId="20577"/>
          <ac:spMkLst>
            <pc:docMk/>
            <pc:sldMk cId="3805897976" sldId="257"/>
            <ac:spMk id="3" creationId="{E8CF044B-F7AD-C81A-76E6-84D67C7D4AD1}"/>
          </ac:spMkLst>
        </pc:spChg>
      </pc:sldChg>
      <pc:sldChg chg="addSp delSp modSp mod">
        <pc:chgData name="Arnaud DARRAS" userId="30b392bc4214b0dc" providerId="LiveId" clId="{40AE1AD1-1116-41CE-A358-18C3C33242E1}" dt="2023-02-26T14:30:45.081" v="219" actId="1076"/>
        <pc:sldMkLst>
          <pc:docMk/>
          <pc:sldMk cId="2363185266" sldId="260"/>
        </pc:sldMkLst>
        <pc:spChg chg="mod">
          <ac:chgData name="Arnaud DARRAS" userId="30b392bc4214b0dc" providerId="LiveId" clId="{40AE1AD1-1116-41CE-A358-18C3C33242E1}" dt="2023-02-26T14:15:49.626" v="138"/>
          <ac:spMkLst>
            <pc:docMk/>
            <pc:sldMk cId="2363185266" sldId="260"/>
            <ac:spMk id="6" creationId="{125E8CB2-E0F6-2B8C-59C8-1CA19D3689B9}"/>
          </ac:spMkLst>
        </pc:spChg>
        <pc:spChg chg="mod">
          <ac:chgData name="Arnaud DARRAS" userId="30b392bc4214b0dc" providerId="LiveId" clId="{40AE1AD1-1116-41CE-A358-18C3C33242E1}" dt="2023-02-26T14:17:14.092" v="154"/>
          <ac:spMkLst>
            <pc:docMk/>
            <pc:sldMk cId="2363185266" sldId="260"/>
            <ac:spMk id="7" creationId="{0CF16564-C6E1-271C-7C11-FA5E8F742E6A}"/>
          </ac:spMkLst>
        </pc:spChg>
        <pc:picChg chg="mod">
          <ac:chgData name="Arnaud DARRAS" userId="30b392bc4214b0dc" providerId="LiveId" clId="{40AE1AD1-1116-41CE-A358-18C3C33242E1}" dt="2023-02-26T14:30:45.081" v="219" actId="1076"/>
          <ac:picMkLst>
            <pc:docMk/>
            <pc:sldMk cId="2363185266" sldId="260"/>
            <ac:picMk id="10" creationId="{FA55F984-6866-934E-02DC-161D63BE21EE}"/>
          </ac:picMkLst>
        </pc:picChg>
        <pc:picChg chg="del">
          <ac:chgData name="Arnaud DARRAS" userId="30b392bc4214b0dc" providerId="LiveId" clId="{40AE1AD1-1116-41CE-A358-18C3C33242E1}" dt="2023-02-26T14:30:34.067" v="217" actId="478"/>
          <ac:picMkLst>
            <pc:docMk/>
            <pc:sldMk cId="2363185266" sldId="260"/>
            <ac:picMk id="1026" creationId="{362D48E4-19A8-B7FE-D919-377E15D0A2AE}"/>
          </ac:picMkLst>
        </pc:picChg>
        <pc:picChg chg="add mod">
          <ac:chgData name="Arnaud DARRAS" userId="30b392bc4214b0dc" providerId="LiveId" clId="{40AE1AD1-1116-41CE-A358-18C3C33242E1}" dt="2023-02-26T14:30:38.761" v="218" actId="1076"/>
          <ac:picMkLst>
            <pc:docMk/>
            <pc:sldMk cId="2363185266" sldId="260"/>
            <ac:picMk id="2050" creationId="{3DF2B483-65FB-8CCF-686A-825DFE9AD0C4}"/>
          </ac:picMkLst>
        </pc:picChg>
      </pc:sldChg>
      <pc:sldChg chg="addSp delSp modSp mod">
        <pc:chgData name="Arnaud DARRAS" userId="30b392bc4214b0dc" providerId="LiveId" clId="{40AE1AD1-1116-41CE-A358-18C3C33242E1}" dt="2023-02-26T14:31:38.720" v="222" actId="113"/>
        <pc:sldMkLst>
          <pc:docMk/>
          <pc:sldMk cId="213721297" sldId="261"/>
        </pc:sldMkLst>
        <pc:spChg chg="mod">
          <ac:chgData name="Arnaud DARRAS" userId="30b392bc4214b0dc" providerId="LiveId" clId="{40AE1AD1-1116-41CE-A358-18C3C33242E1}" dt="2023-02-26T14:29:45.913" v="213" actId="20577"/>
          <ac:spMkLst>
            <pc:docMk/>
            <pc:sldMk cId="213721297" sldId="261"/>
            <ac:spMk id="2" creationId="{CFB73E08-7009-E7FB-4409-CEB5F8E64674}"/>
          </ac:spMkLst>
        </pc:spChg>
        <pc:spChg chg="mod">
          <ac:chgData name="Arnaud DARRAS" userId="30b392bc4214b0dc" providerId="LiveId" clId="{40AE1AD1-1116-41CE-A358-18C3C33242E1}" dt="2023-02-26T14:31:38.720" v="222" actId="113"/>
          <ac:spMkLst>
            <pc:docMk/>
            <pc:sldMk cId="213721297" sldId="261"/>
            <ac:spMk id="5" creationId="{C744AF53-7FB2-2139-AA92-5D570C7AB7F3}"/>
          </ac:spMkLst>
        </pc:spChg>
        <pc:spChg chg="mod">
          <ac:chgData name="Arnaud DARRAS" userId="30b392bc4214b0dc" providerId="LiveId" clId="{40AE1AD1-1116-41CE-A358-18C3C33242E1}" dt="2023-02-26T14:31:38.720" v="222" actId="113"/>
          <ac:spMkLst>
            <pc:docMk/>
            <pc:sldMk cId="213721297" sldId="261"/>
            <ac:spMk id="7" creationId="{EF9F19DF-791A-E626-1525-163C1C07D083}"/>
          </ac:spMkLst>
        </pc:spChg>
        <pc:spChg chg="mod">
          <ac:chgData name="Arnaud DARRAS" userId="30b392bc4214b0dc" providerId="LiveId" clId="{40AE1AD1-1116-41CE-A358-18C3C33242E1}" dt="2023-02-26T14:31:38.720" v="222" actId="113"/>
          <ac:spMkLst>
            <pc:docMk/>
            <pc:sldMk cId="213721297" sldId="261"/>
            <ac:spMk id="8" creationId="{1B9333A1-A586-CC62-1770-079E46BC766D}"/>
          </ac:spMkLst>
        </pc:spChg>
        <pc:spChg chg="del">
          <ac:chgData name="Arnaud DARRAS" userId="30b392bc4214b0dc" providerId="LiveId" clId="{40AE1AD1-1116-41CE-A358-18C3C33242E1}" dt="2023-02-26T14:28:02.204" v="197" actId="478"/>
          <ac:spMkLst>
            <pc:docMk/>
            <pc:sldMk cId="213721297" sldId="261"/>
            <ac:spMk id="10" creationId="{3CAC83E4-F368-08EF-D5EA-1FFD7B737026}"/>
          </ac:spMkLst>
        </pc:spChg>
        <pc:picChg chg="del">
          <ac:chgData name="Arnaud DARRAS" userId="30b392bc4214b0dc" providerId="LiveId" clId="{40AE1AD1-1116-41CE-A358-18C3C33242E1}" dt="2023-02-26T14:27:59.096" v="196" actId="478"/>
          <ac:picMkLst>
            <pc:docMk/>
            <pc:sldMk cId="213721297" sldId="261"/>
            <ac:picMk id="3" creationId="{96646606-3F47-A6AA-C93F-9AB0D17A4B73}"/>
          </ac:picMkLst>
        </pc:picChg>
        <pc:picChg chg="del">
          <ac:chgData name="Arnaud DARRAS" userId="30b392bc4214b0dc" providerId="LiveId" clId="{40AE1AD1-1116-41CE-A358-18C3C33242E1}" dt="2023-02-26T14:24:43.572" v="163" actId="478"/>
          <ac:picMkLst>
            <pc:docMk/>
            <pc:sldMk cId="213721297" sldId="261"/>
            <ac:picMk id="4" creationId="{33E16879-C4FA-8882-4151-8D5790202461}"/>
          </ac:picMkLst>
        </pc:picChg>
        <pc:picChg chg="add mod">
          <ac:chgData name="Arnaud DARRAS" userId="30b392bc4214b0dc" providerId="LiveId" clId="{40AE1AD1-1116-41CE-A358-18C3C33242E1}" dt="2023-02-26T14:31:05.592" v="220" actId="1076"/>
          <ac:picMkLst>
            <pc:docMk/>
            <pc:sldMk cId="213721297" sldId="261"/>
            <ac:picMk id="6" creationId="{B7B6F66D-2342-FA8C-C284-BC8FD1EB5E3E}"/>
          </ac:picMkLst>
        </pc:picChg>
        <pc:picChg chg="del">
          <ac:chgData name="Arnaud DARRAS" userId="30b392bc4214b0dc" providerId="LiveId" clId="{40AE1AD1-1116-41CE-A358-18C3C33242E1}" dt="2023-02-26T14:24:31.649" v="159" actId="478"/>
          <ac:picMkLst>
            <pc:docMk/>
            <pc:sldMk cId="213721297" sldId="261"/>
            <ac:picMk id="12" creationId="{C7FCE164-3581-C450-570E-F626DF971470}"/>
          </ac:picMkLst>
        </pc:picChg>
        <pc:picChg chg="del">
          <ac:chgData name="Arnaud DARRAS" userId="30b392bc4214b0dc" providerId="LiveId" clId="{40AE1AD1-1116-41CE-A358-18C3C33242E1}" dt="2023-02-26T14:27:54.882" v="195" actId="478"/>
          <ac:picMkLst>
            <pc:docMk/>
            <pc:sldMk cId="213721297" sldId="261"/>
            <ac:picMk id="1026" creationId="{91B69E7C-48CA-6693-2EE6-1BD46F430BF7}"/>
          </ac:picMkLst>
        </pc:picChg>
        <pc:picChg chg="add mod">
          <ac:chgData name="Arnaud DARRAS" userId="30b392bc4214b0dc" providerId="LiveId" clId="{40AE1AD1-1116-41CE-A358-18C3C33242E1}" dt="2023-02-26T14:31:05.592" v="220" actId="1076"/>
          <ac:picMkLst>
            <pc:docMk/>
            <pc:sldMk cId="213721297" sldId="261"/>
            <ac:picMk id="1028" creationId="{70F925CD-F252-B768-A58F-A03C3F6C3C4E}"/>
          </ac:picMkLst>
        </pc:picChg>
        <pc:picChg chg="add mod">
          <ac:chgData name="Arnaud DARRAS" userId="30b392bc4214b0dc" providerId="LiveId" clId="{40AE1AD1-1116-41CE-A358-18C3C33242E1}" dt="2023-02-26T14:31:13.785" v="221" actId="1076"/>
          <ac:picMkLst>
            <pc:docMk/>
            <pc:sldMk cId="213721297" sldId="261"/>
            <ac:picMk id="1030" creationId="{B00328F4-5D4C-74F9-9947-9C8AF0D1B86C}"/>
          </ac:picMkLst>
        </pc:picChg>
      </pc:sldChg>
      <pc:sldChg chg="del">
        <pc:chgData name="Arnaud DARRAS" userId="30b392bc4214b0dc" providerId="LiveId" clId="{40AE1AD1-1116-41CE-A358-18C3C33242E1}" dt="2023-02-26T14:29:53.924" v="214" actId="47"/>
        <pc:sldMkLst>
          <pc:docMk/>
          <pc:sldMk cId="1838653269" sldId="262"/>
        </pc:sldMkLst>
      </pc:sldChg>
      <pc:sldChg chg="addSp delSp modSp new mod">
        <pc:chgData name="Arnaud DARRAS" userId="30b392bc4214b0dc" providerId="LiveId" clId="{40AE1AD1-1116-41CE-A358-18C3C33242E1}" dt="2023-02-27T09:58:41.225" v="250" actId="1076"/>
        <pc:sldMkLst>
          <pc:docMk/>
          <pc:sldMk cId="41690517" sldId="267"/>
        </pc:sldMkLst>
        <pc:spChg chg="mod">
          <ac:chgData name="Arnaud DARRAS" userId="30b392bc4214b0dc" providerId="LiveId" clId="{40AE1AD1-1116-41CE-A358-18C3C33242E1}" dt="2023-02-27T09:47:34.551" v="230" actId="20577"/>
          <ac:spMkLst>
            <pc:docMk/>
            <pc:sldMk cId="41690517" sldId="267"/>
            <ac:spMk id="2" creationId="{C0EEEA4F-876E-D6D2-5639-7EC23FA6001A}"/>
          </ac:spMkLst>
        </pc:spChg>
        <pc:spChg chg="add mod">
          <ac:chgData name="Arnaud DARRAS" userId="30b392bc4214b0dc" providerId="LiveId" clId="{40AE1AD1-1116-41CE-A358-18C3C33242E1}" dt="2023-02-27T09:58:41.225" v="250" actId="1076"/>
          <ac:spMkLst>
            <pc:docMk/>
            <pc:sldMk cId="41690517" sldId="267"/>
            <ac:spMk id="9" creationId="{E3054C24-8BE3-2905-496C-E13EC1301696}"/>
          </ac:spMkLst>
        </pc:spChg>
        <pc:graphicFrameChg chg="add del mod">
          <ac:chgData name="Arnaud DARRAS" userId="30b392bc4214b0dc" providerId="LiveId" clId="{40AE1AD1-1116-41CE-A358-18C3C33242E1}" dt="2023-02-27T09:47:15.007" v="225"/>
          <ac:graphicFrameMkLst>
            <pc:docMk/>
            <pc:sldMk cId="41690517" sldId="267"/>
            <ac:graphicFrameMk id="3" creationId="{6FA0DCD5-0D1A-F745-B52E-385C75553137}"/>
          </ac:graphicFrameMkLst>
        </pc:graphicFrameChg>
        <pc:graphicFrameChg chg="add del mod">
          <ac:chgData name="Arnaud DARRAS" userId="30b392bc4214b0dc" providerId="LiveId" clId="{40AE1AD1-1116-41CE-A358-18C3C33242E1}" dt="2023-02-27T09:57:23.735" v="233"/>
          <ac:graphicFrameMkLst>
            <pc:docMk/>
            <pc:sldMk cId="41690517" sldId="267"/>
            <ac:graphicFrameMk id="5" creationId="{C24C52C1-BE05-86AF-1E1D-827C0B938636}"/>
          </ac:graphicFrameMkLst>
        </pc:graphicFrameChg>
        <pc:graphicFrameChg chg="add del mod">
          <ac:chgData name="Arnaud DARRAS" userId="30b392bc4214b0dc" providerId="LiveId" clId="{40AE1AD1-1116-41CE-A358-18C3C33242E1}" dt="2023-02-27T09:57:52.760" v="239"/>
          <ac:graphicFrameMkLst>
            <pc:docMk/>
            <pc:sldMk cId="41690517" sldId="267"/>
            <ac:graphicFrameMk id="7" creationId="{CA399541-86CC-CD53-24EF-3E4074843EFF}"/>
          </ac:graphicFrameMkLst>
        </pc:graphicFrameChg>
        <pc:picChg chg="add del mod">
          <ac:chgData name="Arnaud DARRAS" userId="30b392bc4214b0dc" providerId="LiveId" clId="{40AE1AD1-1116-41CE-A358-18C3C33242E1}" dt="2023-02-27T09:52:39.483" v="231" actId="478"/>
          <ac:picMkLst>
            <pc:docMk/>
            <pc:sldMk cId="41690517" sldId="267"/>
            <ac:picMk id="4" creationId="{E40B3961-E3B1-CD77-EFB4-5AA49C7CDA3E}"/>
          </ac:picMkLst>
        </pc:picChg>
        <pc:picChg chg="add del mod">
          <ac:chgData name="Arnaud DARRAS" userId="30b392bc4214b0dc" providerId="LiveId" clId="{40AE1AD1-1116-41CE-A358-18C3C33242E1}" dt="2023-02-27T09:57:37.765" v="237"/>
          <ac:picMkLst>
            <pc:docMk/>
            <pc:sldMk cId="41690517" sldId="267"/>
            <ac:picMk id="6" creationId="{0BFD530A-8966-D443-3CC3-DA97CD920142}"/>
          </ac:picMkLst>
        </pc:picChg>
        <pc:picChg chg="add mod">
          <ac:chgData name="Arnaud DARRAS" userId="30b392bc4214b0dc" providerId="LiveId" clId="{40AE1AD1-1116-41CE-A358-18C3C33242E1}" dt="2023-02-27T09:58:05.199" v="241" actId="1076"/>
          <ac:picMkLst>
            <pc:docMk/>
            <pc:sldMk cId="41690517" sldId="267"/>
            <ac:picMk id="8" creationId="{DDA4A793-3BD5-2506-2247-0FA59B32E57C}"/>
          </ac:picMkLst>
        </pc:picChg>
      </pc:sldChg>
      <pc:sldChg chg="addSp delSp modSp new mod">
        <pc:chgData name="Arnaud DARRAS" userId="30b392bc4214b0dc" providerId="LiveId" clId="{40AE1AD1-1116-41CE-A358-18C3C33242E1}" dt="2023-02-27T10:00:57.297" v="266" actId="1076"/>
        <pc:sldMkLst>
          <pc:docMk/>
          <pc:sldMk cId="1514726244" sldId="268"/>
        </pc:sldMkLst>
        <pc:spChg chg="mod">
          <ac:chgData name="Arnaud DARRAS" userId="30b392bc4214b0dc" providerId="LiveId" clId="{40AE1AD1-1116-41CE-A358-18C3C33242E1}" dt="2023-02-27T10:00:57.297" v="266" actId="1076"/>
          <ac:spMkLst>
            <pc:docMk/>
            <pc:sldMk cId="1514726244" sldId="268"/>
            <ac:spMk id="2" creationId="{B33C3606-2BE5-3E05-5AC0-D9911A4E3274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4" creationId="{A2030E55-0949-5847-3CB2-8D6ED21EB9C0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5" creationId="{AC641CB1-C723-1089-AF49-C077F073D8D2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7" creationId="{1DE898F5-2841-BE4B-1F77-8D82D84F8D46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8" creationId="{1BAB59A9-07E8-1660-FF59-05F7D6A13F01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9" creationId="{ADDE1C1B-D25F-7911-C323-8401B8707000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0" creationId="{E02D4B7F-71F9-1750-4E53-9C247CCEE189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4" creationId="{BF4473B8-DEDD-B1F9-1CFF-375C7CF6E8F7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5" creationId="{3F26290F-B4B1-626E-085F-1066745EFF20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6" creationId="{6FDEE3E4-7E9E-4817-E58B-744D748FD425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7" creationId="{F2323CF9-6AC9-C072-F0CE-1093FAAAC516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8" creationId="{EB4A5F19-43BB-51E4-9BF9-62B820BB4B04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19" creationId="{79C29724-5065-54B7-0DDC-93F03ED2731C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0" creationId="{4056C394-5A37-61AA-2526-D924EA02BA5F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1" creationId="{F2B15431-9BCF-8134-A3C6-256726A8C73A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2" creationId="{F6830877-1E52-9980-1364-AA1259C0F056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3" creationId="{5E0D4371-2CAE-3CD8-2886-E3AC08183873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4" creationId="{3D5631C7-96C5-82D8-364A-71518A83C41E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5" creationId="{8CAF88A7-17F6-E749-DDD2-CDE8B78EAB76}"/>
          </ac:spMkLst>
        </pc:spChg>
        <pc:spChg chg="add del mod">
          <ac:chgData name="Arnaud DARRAS" userId="30b392bc4214b0dc" providerId="LiveId" clId="{40AE1AD1-1116-41CE-A358-18C3C33242E1}" dt="2023-02-27T09:59:56.740" v="259"/>
          <ac:spMkLst>
            <pc:docMk/>
            <pc:sldMk cId="1514726244" sldId="268"/>
            <ac:spMk id="26" creationId="{04483F1F-8711-587A-AF12-D8619C33428C}"/>
          </ac:spMkLst>
        </pc:spChg>
        <pc:picChg chg="add del">
          <ac:chgData name="Arnaud DARRAS" userId="30b392bc4214b0dc" providerId="LiveId" clId="{40AE1AD1-1116-41CE-A358-18C3C33242E1}" dt="2023-02-27T09:59:35.875" v="255"/>
          <ac:picMkLst>
            <pc:docMk/>
            <pc:sldMk cId="1514726244" sldId="268"/>
            <ac:picMk id="3" creationId="{9B253C0C-409E-98B3-4345-D9733AA851E0}"/>
          </ac:picMkLst>
        </pc:picChg>
        <pc:picChg chg="add mod">
          <ac:chgData name="Arnaud DARRAS" userId="30b392bc4214b0dc" providerId="LiveId" clId="{40AE1AD1-1116-41CE-A358-18C3C33242E1}" dt="2023-02-27T10:00:23.307" v="262" actId="1076"/>
          <ac:picMkLst>
            <pc:docMk/>
            <pc:sldMk cId="1514726244" sldId="268"/>
            <ac:picMk id="31" creationId="{9E8878F6-0ED0-B62A-9DD9-B4A6E01053B9}"/>
          </ac:picMkLst>
        </pc:picChg>
        <pc:cxnChg chg="add del mod">
          <ac:chgData name="Arnaud DARRAS" userId="30b392bc4214b0dc" providerId="LiveId" clId="{40AE1AD1-1116-41CE-A358-18C3C33242E1}" dt="2023-02-27T09:59:56.740" v="259"/>
          <ac:cxnSpMkLst>
            <pc:docMk/>
            <pc:sldMk cId="1514726244" sldId="268"/>
            <ac:cxnSpMk id="6" creationId="{C7F2FF45-7624-CEC5-B4DA-59D78F71F570}"/>
          </ac:cxnSpMkLst>
        </pc:cxnChg>
        <pc:cxnChg chg="add del mod">
          <ac:chgData name="Arnaud DARRAS" userId="30b392bc4214b0dc" providerId="LiveId" clId="{40AE1AD1-1116-41CE-A358-18C3C33242E1}" dt="2023-02-27T09:59:56.740" v="259"/>
          <ac:cxnSpMkLst>
            <pc:docMk/>
            <pc:sldMk cId="1514726244" sldId="268"/>
            <ac:cxnSpMk id="11" creationId="{F0764EBA-14E8-790E-4D59-A161EAB75E4E}"/>
          </ac:cxnSpMkLst>
        </pc:cxnChg>
        <pc:cxnChg chg="add del mod">
          <ac:chgData name="Arnaud DARRAS" userId="30b392bc4214b0dc" providerId="LiveId" clId="{40AE1AD1-1116-41CE-A358-18C3C33242E1}" dt="2023-02-27T09:59:56.740" v="259"/>
          <ac:cxnSpMkLst>
            <pc:docMk/>
            <pc:sldMk cId="1514726244" sldId="268"/>
            <ac:cxnSpMk id="12" creationId="{E4E43F20-D5FB-B392-8E5E-3525188A3489}"/>
          </ac:cxnSpMkLst>
        </pc:cxnChg>
        <pc:cxnChg chg="add del mod">
          <ac:chgData name="Arnaud DARRAS" userId="30b392bc4214b0dc" providerId="LiveId" clId="{40AE1AD1-1116-41CE-A358-18C3C33242E1}" dt="2023-02-27T09:59:56.740" v="259"/>
          <ac:cxnSpMkLst>
            <pc:docMk/>
            <pc:sldMk cId="1514726244" sldId="268"/>
            <ac:cxnSpMk id="13" creationId="{F6FB6B74-753B-4239-7606-63397D1C96D1}"/>
          </ac:cxnSpMkLst>
        </pc:cxnChg>
      </pc:sldChg>
      <pc:sldChg chg="addSp modSp new mod">
        <pc:chgData name="Arnaud DARRAS" userId="30b392bc4214b0dc" providerId="LiveId" clId="{40AE1AD1-1116-41CE-A358-18C3C33242E1}" dt="2023-02-27T10:10:36.727" v="481" actId="12"/>
        <pc:sldMkLst>
          <pc:docMk/>
          <pc:sldMk cId="4024839695" sldId="269"/>
        </pc:sldMkLst>
        <pc:spChg chg="mod">
          <ac:chgData name="Arnaud DARRAS" userId="30b392bc4214b0dc" providerId="LiveId" clId="{40AE1AD1-1116-41CE-A358-18C3C33242E1}" dt="2023-02-27T10:00:47.927" v="265" actId="122"/>
          <ac:spMkLst>
            <pc:docMk/>
            <pc:sldMk cId="4024839695" sldId="269"/>
            <ac:spMk id="2" creationId="{5D5B6118-AB85-16FE-228C-8C2B892820C0}"/>
          </ac:spMkLst>
        </pc:spChg>
        <pc:spChg chg="add mod">
          <ac:chgData name="Arnaud DARRAS" userId="30b392bc4214b0dc" providerId="LiveId" clId="{40AE1AD1-1116-41CE-A358-18C3C33242E1}" dt="2023-02-27T10:10:27.765" v="480" actId="12"/>
          <ac:spMkLst>
            <pc:docMk/>
            <pc:sldMk cId="4024839695" sldId="269"/>
            <ac:spMk id="4" creationId="{9B6E9F75-F1FA-0105-E67F-6FD05E31196F}"/>
          </ac:spMkLst>
        </pc:spChg>
        <pc:spChg chg="add mod">
          <ac:chgData name="Arnaud DARRAS" userId="30b392bc4214b0dc" providerId="LiveId" clId="{40AE1AD1-1116-41CE-A358-18C3C33242E1}" dt="2023-02-27T10:10:36.727" v="481" actId="12"/>
          <ac:spMkLst>
            <pc:docMk/>
            <pc:sldMk cId="4024839695" sldId="269"/>
            <ac:spMk id="6" creationId="{C3697ED0-EB59-0577-9B15-955284E113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4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4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tif géométrique rouge abstrait">
            <a:extLst>
              <a:ext uri="{FF2B5EF4-FFF2-40B4-BE49-F238E27FC236}">
                <a16:creationId xmlns:a16="http://schemas.microsoft.com/office/drawing/2014/main" id="{B19F3A78-59CE-1C7C-AC05-F4FDD65E5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0DFE74-8844-F71F-81D2-75275F0A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859" y="2846572"/>
            <a:ext cx="4503203" cy="221941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Réalisez un plan d'implémentation pour assurer le bon déroulement de votre projet d'architecture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8BBD52-5FA3-1EAC-0952-394EB23D2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2000" dirty="0"/>
              <a:t>Projet FOOSUS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1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6D83A-96F5-AF12-90B1-B78BBF0F72C6}"/>
              </a:ext>
            </a:extLst>
          </p:cNvPr>
          <p:cNvSpPr txBox="1">
            <a:spLocks/>
          </p:cNvSpPr>
          <p:nvPr/>
        </p:nvSpPr>
        <p:spPr>
          <a:xfrm>
            <a:off x="1471613" y="1355763"/>
            <a:ext cx="6972300" cy="22557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/>
              <a:t>Sommaires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CF044B-F7AD-C81A-76E6-84D67C7D4AD1}"/>
              </a:ext>
            </a:extLst>
          </p:cNvPr>
          <p:cNvSpPr txBox="1">
            <a:spLocks/>
          </p:cNvSpPr>
          <p:nvPr/>
        </p:nvSpPr>
        <p:spPr>
          <a:xfrm>
            <a:off x="1524000" y="2584580"/>
            <a:ext cx="5524500" cy="3488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Le contexte</a:t>
            </a:r>
          </a:p>
          <a:p>
            <a:pPr marL="285750" indent="-285750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Le projet </a:t>
            </a:r>
          </a:p>
          <a:p>
            <a:pPr marL="285750" indent="-285750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Le projet et les livrables</a:t>
            </a:r>
          </a:p>
          <a:p>
            <a:pPr marL="285750" indent="-285750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Questions</a:t>
            </a:r>
          </a:p>
          <a:p>
            <a:pPr marL="742950" lvl="1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8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73E08-7009-E7FB-4409-CEB5F8E6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600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B668F-C660-97F2-8509-AC9A53C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La société Rep’ Aero, une entreprise du sud-ouest de la France.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Elle travaille comme sous-traitant de maintenance des pièces d’avion pour des compagnies aéronautiques qui opèrent sur des flottes d’avions de transport commerciaux ou business.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L’architecture IT actuelle n’offre plus les services demandes par les clients ce qui a occasionné la perte d’un client historique à la suite d’un problème de réactivité.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L’objectif est Rep’ Aero est une refonte de son architecture IT afin de devenir un acteur incontournable des sous-traitances des pièces d’avion.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82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934DC85-CE94-3E38-8C8B-90E8932957D3}"/>
              </a:ext>
            </a:extLst>
          </p:cNvPr>
          <p:cNvSpPr txBox="1">
            <a:spLocks/>
          </p:cNvSpPr>
          <p:nvPr/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/>
              <a:t>Le contexte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D66ACC-48A4-6C91-5489-6FCAAB292114}"/>
              </a:ext>
            </a:extLst>
          </p:cNvPr>
          <p:cNvSpPr txBox="1"/>
          <p:nvPr/>
        </p:nvSpPr>
        <p:spPr>
          <a:xfrm>
            <a:off x="3607837" y="2289853"/>
            <a:ext cx="55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Architecture lente et peu fonctionnelle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5E8CB2-E0F6-2B8C-59C8-1CA19D3689B9}"/>
              </a:ext>
            </a:extLst>
          </p:cNvPr>
          <p:cNvSpPr txBox="1"/>
          <p:nvPr/>
        </p:nvSpPr>
        <p:spPr>
          <a:xfrm>
            <a:off x="3607837" y="3752925"/>
            <a:ext cx="55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services ne répondent plus  à la demande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F16564-C6E1-271C-7C11-FA5E8F742E6A}"/>
              </a:ext>
            </a:extLst>
          </p:cNvPr>
          <p:cNvSpPr txBox="1"/>
          <p:nvPr/>
        </p:nvSpPr>
        <p:spPr>
          <a:xfrm>
            <a:off x="3671447" y="5467788"/>
            <a:ext cx="55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Sécurité et performances de l’infrastructure</a:t>
            </a:r>
          </a:p>
        </p:txBody>
      </p:sp>
      <p:pic>
        <p:nvPicPr>
          <p:cNvPr id="9" name="Image 8" descr="Aiguille des heures d’horloge sur 12 et aiguilles des minutes sur dix">
            <a:extLst>
              <a:ext uri="{FF2B5EF4-FFF2-40B4-BE49-F238E27FC236}">
                <a16:creationId xmlns:a16="http://schemas.microsoft.com/office/drawing/2014/main" id="{173A7224-06D7-759C-DB96-A423BDDEA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88" y="2065434"/>
            <a:ext cx="1500998" cy="1000665"/>
          </a:xfrm>
          <a:prstGeom prst="rect">
            <a:avLst/>
          </a:prstGeom>
        </p:spPr>
      </p:pic>
      <p:pic>
        <p:nvPicPr>
          <p:cNvPr id="10" name="Picture 2" descr="Créatif Abstrait Serrure Ouverte Logo Sécurité Logo Concept PNG , Icônes De  Verrouillage, Le Logo Dicônes, Icônes De Sécurité PNG et vecteur pour  téléchargement gratuit">
            <a:extLst>
              <a:ext uri="{FF2B5EF4-FFF2-40B4-BE49-F238E27FC236}">
                <a16:creationId xmlns:a16="http://schemas.microsoft.com/office/drawing/2014/main" id="{FA55F984-6866-934E-02DC-161D63BE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87" y="4901955"/>
            <a:ext cx="1500998" cy="150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DF2B483-65FB-8CCF-686A-825DFE9A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56" y="3365096"/>
            <a:ext cx="1237861" cy="12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73E08-7009-E7FB-4409-CEB5F8E6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600" dirty="0"/>
              <a:t>Le PROJET et livrables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F19DF-791A-E626-1525-163C1C07D083}"/>
              </a:ext>
            </a:extLst>
          </p:cNvPr>
          <p:cNvSpPr txBox="1"/>
          <p:nvPr/>
        </p:nvSpPr>
        <p:spPr>
          <a:xfrm>
            <a:off x="2708248" y="2585274"/>
            <a:ext cx="728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Proposer </a:t>
            </a:r>
            <a:r>
              <a:rPr lang="fr-FR" sz="1200" b="1" dirty="0"/>
              <a:t>analyse</a:t>
            </a:r>
            <a:r>
              <a:rPr lang="fr-FR" sz="1200" dirty="0"/>
              <a:t> </a:t>
            </a:r>
            <a:r>
              <a:rPr lang="fr-FR" sz="1200" b="1" dirty="0"/>
              <a:t>de</a:t>
            </a:r>
            <a:r>
              <a:rPr lang="fr-FR" sz="1200" dirty="0"/>
              <a:t> </a:t>
            </a:r>
            <a:r>
              <a:rPr lang="fr-FR" sz="1200" b="1" dirty="0"/>
              <a:t>faisabilité</a:t>
            </a:r>
            <a:r>
              <a:rPr lang="fr-FR" sz="1200" dirty="0"/>
              <a:t> sur la migration de l’architecture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9333A1-A586-CC62-1770-079E46BC766D}"/>
              </a:ext>
            </a:extLst>
          </p:cNvPr>
          <p:cNvSpPr txBox="1"/>
          <p:nvPr/>
        </p:nvSpPr>
        <p:spPr>
          <a:xfrm>
            <a:off x="2793489" y="3891421"/>
            <a:ext cx="64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i="0" u="none" strike="noStrike" baseline="0" dirty="0"/>
              <a:t>Proposer une </a:t>
            </a:r>
            <a:r>
              <a:rPr lang="fr-FR" sz="1200" b="1" i="0" u="none" strike="noStrike" baseline="0" dirty="0"/>
              <a:t>feuille</a:t>
            </a:r>
            <a:r>
              <a:rPr lang="fr-FR" sz="1200" i="0" u="none" strike="noStrike" baseline="0" dirty="0"/>
              <a:t> </a:t>
            </a:r>
            <a:r>
              <a:rPr lang="fr-FR" sz="1200" b="1" i="0" u="none" strike="noStrike" baseline="0" dirty="0"/>
              <a:t>de</a:t>
            </a:r>
            <a:r>
              <a:rPr lang="fr-FR" sz="1200" i="0" u="none" strike="noStrike" baseline="0" dirty="0"/>
              <a:t> </a:t>
            </a:r>
            <a:r>
              <a:rPr lang="fr-FR" sz="1200" b="1" i="0" u="none" strike="noStrike" baseline="0" dirty="0"/>
              <a:t>route</a:t>
            </a:r>
            <a:r>
              <a:rPr lang="fr-FR" sz="1200" i="0" u="none" strike="noStrike" baseline="0" dirty="0"/>
              <a:t> exhaustive pour la migration</a:t>
            </a:r>
            <a:endParaRPr lang="fr-FR" sz="1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44AF53-7FB2-2139-AA92-5D570C7AB7F3}"/>
              </a:ext>
            </a:extLst>
          </p:cNvPr>
          <p:cNvSpPr txBox="1"/>
          <p:nvPr/>
        </p:nvSpPr>
        <p:spPr>
          <a:xfrm>
            <a:off x="2793489" y="5182549"/>
            <a:ext cx="6046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Proposer un </a:t>
            </a:r>
            <a:r>
              <a:rPr lang="fr-FR" sz="1200" b="1" dirty="0"/>
              <a:t>plan</a:t>
            </a:r>
            <a:r>
              <a:rPr lang="fr-FR" sz="1200" dirty="0"/>
              <a:t> </a:t>
            </a:r>
            <a:r>
              <a:rPr lang="fr-FR" sz="1200" b="1" dirty="0"/>
              <a:t>d’implémentation</a:t>
            </a:r>
            <a:r>
              <a:rPr lang="fr-FR" sz="1200" dirty="0"/>
              <a:t> complet </a:t>
            </a:r>
          </a:p>
        </p:txBody>
      </p:sp>
      <p:pic>
        <p:nvPicPr>
          <p:cNvPr id="6" name="Picture 2" descr="L'Etude de faisabilité d'un projet en 4 étapes – PME">
            <a:extLst>
              <a:ext uri="{FF2B5EF4-FFF2-40B4-BE49-F238E27FC236}">
                <a16:creationId xmlns:a16="http://schemas.microsoft.com/office/drawing/2014/main" id="{B7B6F66D-2342-FA8C-C284-BC8FD1EB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22" y="2285321"/>
            <a:ext cx="1324753" cy="103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uille de route : planifiez votre lancement de projet">
            <a:extLst>
              <a:ext uri="{FF2B5EF4-FFF2-40B4-BE49-F238E27FC236}">
                <a16:creationId xmlns:a16="http://schemas.microsoft.com/office/drawing/2014/main" id="{70F925CD-F252-B768-A58F-A03C3F6C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" y="3416531"/>
            <a:ext cx="1637815" cy="122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lementation Plan Diagrams Example: Simple Planning - Visual Paradigm  Community Circle">
            <a:extLst>
              <a:ext uri="{FF2B5EF4-FFF2-40B4-BE49-F238E27FC236}">
                <a16:creationId xmlns:a16="http://schemas.microsoft.com/office/drawing/2014/main" id="{B00328F4-5D4C-74F9-9947-9C8AF0D1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9" y="4833592"/>
            <a:ext cx="1753655" cy="9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B6118-AB85-16FE-228C-8C2B892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b="1" dirty="0"/>
              <a:t>analyse</a:t>
            </a:r>
            <a:r>
              <a:rPr lang="fr-FR" sz="2800" dirty="0"/>
              <a:t> </a:t>
            </a:r>
            <a:r>
              <a:rPr lang="fr-FR" sz="2800" b="1" dirty="0"/>
              <a:t>de</a:t>
            </a:r>
            <a:r>
              <a:rPr lang="fr-FR" sz="2800" dirty="0"/>
              <a:t> </a:t>
            </a:r>
            <a:r>
              <a:rPr lang="fr-FR" sz="2800" b="1" dirty="0"/>
              <a:t>faisabilité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6E9F75-F1FA-0105-E67F-6FD05E31196F}"/>
              </a:ext>
            </a:extLst>
          </p:cNvPr>
          <p:cNvSpPr txBox="1"/>
          <p:nvPr/>
        </p:nvSpPr>
        <p:spPr>
          <a:xfrm>
            <a:off x="548174" y="2490788"/>
            <a:ext cx="60975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/>
              <a:t>Les contraintes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Budgétaires</a:t>
            </a:r>
            <a:endParaRPr lang="fr-FR" sz="1800" b="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De temps</a:t>
            </a:r>
            <a:endParaRPr lang="fr-FR" sz="1800" b="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De migration</a:t>
            </a:r>
            <a:endParaRPr lang="fr-FR" sz="1800" b="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De contexte de l’entreprise</a:t>
            </a:r>
            <a:endParaRPr lang="fr-FR" sz="1800" b="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Techniques</a:t>
            </a:r>
            <a:endParaRPr lang="fr-FR" sz="1800" b="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Clients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/>
              <a:t>Géolocalisation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697ED0-EB59-0577-9B15-955284E113C1}"/>
              </a:ext>
            </a:extLst>
          </p:cNvPr>
          <p:cNvSpPr txBox="1"/>
          <p:nvPr/>
        </p:nvSpPr>
        <p:spPr>
          <a:xfrm>
            <a:off x="5978590" y="2490788"/>
            <a:ext cx="609755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solidFill>
                  <a:srgbClr val="000000"/>
                </a:solidFill>
              </a:rPr>
              <a:t>Impacts &amp; Incidences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</a:rPr>
              <a:t>Financières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</a:rPr>
              <a:t>Juridique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</a:rPr>
              <a:t>Technique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0000"/>
                </a:solidFill>
              </a:rPr>
              <a:t>Environnemental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i="0" u="none" strike="noStrike" baseline="0" dirty="0">
                <a:solidFill>
                  <a:srgbClr val="000000"/>
                </a:solidFill>
              </a:rPr>
              <a:t>Organisationnelle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</a:endParaRPr>
          </a:p>
          <a:p>
            <a:endParaRPr lang="fr-FR" dirty="0">
              <a:solidFill>
                <a:srgbClr val="000000"/>
              </a:solidFill>
            </a:endParaRP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248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C3606-2BE5-3E05-5AC0-D9911A4E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2" y="333226"/>
            <a:ext cx="9715500" cy="990600"/>
          </a:xfrm>
        </p:spPr>
        <p:txBody>
          <a:bodyPr/>
          <a:lstStyle/>
          <a:p>
            <a:pPr algn="ctr"/>
            <a:r>
              <a:rPr lang="fr-FR" sz="2800" b="1" i="0" u="none" strike="noStrike" baseline="0" dirty="0"/>
              <a:t>feuille</a:t>
            </a:r>
            <a:r>
              <a:rPr lang="fr-FR" sz="2800" i="0" u="none" strike="noStrike" baseline="0" dirty="0"/>
              <a:t> </a:t>
            </a:r>
            <a:r>
              <a:rPr lang="fr-FR" sz="2800" b="1" i="0" u="none" strike="noStrike" baseline="0" dirty="0"/>
              <a:t>de</a:t>
            </a:r>
            <a:r>
              <a:rPr lang="fr-FR" sz="2800" i="0" u="none" strike="noStrike" baseline="0" dirty="0"/>
              <a:t> </a:t>
            </a:r>
            <a:r>
              <a:rPr lang="fr-FR" sz="2800" b="1" i="0" u="none" strike="noStrike" baseline="0" dirty="0"/>
              <a:t>route</a:t>
            </a:r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E8878F6-0ED0-B62A-9DD9-B4A6E010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01" y="1905000"/>
            <a:ext cx="7332398" cy="41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EEA4F-876E-D6D2-5639-7EC23FA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800" dirty="0"/>
              <a:t>Proposer un </a:t>
            </a:r>
            <a:r>
              <a:rPr lang="fr-FR" sz="2800" b="1" dirty="0"/>
              <a:t>plan</a:t>
            </a:r>
            <a:r>
              <a:rPr lang="fr-FR" sz="2800" dirty="0"/>
              <a:t> </a:t>
            </a:r>
            <a:r>
              <a:rPr lang="fr-FR" sz="2800" b="1" dirty="0"/>
              <a:t>d’implémentation</a:t>
            </a:r>
            <a:r>
              <a:rPr lang="fr-FR" sz="2800" dirty="0"/>
              <a:t> complet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A4A793-3BD5-2506-2247-0FA59B32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2352675"/>
            <a:ext cx="11971020" cy="3314700"/>
          </a:xfrm>
          <a:prstGeom prst="rect">
            <a:avLst/>
          </a:prstGeom>
        </p:spPr>
      </p:pic>
      <p:sp>
        <p:nvSpPr>
          <p:cNvPr id="9" name="Étoile : 16 branches 8">
            <a:extLst>
              <a:ext uri="{FF2B5EF4-FFF2-40B4-BE49-F238E27FC236}">
                <a16:creationId xmlns:a16="http://schemas.microsoft.com/office/drawing/2014/main" id="{E3054C24-8BE3-2905-496C-E13EC1301696}"/>
              </a:ext>
            </a:extLst>
          </p:cNvPr>
          <p:cNvSpPr/>
          <p:nvPr/>
        </p:nvSpPr>
        <p:spPr>
          <a:xfrm>
            <a:off x="6176865" y="5667375"/>
            <a:ext cx="1335444" cy="1031810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600€/j</a:t>
            </a:r>
          </a:p>
        </p:txBody>
      </p:sp>
    </p:spTree>
    <p:extLst>
      <p:ext uri="{BB962C8B-B14F-4D97-AF65-F5344CB8AC3E}">
        <p14:creationId xmlns:p14="http://schemas.microsoft.com/office/powerpoint/2010/main" val="4169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73E08-7009-E7FB-4409-CEB5F8E6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600" dirty="0"/>
              <a:t>Questions</a:t>
            </a:r>
          </a:p>
        </p:txBody>
      </p:sp>
      <p:pic>
        <p:nvPicPr>
          <p:cNvPr id="7" name="Espace réservé du contenu 6" descr="Une image contenant texte, puzzle, troupeau, lumière&#10;&#10;Description générée automatiquement">
            <a:extLst>
              <a:ext uri="{FF2B5EF4-FFF2-40B4-BE49-F238E27FC236}">
                <a16:creationId xmlns:a16="http://schemas.microsoft.com/office/drawing/2014/main" id="{5D29F06A-6AD8-3ADE-1434-3ED5FC447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61" y="2286000"/>
            <a:ext cx="7074478" cy="3890963"/>
          </a:xfrm>
        </p:spPr>
      </p:pic>
    </p:spTree>
    <p:extLst>
      <p:ext uri="{BB962C8B-B14F-4D97-AF65-F5344CB8AC3E}">
        <p14:creationId xmlns:p14="http://schemas.microsoft.com/office/powerpoint/2010/main" val="7699092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205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Inter</vt:lpstr>
      <vt:lpstr>Trade Gothic Next Cond</vt:lpstr>
      <vt:lpstr>Trade Gothic Next Light</vt:lpstr>
      <vt:lpstr>Wingdings</vt:lpstr>
      <vt:lpstr>AfterglowVTI</vt:lpstr>
      <vt:lpstr>Réalisez un plan d'implémentation pour assurer le bon déroulement de votre projet d'architecture</vt:lpstr>
      <vt:lpstr>Présentation PowerPoint</vt:lpstr>
      <vt:lpstr>Le contexte</vt:lpstr>
      <vt:lpstr>Présentation PowerPoint</vt:lpstr>
      <vt:lpstr>Le PROJET et livrables</vt:lpstr>
      <vt:lpstr>analyse de faisabilité</vt:lpstr>
      <vt:lpstr>feuille de route</vt:lpstr>
      <vt:lpstr>Proposer un plan d’implémentation complet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nouvelle architecture afin de soutenir le développement de votre entreprise</dc:title>
  <dc:creator>Arnaud DARRAS</dc:creator>
  <cp:lastModifiedBy>Arnaud DARRAS</cp:lastModifiedBy>
  <cp:revision>2</cp:revision>
  <dcterms:created xsi:type="dcterms:W3CDTF">2022-10-24T12:04:39Z</dcterms:created>
  <dcterms:modified xsi:type="dcterms:W3CDTF">2023-02-27T10:10:40Z</dcterms:modified>
</cp:coreProperties>
</file>