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61464"/>
                <a:gridCol w="502185"/>
                <a:gridCol w="508324"/>
                <a:gridCol w="486982"/>
                <a:gridCol w="552805"/>
                <a:gridCol w="486982"/>
                <a:gridCol w="540080"/>
                <a:gridCol w="648074"/>
                <a:gridCol w="508324"/>
                <a:gridCol w="486982"/>
                <a:gridCol w="552805"/>
                <a:gridCol w="610067"/>
                <a:gridCol w="584450"/>
              </a:tblGrid>
              <a:tr h="265046">
                <a:tc rowSpan="2"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</a:rPr>
                        <a:t>Characters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7254E">
                        <a:alpha val="100000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</a:rPr>
                        <a:t>Speed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7254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</a:rPr>
                        <a:t>Speed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7254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</a:rPr>
                        <a:t>Speed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7254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</a:rPr>
                        <a:t>Speed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7254E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</a:rPr>
                        <a:t>Accel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7254E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</a:rPr>
                        <a:t>Weight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7254E">
                        <a:alpha val="100000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</a:rPr>
                        <a:t>Handling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7254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</a:rPr>
                        <a:t>Handling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7254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</a:rPr>
                        <a:t>Handling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7254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</a:rPr>
                        <a:t>Handling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7254E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</a:rPr>
                        <a:t>Traction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7254E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</a:rPr>
                        <a:t>M-turbo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7254E">
                        <a:alpha val="100000"/>
                      </a:srgbClr>
                    </a:solidFill>
                  </a:tcPr>
                </a:tc>
              </a:tr>
              <a:tr h="266441">
                <a:tc vMerge="true"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</a:rPr>
                        <a:t>Characters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7254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</a:rPr>
                        <a:t>Land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7254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</a:rPr>
                        <a:t>Anti-G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7254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</a:rPr>
                        <a:t>Water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7254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</a:rPr>
                        <a:t>Gliding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7254E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</a:rPr>
                        <a:t>Accel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7254E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</a:rPr>
                        <a:t>Weight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7254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</a:rPr>
                        <a:t>Land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7254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</a:rPr>
                        <a:t>Anti-G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7254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</a:rPr>
                        <a:t>Water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7254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</a:rPr>
                        <a:t>Gliding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7254E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</a:rPr>
                        <a:t>Traction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7254E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</a:rPr>
                        <a:t>M-turbo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7254E">
                        <a:alpha val="100000"/>
                      </a:srgbClr>
                    </a:solidFill>
                  </a:tcPr>
                </a:tc>
              </a:tr>
              <a:tr h="342053"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 b="1">
                          <a:solidFill>
                            <a:srgbClr val="F696BB">
                              <a:alpha val="100000"/>
                            </a:srgbClr>
                          </a:solidFill>
                          <a:latin typeface="Arial"/>
                        </a:rPr>
                        <a:t>Baby Peach</a:t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 </a:t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/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 </a:t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/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 </a:t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/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 </a:t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/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 </a:t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/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 </a:t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/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 </a:t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</a:tr>
              <a:tr h="342053"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 b="1">
                          <a:solidFill>
                            <a:srgbClr val="A4DCCF">
                              <a:alpha val="100000"/>
                            </a:srgbClr>
                          </a:solidFill>
                          <a:latin typeface="Arial"/>
                        </a:rPr>
                        <a:t>Baby Rosalina</a:t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 </a:t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/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 </a:t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/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 </a:t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</a:tr>
              <a:tr h="342053"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 b="1">
                          <a:solidFill>
                            <a:srgbClr val="DD0000">
                              <a:alpha val="100000"/>
                            </a:srgbClr>
                          </a:solidFill>
                          <a:latin typeface="Arial"/>
                        </a:rPr>
                        <a:t>Baby Mario</a:t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 </a:t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/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 </a:t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</a:tr>
              <a:tr h="342053"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 b="1">
                          <a:solidFill>
                            <a:srgbClr val="E73F7A">
                              <a:alpha val="100000"/>
                            </a:srgbClr>
                          </a:solidFill>
                          <a:latin typeface="Arial"/>
                        </a:rPr>
                        <a:t>Toadette</a:t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 </a:t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/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 </a:t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</a:tr>
              <a:tr h="342053"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 b="1">
                          <a:solidFill>
                            <a:srgbClr val="FFCE04">
                              <a:alpha val="100000"/>
                            </a:srgbClr>
                          </a:solidFill>
                          <a:latin typeface="Arial"/>
                        </a:rPr>
                        <a:t>Koopa Troopa</a:t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 </a:t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/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 </a:t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</a:tr>
              <a:tr h="342053"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 b="1">
                          <a:solidFill>
                            <a:srgbClr val="DD0000">
                              <a:alpha val="100000"/>
                            </a:srgbClr>
                          </a:solidFill>
                          <a:latin typeface="Arial"/>
                        </a:rPr>
                        <a:t>Toad</a:t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 </a:t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</a:tr>
              <a:tr h="342053"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 b="1">
                          <a:solidFill>
                            <a:srgbClr val="F696BB">
                              <a:alpha val="100000"/>
                            </a:srgbClr>
                          </a:solidFill>
                          <a:latin typeface="Arial"/>
                        </a:rPr>
                        <a:t>Cat Peach</a:t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 </a:t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</a:tr>
              <a:tr h="342053"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 b="1">
                          <a:solidFill>
                            <a:srgbClr val="F696BB">
                              <a:alpha val="100000"/>
                            </a:srgbClr>
                          </a:solidFill>
                          <a:latin typeface="Arial"/>
                        </a:rPr>
                        <a:t>Peach</a:t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 </a:t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</a:tr>
              <a:tr h="342053"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 b="1">
                          <a:solidFill>
                            <a:srgbClr val="641906">
                              <a:alpha val="100000"/>
                            </a:srgbClr>
                          </a:solidFill>
                          <a:latin typeface="Arial"/>
                        </a:rPr>
                        <a:t>Tanooki Mario</a:t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 </a:t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</a:tr>
              <a:tr h="342053"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 b="1">
                          <a:solidFill>
                            <a:srgbClr val="DD0000">
                              <a:alpha val="100000"/>
                            </a:srgbClr>
                          </a:solidFill>
                          <a:latin typeface="Arial"/>
                        </a:rPr>
                        <a:t>Mario</a:t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 </a:t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</a:tr>
              <a:tr h="342053"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 b="1">
                          <a:solidFill>
                            <a:srgbClr val="09861E">
                              <a:alpha val="100000"/>
                            </a:srgbClr>
                          </a:solidFill>
                          <a:latin typeface="Arial"/>
                        </a:rPr>
                        <a:t>Luigi</a:t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 </a:t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</a:tr>
              <a:tr h="342053"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 b="1">
                          <a:solidFill>
                            <a:srgbClr val="A4DCCF">
                              <a:alpha val="100000"/>
                            </a:srgbClr>
                          </a:solidFill>
                          <a:latin typeface="Arial"/>
                        </a:rPr>
                        <a:t>Rosalina</a:t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 </a:t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</a:tr>
              <a:tr h="342053"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 b="1">
                          <a:solidFill>
                            <a:srgbClr val="949DA8">
                              <a:alpha val="100000"/>
                            </a:srgbClr>
                          </a:solidFill>
                          <a:latin typeface="Arial"/>
                        </a:rPr>
                        <a:t>Metal Mario</a:t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 </a:t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/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 </a:t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</a:tr>
              <a:tr h="342053"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 b="1">
                          <a:solidFill>
                            <a:srgbClr val="622B7F">
                              <a:alpha val="100000"/>
                            </a:srgbClr>
                          </a:solidFill>
                          <a:latin typeface="Arial"/>
                        </a:rPr>
                        <a:t>Waluigi</a:t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 </a:t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</a:tr>
              <a:tr h="342053"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 b="1">
                          <a:solidFill>
                            <a:srgbClr val="FFC20E">
                              <a:alpha val="100000"/>
                            </a:srgbClr>
                          </a:solidFill>
                          <a:latin typeface="Arial"/>
                        </a:rPr>
                        <a:t>Wario</a:t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 </a:t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/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 </a:t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/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 </a:t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/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 </a:t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/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 </a:t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5.2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5F5">
                        <a:alpha val="100000"/>
                      </a:srgbClr>
                    </a:solidFill>
                  </a:tcPr>
                </a:tc>
              </a:tr>
              <a:tr h="342053"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 b="1">
                          <a:solidFill>
                            <a:srgbClr val="26530E">
                              <a:alpha val="100000"/>
                            </a:srgbClr>
                          </a:solidFill>
                          <a:latin typeface="Arial"/>
                        </a:rPr>
                        <a:t>Bowser</a:t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 </a:t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/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 </a:t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/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 </a:t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/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 </a:t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/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 </a:t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5.2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/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 </a:t>
                      </a: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8F9FA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2021-03-11T12:14:47Z</dcterms:modified>
  <cp:category/>
</cp:coreProperties>
</file>