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accent2">
                    <a:lumMod val="75000"/>
                  </a:schemeClr>
                </a:solidFill>
                <a:latin typeface="Bradley Hand" pitchFamily="2" charset="77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74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092F717-D5B5-D443-ABB6-47D9FF89D6E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1C7D2FE-B598-4A45-9234-611CACA25B7A}"/>
              </a:ext>
            </a:extLst>
          </p:cNvPr>
          <p:cNvCxnSpPr/>
          <p:nvPr userDrawn="1"/>
        </p:nvCxnSpPr>
        <p:spPr>
          <a:xfrm>
            <a:off x="628650" y="1690689"/>
            <a:ext cx="78867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_r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h_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h_left"/>
          <p:cNvSpPr>
            <a:spLocks noGrp="1"/>
          </p:cNvSpPr>
          <p:nvPr>
            <p:ph idx="1"/>
          </p:nvPr>
        </p:nvSpPr>
        <p:spPr>
          <a:xfrm>
            <a:off x="628650" y="1825625"/>
            <a:ext cx="361823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092F717-D5B5-D443-ABB6-47D9FF89D6E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ph_right">
            <a:extLst>
              <a:ext uri="{FF2B5EF4-FFF2-40B4-BE49-F238E27FC236}">
                <a16:creationId xmlns:a16="http://schemas.microsoft.com/office/drawing/2014/main" id="{1871C86D-B4D5-1949-8662-871C33BC4B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00880" y="1832610"/>
            <a:ext cx="4014470" cy="30746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my_template_shape">
            <a:extLst>
              <a:ext uri="{FF2B5EF4-FFF2-40B4-BE49-F238E27FC236}">
                <a16:creationId xmlns:a16="http://schemas.microsoft.com/office/drawing/2014/main" id="{DD4CA88F-8AFF-B942-BE77-FBFB635BC5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5191124"/>
            <a:ext cx="3943350" cy="84391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1pPr>
            <a:lvl2pPr marL="4572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2pPr>
            <a:lvl3pPr marL="9144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3pPr>
            <a:lvl4pPr marL="13716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4pPr>
            <a:lvl5pPr marL="1828800" indent="0" algn="ctr">
              <a:buNone/>
              <a:defRPr sz="1400">
                <a:solidFill>
                  <a:srgbClr val="C00000"/>
                </a:solidFill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870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00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3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3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ABE6-6B7C-3C4B-9BA0-99256A09D20E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F717-D5B5-D443-ABB6-47D9FF89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55CABE6-6B7C-3C4B-9BA0-99256A09D20E}" type="datetimeFigureOut">
              <a:rPr lang="fr-FR" smtClean="0"/>
              <a:pPr/>
              <a:t>18/03/2021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092F717-D5B5-D443-ABB6-47D9FF89D6E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Picture 2" descr="whyrConf logo">
            <a:extLst>
              <a:ext uri="{FF2B5EF4-FFF2-40B4-BE49-F238E27FC236}">
                <a16:creationId xmlns:a16="http://schemas.microsoft.com/office/drawing/2014/main" id="{5D05FB94-9382-FF46-97F1-CC12E2789B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2129"/>
            <a:ext cx="930720" cy="99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1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154e5574a08b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ph_title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/>
              <a:t>My first slide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h_left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8650" y="1825625"/>
            <a:ext cx="3618230" cy="4351338"/>
          </a:xfrm>
          <a:prstGeom prst="rect">
            <a:avLst/>
          </a:prstGeom>
        </p:spPr>
      </p:pic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ph_right"/>
          <p:cNvGraphicFramePr>
            <a:graphicFrameLocks noGrp="true"/>
          </p:cNvGraphicFramePr>
          <p:nvPr/>
        </p:nvGraphicFramePr>
        <p:xfrm rot="0">
          <a:off x="4500880" y="1832610"/>
          <a:ext cx="4014470" cy="3074670"/>
        </p:xfrm>
        <a:graphic>
          <a:graphicData uri="http://schemas.openxmlformats.org/drawingml/2006/table">
            <a:tbl>
              <a:tblPr/>
              <a:tblGrid>
                <a:gridCol w="661047"/>
                <a:gridCol w="718277"/>
                <a:gridCol w="576940"/>
                <a:gridCol w="622302"/>
                <a:gridCol w="665753"/>
                <a:gridCol w="496585"/>
              </a:tblGrid>
              <a:tr h="3899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Ozone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Solar.R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Wind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Temp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Day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12.6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313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20.1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2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&lt;na&gt;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Roboto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Affichage à l'écran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Arial</vt:lpstr>
      <vt:lpstr>Bradley Hand</vt:lpstr>
      <vt:lpstr>Calibri</vt:lpstr>
      <vt:lpstr>Roboto</vt:lpstr>
      <vt:lpstr>Thème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David Gohel</dc:creator>
  <cp:lastModifiedBy>davidgohel</cp:lastModifiedBy>
  <cp:revision>8</cp:revision>
  <dcterms:created xsi:type="dcterms:W3CDTF">2021-03-18T14:23:51Z</dcterms:created>
  <dcterms:modified xsi:type="dcterms:W3CDTF">2021-03-18T19:41:25Z</dcterms:modified>
</cp:coreProperties>
</file>