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54e55f74bee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 first slide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661047"/>
                <a:gridCol w="718277"/>
                <a:gridCol w="576940"/>
                <a:gridCol w="622302"/>
                <a:gridCol w="665753"/>
                <a:gridCol w="496585"/>
              </a:tblGrid>
              <a:tr h="3899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Ozone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Solar.R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Wind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Temp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2021-03-18T19:41:22Z</dcterms:modified>
  <cp:category/>
</cp:coreProperties>
</file>