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154e571294616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charts/_rels/chart154e571294616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154e54cb88864.xlsx"/></Relationships>
</file>

<file path=ppt/charts/chart154e5712946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 xmlns:c="http://schemas.openxmlformats.org/drawingml/2006/chart" xmlns:a="http://schemas.openxmlformats.org/drawingml/2006/main" xmlns:r="http://schemas.openxmlformats.org/officeDocument/2006/relationships"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 algn="ctr" w="25400">
              <a:solidFill>
                <a:srgbClr val="4477AA">
                  <a:alpha val="100000"/>
                </a:srgbClr>
              </a:solidFill>
              <a:prstDash val="solid"/>
            </a:ln>
          </c:spPr>
          <c:marker>
            <c:symbol val="none"/>
            <c:size val="12"/>
            <c:spPr>
              <a:solidFill>
                <a:srgbClr val="4477AA">
                  <a:alpha val="100000"/>
                </a:srgbClr>
              </a:solidFill>
              <a:ln>
                <a:solidFill>
                  <a:srgbClr val="4477AA">
                    <a:alpha val="100000"/>
                  </a:srgbClr>
                </a:solidFill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cap="none" i="0" b="0" u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  <a:ea typeface="Arial"/>
                    <a:sym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numRef>
              <c:f>sheet1!$A$2:$A$26</c:f>
              <c:numCache>
                <c:ptCount val="25"/>
                <c:pt idx="0">
                  <c:v>10.4</c:v>
                </c:pt>
                <c:pt idx="1">
                  <c:v>13.3</c:v>
                </c:pt>
                <c:pt idx="2">
                  <c:v>14.3</c:v>
                </c:pt>
                <c:pt idx="3">
                  <c:v>14.7</c:v>
                </c:pt>
                <c:pt idx="4">
                  <c:v>15</c:v>
                </c:pt>
                <c:pt idx="5">
                  <c:v>15.2</c:v>
                </c:pt>
                <c:pt idx="6">
                  <c:v>15.5</c:v>
                </c:pt>
                <c:pt idx="7">
                  <c:v>15.8</c:v>
                </c:pt>
                <c:pt idx="8">
                  <c:v>16.4</c:v>
                </c:pt>
                <c:pt idx="9">
                  <c:v>17.3</c:v>
                </c:pt>
                <c:pt idx="10">
                  <c:v>17.8</c:v>
                </c:pt>
                <c:pt idx="11">
                  <c:v>18.1</c:v>
                </c:pt>
                <c:pt idx="12">
                  <c:v>18.7</c:v>
                </c:pt>
                <c:pt idx="13">
                  <c:v>19.2</c:v>
                </c:pt>
                <c:pt idx="14">
                  <c:v>19.7</c:v>
                </c:pt>
                <c:pt idx="15">
                  <c:v>21</c:v>
                </c:pt>
                <c:pt idx="16">
                  <c:v>21.4</c:v>
                </c:pt>
                <c:pt idx="17">
                  <c:v>21.5</c:v>
                </c:pt>
                <c:pt idx="18">
                  <c:v>22.8</c:v>
                </c:pt>
                <c:pt idx="19">
                  <c:v>24.4</c:v>
                </c:pt>
                <c:pt idx="20">
                  <c:v>26</c:v>
                </c:pt>
                <c:pt idx="21">
                  <c:v>27.3</c:v>
                </c:pt>
                <c:pt idx="22">
                  <c:v>30.4</c:v>
                </c:pt>
                <c:pt idx="23">
                  <c:v>32.4</c:v>
                </c:pt>
                <c:pt idx="24">
                  <c:v>33.9</c:v>
                </c:pt>
              </c:numCache>
            </c:numRef>
          </c:cat>
          <c:val>
            <c:numRef>
              <c:f>sheet1!$B$2:$B$26</c:f>
              <c:numCache>
                <c:ptCount val="25"/>
                <c:pt idx="0">
                  <c:v>5.424</c:v>
                </c:pt>
                <c:pt idx="1">
                  <c:v>3.84</c:v>
                </c:pt>
                <c:pt idx="2">
                  <c:v>3.57</c:v>
                </c:pt>
                <c:pt idx="3">
                  <c:v>5.345</c:v>
                </c:pt>
                <c:pt idx="5">
                  <c:v>3.435</c:v>
                </c:pt>
                <c:pt idx="6">
                  <c:v>3.52</c:v>
                </c:pt>
                <c:pt idx="8">
                  <c:v>4.07</c:v>
                </c:pt>
                <c:pt idx="9">
                  <c:v>3.73</c:v>
                </c:pt>
                <c:pt idx="10">
                  <c:v>3.44</c:v>
                </c:pt>
                <c:pt idx="11">
                  <c:v>3.46</c:v>
                </c:pt>
                <c:pt idx="12">
                  <c:v>3.44</c:v>
                </c:pt>
                <c:pt idx="13">
                  <c:v>3.845</c:v>
                </c:pt>
                <c:pt idx="16">
                  <c:v>3.215</c:v>
                </c:pt>
                <c:pt idx="17">
                  <c:v>2.465</c:v>
                </c:pt>
                <c:pt idx="18">
                  <c:v>3.15</c:v>
                </c:pt>
                <c:pt idx="19">
                  <c:v>3.19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 algn="ctr" w="25400">
              <a:solidFill>
                <a:srgbClr val="CC6677">
                  <a:alpha val="100000"/>
                </a:srgbClr>
              </a:solidFill>
              <a:prstDash val="solid"/>
            </a:ln>
          </c:spPr>
          <c:marker>
            <c:symbol val="none"/>
            <c:size val="12"/>
            <c:spPr>
              <a:solidFill>
                <a:srgbClr val="CC6677">
                  <a:alpha val="100000"/>
                </a:srgbClr>
              </a:solidFill>
              <a:ln>
                <a:solidFill>
                  <a:srgbClr val="CC6677">
                    <a:alpha val="100000"/>
                  </a:srgbClr>
                </a:solidFill>
              </a:ln>
              <a:effectLst/>
            </c:spPr>
          </c:marker>
          <c:dLbls>
            <c:numFmt formatCode="General" sourceLinked="0"/>
            <c:txPr>
              <a:bodyPr/>
              <a:lstStyle/>
              <a:p>
                <a:pPr>
                  <a:defRPr cap="none" i="0" b="0" u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  <a:ea typeface="Arial"/>
                    <a:sym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eparator val=", "/>
          </c:dLbls>
          <c:cat>
            <c:numRef>
              <c:f>sheet1!$A$2:$A$26</c:f>
              <c:numCache>
                <c:ptCount val="25"/>
                <c:pt idx="0">
                  <c:v>10.4</c:v>
                </c:pt>
                <c:pt idx="1">
                  <c:v>13.3</c:v>
                </c:pt>
                <c:pt idx="2">
                  <c:v>14.3</c:v>
                </c:pt>
                <c:pt idx="3">
                  <c:v>14.7</c:v>
                </c:pt>
                <c:pt idx="4">
                  <c:v>15</c:v>
                </c:pt>
                <c:pt idx="5">
                  <c:v>15.2</c:v>
                </c:pt>
                <c:pt idx="6">
                  <c:v>15.5</c:v>
                </c:pt>
                <c:pt idx="7">
                  <c:v>15.8</c:v>
                </c:pt>
                <c:pt idx="8">
                  <c:v>16.4</c:v>
                </c:pt>
                <c:pt idx="9">
                  <c:v>17.3</c:v>
                </c:pt>
                <c:pt idx="10">
                  <c:v>17.8</c:v>
                </c:pt>
                <c:pt idx="11">
                  <c:v>18.1</c:v>
                </c:pt>
                <c:pt idx="12">
                  <c:v>18.7</c:v>
                </c:pt>
                <c:pt idx="13">
                  <c:v>19.2</c:v>
                </c:pt>
                <c:pt idx="14">
                  <c:v>19.7</c:v>
                </c:pt>
                <c:pt idx="15">
                  <c:v>21</c:v>
                </c:pt>
                <c:pt idx="16">
                  <c:v>21.4</c:v>
                </c:pt>
                <c:pt idx="17">
                  <c:v>21.5</c:v>
                </c:pt>
                <c:pt idx="18">
                  <c:v>22.8</c:v>
                </c:pt>
                <c:pt idx="19">
                  <c:v>24.4</c:v>
                </c:pt>
                <c:pt idx="20">
                  <c:v>26</c:v>
                </c:pt>
                <c:pt idx="21">
                  <c:v>27.3</c:v>
                </c:pt>
                <c:pt idx="22">
                  <c:v>30.4</c:v>
                </c:pt>
                <c:pt idx="23">
                  <c:v>32.4</c:v>
                </c:pt>
                <c:pt idx="24">
                  <c:v>33.9</c:v>
                </c:pt>
              </c:numCache>
            </c:numRef>
          </c:cat>
          <c:val>
            <c:numRef>
              <c:f>sheet1!$C$2:$C$26</c:f>
              <c:numCache>
                <c:ptCount val="25"/>
                <c:pt idx="4">
                  <c:v>3.57</c:v>
                </c:pt>
                <c:pt idx="7">
                  <c:v>3.17</c:v>
                </c:pt>
                <c:pt idx="14">
                  <c:v>2.77</c:v>
                </c:pt>
                <c:pt idx="15">
                  <c:v>2.875</c:v>
                </c:pt>
                <c:pt idx="16">
                  <c:v>2.78</c:v>
                </c:pt>
                <c:pt idx="18">
                  <c:v>2.32</c:v>
                </c:pt>
                <c:pt idx="20">
                  <c:v>2.14</c:v>
                </c:pt>
                <c:pt idx="21">
                  <c:v>1.935</c:v>
                </c:pt>
                <c:pt idx="22">
                  <c:v>1.513</c:v>
                </c:pt>
                <c:pt idx="23">
                  <c:v>2.2</c:v>
                </c:pt>
                <c:pt idx="24">
                  <c:v>1.835</c:v>
                </c:pt>
              </c:numCache>
            </c:numRef>
          </c:val>
          <c:smooth val="1"/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axId val="64451712"/>
        <c:axId val="64453248"/>
      </c:line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cap="none" sz="1600" i="0" b="1" u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  <a:ea typeface="Arial"/>
                    <a:sym typeface="Arial"/>
                  </a:rPr>
                  <a:t>mpg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cap="none" sz="10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cap="none" sz="1600" i="0" b="1" u="none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  <a:ea typeface="Arial"/>
                    <a:sym typeface="Arial"/>
                  </a:rPr>
                  <a:t>wt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-5400000" vert="horz"/>
          <a:lstStyle/>
          <a:p>
            <a:pPr>
              <a:defRPr cap="none" sz="10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0.00" sourceLinked="0"/>
        <c:crossAx val="64451712"/>
        <c:crosses val="autoZero"/>
      </c:valAx>
    </c:plotArea>
    <c:legend>
      <c:legendPos val="b"/>
      <c:layout/>
      <c:overlay val="0"/>
      <c:txPr xmlns:c="http://schemas.openxmlformats.org/drawingml/2006/chart" xmlns:a="http://schemas.openxmlformats.org/drawingml/2006/main">
        <a:bodyPr/>
        <a:lstStyle/>
        <a:p>
          <a:pPr>
            <a:defRPr cap="none" sz="1400" i="0" b="0" u="none">
              <a:solidFill>
                <a:srgbClr val="000000">
                  <a:alpha val="100000"/>
                </a:srgbClr>
              </a:solidFill>
              <a:latin typeface="Arial"/>
              <a:cs typeface="Arial"/>
              <a:ea typeface="Arial"/>
              <a:sym typeface="Arial"/>
            </a:defRPr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chart" Target="../charts/chart154e571294616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"/>
          <p:cNvGraphicFramePr>
            <a:graphicFrameLocks noGrp="true"/>
          </p:cNvGraphicFramePr>
          <p:nvPr/>
        </p:nvGraphicFramePr>
        <p:xfrm rot="0"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davidgohel</cp:lastModifiedBy>
  <cp:revision>3</cp:revision>
  <dcterms:created xsi:type="dcterms:W3CDTF">2017-02-13T16:18:36Z</dcterms:created>
  <dcterms:modified xsi:type="dcterms:W3CDTF">2021-03-18T19:41:19Z</dcterms:modified>
  <cp:category/>
</cp:coreProperties>
</file>