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422430" y="5920333"/>
              <a:ext cx="8651980" cy="0"/>
            </a:xfrm>
            <a:custGeom>
              <a:avLst/>
              <a:pathLst>
                <a:path w="8651980" h="0">
                  <a:moveTo>
                    <a:pt x="0" y="0"/>
                  </a:moveTo>
                  <a:lnTo>
                    <a:pt x="8651980" y="0"/>
                  </a:lnTo>
                  <a:lnTo>
                    <a:pt x="865198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22430" y="4392724"/>
              <a:ext cx="8651980" cy="0"/>
            </a:xfrm>
            <a:custGeom>
              <a:avLst/>
              <a:pathLst>
                <a:path w="8651980" h="0">
                  <a:moveTo>
                    <a:pt x="0" y="0"/>
                  </a:moveTo>
                  <a:lnTo>
                    <a:pt x="8651980" y="0"/>
                  </a:lnTo>
                  <a:lnTo>
                    <a:pt x="865198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2430" y="2865114"/>
              <a:ext cx="8651980" cy="0"/>
            </a:xfrm>
            <a:custGeom>
              <a:avLst/>
              <a:pathLst>
                <a:path w="8651980" h="0">
                  <a:moveTo>
                    <a:pt x="0" y="0"/>
                  </a:moveTo>
                  <a:lnTo>
                    <a:pt x="8651980" y="0"/>
                  </a:lnTo>
                  <a:lnTo>
                    <a:pt x="865198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2430" y="1337504"/>
              <a:ext cx="8651980" cy="0"/>
            </a:xfrm>
            <a:custGeom>
              <a:avLst/>
              <a:pathLst>
                <a:path w="8651980" h="0">
                  <a:moveTo>
                    <a:pt x="0" y="0"/>
                  </a:moveTo>
                  <a:lnTo>
                    <a:pt x="8651980" y="0"/>
                  </a:lnTo>
                  <a:lnTo>
                    <a:pt x="865198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946064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300985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55906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010828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2430" y="5156528"/>
              <a:ext cx="8651980" cy="0"/>
            </a:xfrm>
            <a:custGeom>
              <a:avLst/>
              <a:pathLst>
                <a:path w="8651980" h="0">
                  <a:moveTo>
                    <a:pt x="0" y="0"/>
                  </a:moveTo>
                  <a:lnTo>
                    <a:pt x="8651980" y="0"/>
                  </a:lnTo>
                  <a:lnTo>
                    <a:pt x="865198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2430" y="3628919"/>
              <a:ext cx="8651980" cy="0"/>
            </a:xfrm>
            <a:custGeom>
              <a:avLst/>
              <a:pathLst>
                <a:path w="8651980" h="0">
                  <a:moveTo>
                    <a:pt x="0" y="0"/>
                  </a:moveTo>
                  <a:lnTo>
                    <a:pt x="8651980" y="0"/>
                  </a:lnTo>
                  <a:lnTo>
                    <a:pt x="865198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2430" y="2101309"/>
              <a:ext cx="8651980" cy="0"/>
            </a:xfrm>
            <a:custGeom>
              <a:avLst/>
              <a:pathLst>
                <a:path w="8651980" h="0">
                  <a:moveTo>
                    <a:pt x="0" y="0"/>
                  </a:moveTo>
                  <a:lnTo>
                    <a:pt x="8651980" y="0"/>
                  </a:lnTo>
                  <a:lnTo>
                    <a:pt x="865198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2430" y="573700"/>
              <a:ext cx="8651980" cy="0"/>
            </a:xfrm>
            <a:custGeom>
              <a:avLst/>
              <a:pathLst>
                <a:path w="8651980" h="0">
                  <a:moveTo>
                    <a:pt x="0" y="0"/>
                  </a:moveTo>
                  <a:lnTo>
                    <a:pt x="8651980" y="0"/>
                  </a:lnTo>
                  <a:lnTo>
                    <a:pt x="865198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68603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23524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478446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33367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74813" y="43984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439320" y="42151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308958" y="28097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591549" y="3145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062533" y="2107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827041" y="40318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638647" y="2443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120564" y="5183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073466" y="455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97352" y="36957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261860" y="3848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403155" y="3329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591549" y="2626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403155" y="3145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345124" y="29930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026368" y="1037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156730" y="3145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261860" y="36957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90875" y="36957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261860" y="15876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932171" y="36957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250927" y="29930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827041" y="29930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863206" y="2107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60096" y="4917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86419" y="43984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109631" y="36957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087765" y="2443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580616" y="3145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827041" y="42151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32844" y="2107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86419" y="3350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685746" y="3848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308958" y="3145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356057" y="35124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102065" y="5406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051600" y="3848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250927" y="3848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758076" y="5253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627714" y="3329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370356" y="51011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312324" y="47345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312324" y="4917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747143" y="43984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214761" y="22903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015435" y="2107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073466" y="22903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004502" y="455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392222" y="35124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16781" y="47345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464553" y="51011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710978" y="3145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497352" y="455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511651" y="40318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830407" y="42151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685746" y="40318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92895" y="29930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605848" y="43984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098698" y="43984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758076" y="43984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522584" y="3848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580616" y="455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167663" y="2443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497352" y="43984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417454" y="455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392222" y="43984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52273" y="5253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489785" y="543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935537" y="35124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24604" y="42151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16108" y="3145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062533" y="3145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805175" y="36957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779942" y="35124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522584" y="47345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827041" y="43984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203828" y="3329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816108" y="35124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732844" y="19237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167663" y="22903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863206" y="36957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8656313" y="56205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181962" y="42151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323257" y="36957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01391" y="59566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700045" y="47345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747143" y="47345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265226" y="455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417454" y="51011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181962" y="58038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029734" y="5253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957403" y="43984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250927" y="19237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685746" y="3329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827041" y="35124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732844" y="3329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874139" y="36957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16108" y="2107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732844" y="19237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062533" y="47345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167663" y="3329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356057" y="3145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910305" y="455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1591549" y="2443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356057" y="35124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1874139" y="35124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1497352" y="42151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356057" y="28097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827041" y="3848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439320" y="35124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073466" y="35124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403155" y="15876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156730" y="455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403155" y="22903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591549" y="42151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1685746" y="3145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297644" y="511781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35488" y="3588728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35488" y="2061609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35488" y="533236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37525" y="651751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061369" y="6517517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385212" y="6517517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7740134" y="6517517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542622" y="6651644"/>
              <a:ext cx="411596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Ozone</a:t>
              </a:r>
            </a:p>
          </p:txBody>
        </p:sp>
        <p:sp>
          <p:nvSpPr>
            <p:cNvPr id="145" name="tx145"/>
            <p:cNvSpPr/>
            <p:nvPr/>
          </p:nvSpPr>
          <p:spPr>
            <a:xfrm rot="-5400000">
              <a:off x="-40915" y="3210724"/>
              <a:ext cx="318281" cy="10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Wind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2021-03-18T19:41:16Z</dcterms:modified>
  <cp:category/>
</cp:coreProperties>
</file>