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accent2">
                    <a:lumMod val="75000"/>
                  </a:schemeClr>
                </a:solidFill>
                <a:latin typeface="Bradley Hand" pitchFamily="2" charset="77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F717-D5B5-D443-ABB6-47D9FF89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F717-D5B5-D443-ABB6-47D9FF89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85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F717-D5B5-D443-ABB6-47D9FF89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744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F717-D5B5-D443-ABB6-47D9FF89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93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092F717-D5B5-D443-ABB6-47D9FF89D6EA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1C7D2FE-B598-4A45-9234-611CACA25B7A}"/>
              </a:ext>
            </a:extLst>
          </p:cNvPr>
          <p:cNvCxnSpPr/>
          <p:nvPr userDrawn="1"/>
        </p:nvCxnSpPr>
        <p:spPr>
          <a:xfrm>
            <a:off x="628650" y="1690689"/>
            <a:ext cx="78867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7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_r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h_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h_left"/>
          <p:cNvSpPr>
            <a:spLocks noGrp="1"/>
          </p:cNvSpPr>
          <p:nvPr>
            <p:ph idx="1"/>
          </p:nvPr>
        </p:nvSpPr>
        <p:spPr>
          <a:xfrm>
            <a:off x="628650" y="1825625"/>
            <a:ext cx="361823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092F717-D5B5-D443-ABB6-47D9FF89D6E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ph_right">
            <a:extLst>
              <a:ext uri="{FF2B5EF4-FFF2-40B4-BE49-F238E27FC236}">
                <a16:creationId xmlns:a16="http://schemas.microsoft.com/office/drawing/2014/main" id="{1871C86D-B4D5-1949-8662-871C33BC4B8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00880" y="1832610"/>
            <a:ext cx="4014470" cy="307467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my_template_shape">
            <a:extLst>
              <a:ext uri="{FF2B5EF4-FFF2-40B4-BE49-F238E27FC236}">
                <a16:creationId xmlns:a16="http://schemas.microsoft.com/office/drawing/2014/main" id="{DD4CA88F-8AFF-B942-BE77-FBFB635BC5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5191124"/>
            <a:ext cx="3943350" cy="84391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C00000"/>
                </a:solidFill>
                <a:latin typeface="+mn-lt"/>
              </a:defRPr>
            </a:lvl1pPr>
            <a:lvl2pPr marL="457200" indent="0" algn="ctr">
              <a:buNone/>
              <a:defRPr sz="1400">
                <a:solidFill>
                  <a:srgbClr val="C00000"/>
                </a:solidFill>
                <a:latin typeface="+mn-lt"/>
              </a:defRPr>
            </a:lvl2pPr>
            <a:lvl3pPr marL="914400" indent="0" algn="ctr">
              <a:buNone/>
              <a:defRPr sz="1400">
                <a:solidFill>
                  <a:srgbClr val="C00000"/>
                </a:solidFill>
                <a:latin typeface="+mn-lt"/>
              </a:defRPr>
            </a:lvl3pPr>
            <a:lvl4pPr marL="1371600" indent="0" algn="ctr">
              <a:buNone/>
              <a:defRPr sz="1400">
                <a:solidFill>
                  <a:srgbClr val="C00000"/>
                </a:solidFill>
                <a:latin typeface="+mn-lt"/>
              </a:defRPr>
            </a:lvl4pPr>
            <a:lvl5pPr marL="1828800" indent="0" algn="ctr">
              <a:buNone/>
              <a:defRPr sz="1400">
                <a:solidFill>
                  <a:srgbClr val="C00000"/>
                </a:solidFill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8700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F717-D5B5-D443-ABB6-47D9FF89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02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F717-D5B5-D443-ABB6-47D9FF89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00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F717-D5B5-D443-ABB6-47D9FF89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32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F717-D5B5-D443-ABB6-47D9FF89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3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F717-D5B5-D443-ABB6-47D9FF89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89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F717-D5B5-D443-ABB6-47D9FF89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4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255CABE6-6B7C-3C4B-9BA0-99256A09D20E}" type="datetimeFigureOut">
              <a:rPr lang="fr-FR" smtClean="0"/>
              <a:pPr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6092F717-D5B5-D443-ABB6-47D9FF89D6E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Picture 2" descr="whyrConf logo">
            <a:extLst>
              <a:ext uri="{FF2B5EF4-FFF2-40B4-BE49-F238E27FC236}">
                <a16:creationId xmlns:a16="http://schemas.microsoft.com/office/drawing/2014/main" id="{5D05FB94-9382-FF46-97F1-CC12E2789B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2129"/>
            <a:ext cx="930720" cy="99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51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Macintosh PowerPoint</Application>
  <PresentationFormat>Affichage à l'écran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5" baseType="lpstr">
      <vt:lpstr>Arial</vt:lpstr>
      <vt:lpstr>Bradley Hand</vt:lpstr>
      <vt:lpstr>Calibri</vt:lpstr>
      <vt:lpstr>Roboto</vt:lpstr>
      <vt:lpstr>Thème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Gohel</dc:creator>
  <cp:lastModifiedBy>David Gohel</cp:lastModifiedBy>
  <cp:revision>8</cp:revision>
  <dcterms:created xsi:type="dcterms:W3CDTF">2021-03-18T14:23:51Z</dcterms:created>
  <dcterms:modified xsi:type="dcterms:W3CDTF">2021-03-18T14:59:16Z</dcterms:modified>
</cp:coreProperties>
</file>