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Başlık">
    <p:spTree>
      <p:nvGrpSpPr>
        <p:cNvPr id="1" name=""/>
        <p:cNvGrpSpPr/>
        <p:nvPr/>
      </p:nvGrpSpPr>
      <p:grpSpPr>
        <a:xfrm>
          <a:off x="0" y="0"/>
          <a:ext cx="0" cy="0"/>
          <a:chOff x="0" y="0"/>
          <a:chExt cx="0" cy="0"/>
        </a:xfrm>
      </p:grpSpPr>
      <p:sp>
        <p:nvSpPr>
          <p:cNvPr id="11" name="Yazar ve Tarih"/>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Yazar ve Tarih</a:t>
            </a:r>
          </a:p>
        </p:txBody>
      </p:sp>
      <p:sp>
        <p:nvSpPr>
          <p:cNvPr id="12" name="Sunu Başlığı"/>
          <p:cNvSpPr txBox="1"/>
          <p:nvPr>
            <p:ph type="title" hasCustomPrompt="1"/>
          </p:nvPr>
        </p:nvSpPr>
        <p:spPr>
          <a:xfrm>
            <a:off x="1219200" y="3543300"/>
            <a:ext cx="21945600" cy="4267200"/>
          </a:xfrm>
          <a:prstGeom prst="rect">
            <a:avLst/>
          </a:prstGeom>
        </p:spPr>
        <p:txBody>
          <a:bodyPr anchor="b"/>
          <a:lstStyle>
            <a:lvl1pPr>
              <a:defRPr spc="-128" sz="12800"/>
            </a:lvl1pPr>
          </a:lstStyle>
          <a:p>
            <a:pPr/>
            <a:r>
              <a:t>Sunu Başlığı</a:t>
            </a:r>
          </a:p>
        </p:txBody>
      </p:sp>
      <p:sp>
        <p:nvSpPr>
          <p:cNvPr id="13" name="Gövde Düzeyi Bir…"/>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Sunu Alt Başlığı</a:t>
            </a:r>
          </a:p>
          <a:p>
            <a:pPr lvl="1"/>
            <a:r>
              <a:t/>
            </a:r>
          </a:p>
          <a:p>
            <a:pPr lvl="2"/>
            <a:r>
              <a:t/>
            </a:r>
          </a:p>
          <a:p>
            <a:pPr lvl="3"/>
            <a:r>
              <a:t/>
            </a:r>
          </a:p>
          <a:p>
            <a:pPr lvl="4"/>
            <a:r>
              <a:t/>
            </a:r>
          </a:p>
        </p:txBody>
      </p:sp>
      <p:sp>
        <p:nvSpPr>
          <p:cNvPr id="14" name="Slayt Numarası"/>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Rapor">
    <p:spTree>
      <p:nvGrpSpPr>
        <p:cNvPr id="1" name=""/>
        <p:cNvGrpSpPr/>
        <p:nvPr/>
      </p:nvGrpSpPr>
      <p:grpSpPr>
        <a:xfrm>
          <a:off x="0" y="0"/>
          <a:ext cx="0" cy="0"/>
          <a:chOff x="0" y="0"/>
          <a:chExt cx="0" cy="0"/>
        </a:xfrm>
      </p:grpSpPr>
      <p:sp>
        <p:nvSpPr>
          <p:cNvPr id="98" name="Gövde Düzeyi Bir…"/>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Rapor</a:t>
            </a:r>
          </a:p>
          <a:p>
            <a:pPr lvl="1"/>
            <a:r>
              <a:t/>
            </a:r>
          </a:p>
          <a:p>
            <a:pPr lvl="2"/>
            <a:r>
              <a:t/>
            </a:r>
          </a:p>
          <a:p>
            <a:pPr lvl="3"/>
            <a:r>
              <a:t/>
            </a:r>
          </a:p>
          <a:p>
            <a:pPr lvl="4"/>
            <a:r>
              <a:t/>
            </a:r>
          </a:p>
        </p:txBody>
      </p:sp>
      <p:sp>
        <p:nvSpPr>
          <p:cNvPr id="99"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üyük Veri">
    <p:spTree>
      <p:nvGrpSpPr>
        <p:cNvPr id="1" name=""/>
        <p:cNvGrpSpPr/>
        <p:nvPr/>
      </p:nvGrpSpPr>
      <p:grpSpPr>
        <a:xfrm>
          <a:off x="0" y="0"/>
          <a:ext cx="0" cy="0"/>
          <a:chOff x="0" y="0"/>
          <a:chExt cx="0" cy="0"/>
        </a:xfrm>
      </p:grpSpPr>
      <p:sp>
        <p:nvSpPr>
          <p:cNvPr id="106" name="Veri bilgisi"/>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Veri bilgisi</a:t>
            </a:r>
          </a:p>
        </p:txBody>
      </p:sp>
      <p:sp>
        <p:nvSpPr>
          <p:cNvPr id="107" name="Gövde Düzeyi Bir…"/>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ıntı">
    <p:spTree>
      <p:nvGrpSpPr>
        <p:cNvPr id="1" name=""/>
        <p:cNvGrpSpPr/>
        <p:nvPr/>
      </p:nvGrpSpPr>
      <p:grpSpPr>
        <a:xfrm>
          <a:off x="0" y="0"/>
          <a:ext cx="0" cy="0"/>
          <a:chOff x="0" y="0"/>
          <a:chExt cx="0" cy="0"/>
        </a:xfrm>
      </p:grpSpPr>
      <p:sp>
        <p:nvSpPr>
          <p:cNvPr id="115" name="İsim"/>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İsim</a:t>
            </a:r>
          </a:p>
        </p:txBody>
      </p:sp>
      <p:sp>
        <p:nvSpPr>
          <p:cNvPr id="116" name="Gövde Düzeyi Bir…"/>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“Ünlü Alıntı”</a:t>
            </a:r>
          </a:p>
          <a:p>
            <a:pPr lvl="1"/>
            <a:r>
              <a:t/>
            </a:r>
          </a:p>
          <a:p>
            <a:pPr lvl="2"/>
            <a:r>
              <a:t/>
            </a:r>
          </a:p>
          <a:p>
            <a:pPr lvl="3"/>
            <a:r>
              <a:t/>
            </a:r>
          </a:p>
          <a:p>
            <a:pPr lvl="4"/>
            <a:r>
              <a:t/>
            </a:r>
          </a:p>
        </p:txBody>
      </p:sp>
      <p:sp>
        <p:nvSpPr>
          <p:cNvPr id="117" name="Slayt Numarası"/>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 3 Yukarı">
    <p:spTree>
      <p:nvGrpSpPr>
        <p:cNvPr id="1" name=""/>
        <p:cNvGrpSpPr/>
        <p:nvPr/>
      </p:nvGrpSpPr>
      <p:grpSpPr>
        <a:xfrm>
          <a:off x="0" y="0"/>
          <a:ext cx="0" cy="0"/>
          <a:chOff x="0" y="0"/>
          <a:chExt cx="0" cy="0"/>
        </a:xfrm>
      </p:grpSpPr>
      <p:sp>
        <p:nvSpPr>
          <p:cNvPr id="124" name="941297804_1296x1457.jpg"/>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915009552_2264x1509.jpg"/>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740519873_3318x2212.jpg"/>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ayt Numarası"/>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p:spTree>
      <p:nvGrpSpPr>
        <p:cNvPr id="1" name=""/>
        <p:cNvGrpSpPr/>
        <p:nvPr/>
      </p:nvGrpSpPr>
      <p:grpSpPr>
        <a:xfrm>
          <a:off x="0" y="0"/>
          <a:ext cx="0" cy="0"/>
          <a:chOff x="0" y="0"/>
          <a:chExt cx="0" cy="0"/>
        </a:xfrm>
      </p:grpSpPr>
      <p:sp>
        <p:nvSpPr>
          <p:cNvPr id="134" name="740519873_3318x2212.jpg"/>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ayt Numarası"/>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oş">
    <p:spTree>
      <p:nvGrpSpPr>
        <p:cNvPr id="1" name=""/>
        <p:cNvGrpSpPr/>
        <p:nvPr/>
      </p:nvGrpSpPr>
      <p:grpSpPr>
        <a:xfrm>
          <a:off x="0" y="0"/>
          <a:ext cx="0" cy="0"/>
          <a:chOff x="0" y="0"/>
          <a:chExt cx="0" cy="0"/>
        </a:xfrm>
      </p:grpSpPr>
      <p:sp>
        <p:nvSpPr>
          <p:cNvPr id="142" name="Slayt Numarası"/>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ve Fotoğraf">
    <p:spTree>
      <p:nvGrpSpPr>
        <p:cNvPr id="1" name=""/>
        <p:cNvGrpSpPr/>
        <p:nvPr/>
      </p:nvGrpSpPr>
      <p:grpSpPr>
        <a:xfrm>
          <a:off x="0" y="0"/>
          <a:ext cx="0" cy="0"/>
          <a:chOff x="0" y="0"/>
          <a:chExt cx="0" cy="0"/>
        </a:xfrm>
      </p:grpSpPr>
      <p:sp>
        <p:nvSpPr>
          <p:cNvPr id="21" name="740519873_3318x2212.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Sunu Başlığı"/>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Sunu Başlığı</a:t>
            </a:r>
          </a:p>
        </p:txBody>
      </p:sp>
      <p:sp>
        <p:nvSpPr>
          <p:cNvPr id="23" name="Gövde Düzeyi Bir…"/>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Sunu Alt Başlığı</a:t>
            </a:r>
          </a:p>
          <a:p>
            <a:pPr lvl="1"/>
            <a:r>
              <a:t/>
            </a:r>
          </a:p>
          <a:p>
            <a:pPr lvl="2"/>
            <a:r>
              <a:t/>
            </a:r>
          </a:p>
          <a:p>
            <a:pPr lvl="3"/>
            <a:r>
              <a:t/>
            </a:r>
          </a:p>
          <a:p>
            <a:pPr lvl="4"/>
            <a:r>
              <a:t/>
            </a:r>
          </a:p>
        </p:txBody>
      </p:sp>
      <p:sp>
        <p:nvSpPr>
          <p:cNvPr id="24" name="Yazar ve Tarih"/>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Yazar ve Tarih</a:t>
            </a:r>
          </a:p>
        </p:txBody>
      </p:sp>
      <p:sp>
        <p:nvSpPr>
          <p:cNvPr id="25" name="Slayt Numarası"/>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ternatif Başlık ve Fotoğraf">
    <p:spTree>
      <p:nvGrpSpPr>
        <p:cNvPr id="1" name=""/>
        <p:cNvGrpSpPr/>
        <p:nvPr/>
      </p:nvGrpSpPr>
      <p:grpSpPr>
        <a:xfrm>
          <a:off x="0" y="0"/>
          <a:ext cx="0" cy="0"/>
          <a:chOff x="0" y="0"/>
          <a:chExt cx="0" cy="0"/>
        </a:xfrm>
      </p:grpSpPr>
      <p:sp>
        <p:nvSpPr>
          <p:cNvPr id="32" name="Slayt Başlığı"/>
          <p:cNvSpPr txBox="1"/>
          <p:nvPr>
            <p:ph type="title" hasCustomPrompt="1"/>
          </p:nvPr>
        </p:nvSpPr>
        <p:spPr>
          <a:xfrm>
            <a:off x="1215495" y="4585102"/>
            <a:ext cx="9757338" cy="2540001"/>
          </a:xfrm>
          <a:prstGeom prst="rect">
            <a:avLst/>
          </a:prstGeom>
        </p:spPr>
        <p:txBody>
          <a:bodyPr anchor="b"/>
          <a:lstStyle/>
          <a:p>
            <a:pPr/>
            <a:r>
              <a:t>Slayt Başlığı</a:t>
            </a:r>
          </a:p>
        </p:txBody>
      </p:sp>
      <p:sp>
        <p:nvSpPr>
          <p:cNvPr id="33" name="Görüntü"/>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Gövde Düzeyi Bir…"/>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Slayt Alt Başlığı</a:t>
            </a:r>
          </a:p>
          <a:p>
            <a:pPr lvl="1"/>
            <a:r>
              <a:t/>
            </a:r>
          </a:p>
          <a:p>
            <a:pPr lvl="2"/>
            <a:r>
              <a:t/>
            </a:r>
          </a:p>
          <a:p>
            <a:pPr lvl="3"/>
            <a:r>
              <a:t/>
            </a:r>
          </a:p>
          <a:p>
            <a:pPr lvl="4"/>
            <a:r>
              <a:t/>
            </a:r>
          </a:p>
        </p:txBody>
      </p:sp>
      <p:sp>
        <p:nvSpPr>
          <p:cNvPr id="35"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ve Madde İşaretleri">
    <p:spTree>
      <p:nvGrpSpPr>
        <p:cNvPr id="1" name=""/>
        <p:cNvGrpSpPr/>
        <p:nvPr/>
      </p:nvGrpSpPr>
      <p:grpSpPr>
        <a:xfrm>
          <a:off x="0" y="0"/>
          <a:ext cx="0" cy="0"/>
          <a:chOff x="0" y="0"/>
          <a:chExt cx="0" cy="0"/>
        </a:xfrm>
      </p:grpSpPr>
      <p:sp>
        <p:nvSpPr>
          <p:cNvPr id="42" name="Slayt Başlığı"/>
          <p:cNvSpPr txBox="1"/>
          <p:nvPr>
            <p:ph type="title" hasCustomPrompt="1"/>
          </p:nvPr>
        </p:nvSpPr>
        <p:spPr>
          <a:prstGeom prst="rect">
            <a:avLst/>
          </a:prstGeom>
        </p:spPr>
        <p:txBody>
          <a:bodyPr/>
          <a:lstStyle/>
          <a:p>
            <a:pPr/>
            <a:r>
              <a:t>Slayt Başlığı</a:t>
            </a:r>
          </a:p>
        </p:txBody>
      </p:sp>
      <p:sp>
        <p:nvSpPr>
          <p:cNvPr id="43" name="Gövde Düzeyi Bir…"/>
          <p:cNvSpPr txBox="1"/>
          <p:nvPr>
            <p:ph type="body" idx="1" hasCustomPrompt="1"/>
          </p:nvPr>
        </p:nvSpPr>
        <p:spPr>
          <a:prstGeom prst="rect">
            <a:avLst/>
          </a:prstGeom>
        </p:spPr>
        <p:txBody>
          <a:bodyPr/>
          <a:lstStyle/>
          <a:p>
            <a:pPr/>
            <a:r>
              <a:t>Slayt madde işareti metni</a:t>
            </a:r>
          </a:p>
          <a:p>
            <a:pPr lvl="1"/>
            <a:r>
              <a:t/>
            </a:r>
          </a:p>
          <a:p>
            <a:pPr lvl="2"/>
            <a:r>
              <a:t/>
            </a:r>
          </a:p>
          <a:p>
            <a:pPr lvl="3"/>
            <a:r>
              <a:t/>
            </a:r>
          </a:p>
          <a:p>
            <a:pPr lvl="4"/>
            <a:r>
              <a:t/>
            </a:r>
          </a:p>
        </p:txBody>
      </p:sp>
      <p:sp>
        <p:nvSpPr>
          <p:cNvPr id="44" name="Slayt Alt Başlığı"/>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Slayt Alt Başlığı</a:t>
            </a:r>
          </a:p>
        </p:txBody>
      </p:sp>
      <p:sp>
        <p:nvSpPr>
          <p:cNvPr id="45"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dde İşaretleri">
    <p:spTree>
      <p:nvGrpSpPr>
        <p:cNvPr id="1" name=""/>
        <p:cNvGrpSpPr/>
        <p:nvPr/>
      </p:nvGrpSpPr>
      <p:grpSpPr>
        <a:xfrm>
          <a:off x="0" y="0"/>
          <a:ext cx="0" cy="0"/>
          <a:chOff x="0" y="0"/>
          <a:chExt cx="0" cy="0"/>
        </a:xfrm>
      </p:grpSpPr>
      <p:sp>
        <p:nvSpPr>
          <p:cNvPr id="52" name="Gövde Düzeyi Bir…"/>
          <p:cNvSpPr txBox="1"/>
          <p:nvPr>
            <p:ph type="body" idx="1" hasCustomPrompt="1"/>
          </p:nvPr>
        </p:nvSpPr>
        <p:spPr>
          <a:xfrm>
            <a:off x="1219200" y="4013200"/>
            <a:ext cx="21945600" cy="8487148"/>
          </a:xfrm>
          <a:prstGeom prst="rect">
            <a:avLst/>
          </a:prstGeom>
        </p:spPr>
        <p:txBody>
          <a:bodyPr numCol="2" spcCol="2558384"/>
          <a:lstStyle/>
          <a:p>
            <a:pPr/>
            <a:r>
              <a:t>Slayt madde işareti metni</a:t>
            </a:r>
          </a:p>
          <a:p>
            <a:pPr lvl="1"/>
            <a:r>
              <a:t/>
            </a:r>
          </a:p>
          <a:p>
            <a:pPr lvl="2"/>
            <a:r>
              <a:t/>
            </a:r>
          </a:p>
          <a:p>
            <a:pPr lvl="3"/>
            <a:r>
              <a:t/>
            </a:r>
          </a:p>
          <a:p>
            <a:pPr lvl="4"/>
            <a:r>
              <a:t/>
            </a:r>
          </a:p>
        </p:txBody>
      </p:sp>
      <p:sp>
        <p:nvSpPr>
          <p:cNvPr id="53" name="Slayt Numarası"/>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Madde İşaretleri ve Fotoğraf">
    <p:spTree>
      <p:nvGrpSpPr>
        <p:cNvPr id="1" name=""/>
        <p:cNvGrpSpPr/>
        <p:nvPr/>
      </p:nvGrpSpPr>
      <p:grpSpPr>
        <a:xfrm>
          <a:off x="0" y="0"/>
          <a:ext cx="0" cy="0"/>
          <a:chOff x="0" y="0"/>
          <a:chExt cx="0" cy="0"/>
        </a:xfrm>
      </p:grpSpPr>
      <p:sp>
        <p:nvSpPr>
          <p:cNvPr id="60" name="Slayt Başlığı"/>
          <p:cNvSpPr txBox="1"/>
          <p:nvPr>
            <p:ph type="title" hasCustomPrompt="1"/>
          </p:nvPr>
        </p:nvSpPr>
        <p:spPr>
          <a:xfrm>
            <a:off x="1219200" y="774700"/>
            <a:ext cx="9753600" cy="1600200"/>
          </a:xfrm>
          <a:prstGeom prst="rect">
            <a:avLst/>
          </a:prstGeom>
        </p:spPr>
        <p:txBody>
          <a:bodyPr/>
          <a:lstStyle/>
          <a:p>
            <a:pPr/>
            <a:r>
              <a:t>Slayt Başlığı</a:t>
            </a:r>
          </a:p>
        </p:txBody>
      </p:sp>
      <p:sp>
        <p:nvSpPr>
          <p:cNvPr id="61" name="Görüntü"/>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ayt Alt Başlığı"/>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Slayt Alt Başlığı</a:t>
            </a:r>
          </a:p>
        </p:txBody>
      </p:sp>
      <p:sp>
        <p:nvSpPr>
          <p:cNvPr id="63" name="Gövde Düzeyi Bir…"/>
          <p:cNvSpPr txBox="1"/>
          <p:nvPr>
            <p:ph type="body" sz="half" idx="1" hasCustomPrompt="1"/>
          </p:nvPr>
        </p:nvSpPr>
        <p:spPr>
          <a:xfrm>
            <a:off x="1219200" y="4023221"/>
            <a:ext cx="9757569" cy="8384679"/>
          </a:xfrm>
          <a:prstGeom prst="rect">
            <a:avLst/>
          </a:prstGeom>
        </p:spPr>
        <p:txBody>
          <a:bodyPr/>
          <a:lstStyle/>
          <a:p>
            <a:pPr/>
            <a:r>
              <a:t>Slayt madde işareti metni</a:t>
            </a:r>
          </a:p>
          <a:p>
            <a:pPr lvl="1"/>
            <a:r>
              <a:t/>
            </a:r>
          </a:p>
          <a:p>
            <a:pPr lvl="2"/>
            <a:r>
              <a:t/>
            </a:r>
          </a:p>
          <a:p>
            <a:pPr lvl="3"/>
            <a:r>
              <a:t/>
            </a:r>
          </a:p>
          <a:p>
            <a:pPr lvl="4"/>
            <a:r>
              <a:t/>
            </a:r>
          </a:p>
        </p:txBody>
      </p:sp>
      <p:sp>
        <p:nvSpPr>
          <p:cNvPr id="64" name="Slayt Numarası"/>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ölüm">
    <p:spTree>
      <p:nvGrpSpPr>
        <p:cNvPr id="1" name=""/>
        <p:cNvGrpSpPr/>
        <p:nvPr/>
      </p:nvGrpSpPr>
      <p:grpSpPr>
        <a:xfrm>
          <a:off x="0" y="0"/>
          <a:ext cx="0" cy="0"/>
          <a:chOff x="0" y="0"/>
          <a:chExt cx="0" cy="0"/>
        </a:xfrm>
      </p:grpSpPr>
      <p:sp>
        <p:nvSpPr>
          <p:cNvPr id="71" name="Bölüm Başlığı"/>
          <p:cNvSpPr txBox="1"/>
          <p:nvPr>
            <p:ph type="title" hasCustomPrompt="1"/>
          </p:nvPr>
        </p:nvSpPr>
        <p:spPr>
          <a:xfrm>
            <a:off x="1219200" y="3242270"/>
            <a:ext cx="21945600" cy="6604001"/>
          </a:xfrm>
          <a:prstGeom prst="rect">
            <a:avLst/>
          </a:prstGeom>
        </p:spPr>
        <p:txBody>
          <a:bodyPr anchor="ctr"/>
          <a:lstStyle>
            <a:lvl1pPr>
              <a:defRPr spc="0" sz="12800"/>
            </a:lvl1pPr>
          </a:lstStyle>
          <a:p>
            <a:pPr/>
            <a:r>
              <a:t>Bölüm Başlığı</a:t>
            </a:r>
          </a:p>
        </p:txBody>
      </p:sp>
      <p:sp>
        <p:nvSpPr>
          <p:cNvPr id="72" name="Slayt Numarası"/>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Yalnızca Başlık">
    <p:spTree>
      <p:nvGrpSpPr>
        <p:cNvPr id="1" name=""/>
        <p:cNvGrpSpPr/>
        <p:nvPr/>
      </p:nvGrpSpPr>
      <p:grpSpPr>
        <a:xfrm>
          <a:off x="0" y="0"/>
          <a:ext cx="0" cy="0"/>
          <a:chOff x="0" y="0"/>
          <a:chExt cx="0" cy="0"/>
        </a:xfrm>
      </p:grpSpPr>
      <p:sp>
        <p:nvSpPr>
          <p:cNvPr id="79" name="Slayt Başlığı"/>
          <p:cNvSpPr txBox="1"/>
          <p:nvPr>
            <p:ph type="title" hasCustomPrompt="1"/>
          </p:nvPr>
        </p:nvSpPr>
        <p:spPr>
          <a:prstGeom prst="rect">
            <a:avLst/>
          </a:prstGeom>
        </p:spPr>
        <p:txBody>
          <a:bodyPr/>
          <a:lstStyle/>
          <a:p>
            <a:pPr/>
            <a:r>
              <a:t>Slayt Başlığı</a:t>
            </a:r>
          </a:p>
        </p:txBody>
      </p:sp>
      <p:sp>
        <p:nvSpPr>
          <p:cNvPr id="80" name="Slayt Alt Başlığı"/>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Slayt Alt Başlığı</a:t>
            </a:r>
          </a:p>
        </p:txBody>
      </p:sp>
      <p:sp>
        <p:nvSpPr>
          <p:cNvPr id="81" name="Slayt Numarası"/>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janda">
    <p:spTree>
      <p:nvGrpSpPr>
        <p:cNvPr id="1" name=""/>
        <p:cNvGrpSpPr/>
        <p:nvPr/>
      </p:nvGrpSpPr>
      <p:grpSpPr>
        <a:xfrm>
          <a:off x="0" y="0"/>
          <a:ext cx="0" cy="0"/>
          <a:chOff x="0" y="0"/>
          <a:chExt cx="0" cy="0"/>
        </a:xfrm>
      </p:grpSpPr>
      <p:sp>
        <p:nvSpPr>
          <p:cNvPr id="88" name="Ajanda Başlığı"/>
          <p:cNvSpPr txBox="1"/>
          <p:nvPr>
            <p:ph type="title" hasCustomPrompt="1"/>
          </p:nvPr>
        </p:nvSpPr>
        <p:spPr>
          <a:prstGeom prst="rect">
            <a:avLst/>
          </a:prstGeom>
        </p:spPr>
        <p:txBody>
          <a:bodyPr/>
          <a:lstStyle/>
          <a:p>
            <a:pPr/>
            <a:r>
              <a:t>Ajanda Başlığı</a:t>
            </a:r>
          </a:p>
        </p:txBody>
      </p:sp>
      <p:sp>
        <p:nvSpPr>
          <p:cNvPr id="89" name="Gövde Düzeyi Bir…"/>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Ajanda Konuları</a:t>
            </a:r>
          </a:p>
          <a:p>
            <a:pPr lvl="1"/>
            <a:r>
              <a:t/>
            </a:r>
          </a:p>
          <a:p>
            <a:pPr lvl="2"/>
            <a:r>
              <a:t/>
            </a:r>
          </a:p>
          <a:p>
            <a:pPr lvl="3"/>
            <a:r>
              <a:t/>
            </a:r>
          </a:p>
          <a:p>
            <a:pPr lvl="4"/>
            <a:r>
              <a:t/>
            </a:r>
          </a:p>
        </p:txBody>
      </p:sp>
      <p:sp>
        <p:nvSpPr>
          <p:cNvPr id="90" name="Ajanda Alt Başlığı"/>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Ajanda Alt Başlığı</a:t>
            </a:r>
          </a:p>
        </p:txBody>
      </p:sp>
      <p:sp>
        <p:nvSpPr>
          <p:cNvPr id="91" name="Slayt Numarası"/>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ayt Başlığı"/>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Slayt Başlığı</a:t>
            </a:r>
          </a:p>
        </p:txBody>
      </p:sp>
      <p:sp>
        <p:nvSpPr>
          <p:cNvPr id="3" name="Gövde Düzeyi Bir…"/>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Slayt madde işareti metni</a:t>
            </a:r>
          </a:p>
          <a:p>
            <a:pPr lvl="1"/>
            <a:r>
              <a:t/>
            </a:r>
          </a:p>
          <a:p>
            <a:pPr lvl="2"/>
            <a:r>
              <a:t/>
            </a:r>
          </a:p>
          <a:p>
            <a:pPr lvl="3"/>
            <a:r>
              <a:t/>
            </a:r>
          </a:p>
          <a:p>
            <a:pPr lvl="4"/>
            <a:r>
              <a:t/>
            </a:r>
          </a:p>
        </p:txBody>
      </p:sp>
      <p:sp>
        <p:nvSpPr>
          <p:cNvPr id="4" name="Slayt Numarası"/>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9F0"/>
        </a:solidFill>
      </p:bgPr>
    </p:bg>
    <p:spTree>
      <p:nvGrpSpPr>
        <p:cNvPr id="1" name=""/>
        <p:cNvGrpSpPr/>
        <p:nvPr/>
      </p:nvGrpSpPr>
      <p:grpSpPr>
        <a:xfrm>
          <a:off x="0" y="0"/>
          <a:ext cx="0" cy="0"/>
          <a:chOff x="0" y="0"/>
          <a:chExt cx="0" cy="0"/>
        </a:xfrm>
      </p:grpSpPr>
      <p:sp>
        <p:nvSpPr>
          <p:cNvPr id="151" name="Ahmet Arda Yemen 1703041102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Ahmet Arda Yemen 17030411020</a:t>
            </a:r>
          </a:p>
        </p:txBody>
      </p:sp>
      <p:sp>
        <p:nvSpPr>
          <p:cNvPr id="152" name="CORONAVIRUS"/>
          <p:cNvSpPr txBox="1"/>
          <p:nvPr>
            <p:ph type="ctrTitle"/>
          </p:nvPr>
        </p:nvSpPr>
        <p:spPr>
          <a:xfrm>
            <a:off x="1219200" y="178355"/>
            <a:ext cx="21945600" cy="4267201"/>
          </a:xfrm>
          <a:prstGeom prst="rect">
            <a:avLst/>
          </a:prstGeom>
        </p:spPr>
        <p:txBody>
          <a:bodyPr/>
          <a:lstStyle/>
          <a:p>
            <a:pPr/>
            <a:r>
              <a:t>CORONAVIRUS </a:t>
            </a:r>
          </a:p>
        </p:txBody>
      </p:sp>
      <p:sp>
        <p:nvSpPr>
          <p:cNvPr id="153" name="Unemployment Rate in Turkey"/>
          <p:cNvSpPr txBox="1"/>
          <p:nvPr>
            <p:ph type="subTitle" sz="quarter" idx="1"/>
          </p:nvPr>
        </p:nvSpPr>
        <p:spPr>
          <a:xfrm>
            <a:off x="1219200" y="4539519"/>
            <a:ext cx="21945600" cy="2250594"/>
          </a:xfrm>
          <a:prstGeom prst="rect">
            <a:avLst/>
          </a:prstGeom>
        </p:spPr>
        <p:txBody>
          <a:bodyPr/>
          <a:lstStyle/>
          <a:p>
            <a:pPr/>
            <a:r>
              <a:t>Unemployment Rate in Turkey</a:t>
            </a:r>
          </a:p>
        </p:txBody>
      </p:sp>
      <p:pic>
        <p:nvPicPr>
          <p:cNvPr id="154" name="coronavirus_0.png" descr="coronavirus_0.png"/>
          <p:cNvPicPr>
            <a:picLocks noChangeAspect="1"/>
          </p:cNvPicPr>
          <p:nvPr/>
        </p:nvPicPr>
        <p:blipFill>
          <a:blip r:embed="rId2">
            <a:extLst/>
          </a:blip>
          <a:stretch>
            <a:fillRect/>
          </a:stretch>
        </p:blipFill>
        <p:spPr>
          <a:xfrm>
            <a:off x="10604500" y="7161311"/>
            <a:ext cx="3175000" cy="30480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9F0"/>
        </a:solidFill>
      </p:bgPr>
    </p:bg>
    <p:spTree>
      <p:nvGrpSpPr>
        <p:cNvPr id="1" name=""/>
        <p:cNvGrpSpPr/>
        <p:nvPr/>
      </p:nvGrpSpPr>
      <p:grpSpPr>
        <a:xfrm>
          <a:off x="0" y="0"/>
          <a:ext cx="0" cy="0"/>
          <a:chOff x="0" y="0"/>
          <a:chExt cx="0" cy="0"/>
        </a:xfrm>
      </p:grpSpPr>
      <p:sp>
        <p:nvSpPr>
          <p:cNvPr id="156" name="Introduction"/>
          <p:cNvSpPr txBox="1"/>
          <p:nvPr>
            <p:ph type="title"/>
          </p:nvPr>
        </p:nvSpPr>
        <p:spPr>
          <a:prstGeom prst="rect">
            <a:avLst/>
          </a:prstGeom>
        </p:spPr>
        <p:txBody>
          <a:bodyPr/>
          <a:lstStyle/>
          <a:p>
            <a:pPr lvl="1"/>
            <a:r>
              <a:t>Introduction</a:t>
            </a:r>
          </a:p>
        </p:txBody>
      </p:sp>
      <p:sp>
        <p:nvSpPr>
          <p:cNvPr id="157" name="After the first case of coronavirus in Turkey, people were affected in many ways. Many businesses and shops lost their revenues after a warning to stay home as a precaution. They tried to reduce their expenses to offset this loss of revenue. The first th"/>
          <p:cNvSpPr txBox="1"/>
          <p:nvPr>
            <p:ph type="body" idx="1"/>
          </p:nvPr>
        </p:nvSpPr>
        <p:spPr>
          <a:xfrm>
            <a:off x="1217711" y="3156263"/>
            <a:ext cx="21948578" cy="8483601"/>
          </a:xfrm>
          <a:prstGeom prst="rect">
            <a:avLst/>
          </a:prstGeom>
        </p:spPr>
        <p:txBody>
          <a:bodyPr anchor="ctr"/>
          <a:lstStyle>
            <a:lvl1pPr marL="0" indent="0" algn="just">
              <a:buSzTx/>
              <a:buNone/>
              <a:defRPr baseline="7142" spc="42" sz="4200"/>
            </a:lvl1pPr>
          </a:lstStyle>
          <a:p>
            <a:pPr/>
            <a:r>
              <a:t>After the first case of coronavirus in Turkey, people were affected in many ways. Many businesses and shops lost their revenues after a warning to stay home as a precaution. They tried to reduce their expenses to offset this loss of revenue. The first thing that was done to reduce expenses was to reduce the number of employees. This and such effects have had some effect on the unemployment rate. In this project, it is aimed to visualize the unemployment rate in Turkey after coronavirus.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9F0"/>
        </a:solidFill>
      </p:bgPr>
    </p:bg>
    <p:spTree>
      <p:nvGrpSpPr>
        <p:cNvPr id="1" name=""/>
        <p:cNvGrpSpPr/>
        <p:nvPr/>
      </p:nvGrpSpPr>
      <p:grpSpPr>
        <a:xfrm>
          <a:off x="0" y="0"/>
          <a:ext cx="0" cy="0"/>
          <a:chOff x="0" y="0"/>
          <a:chExt cx="0" cy="0"/>
        </a:xfrm>
      </p:grpSpPr>
      <p:sp>
        <p:nvSpPr>
          <p:cNvPr id="159" name="In this project, I will review and visualize the unemployment data monthly, quarterly and annually. The main reference of the data is the data of the Turkish Statistical Institute."/>
          <p:cNvSpPr txBox="1"/>
          <p:nvPr>
            <p:ph type="body" sz="half" idx="1"/>
          </p:nvPr>
        </p:nvSpPr>
        <p:spPr>
          <a:xfrm>
            <a:off x="1225164" y="2614426"/>
            <a:ext cx="11868499" cy="8487148"/>
          </a:xfrm>
          <a:prstGeom prst="rect">
            <a:avLst/>
          </a:prstGeom>
        </p:spPr>
        <p:txBody>
          <a:bodyPr spcCol="593424"/>
          <a:lstStyle>
            <a:lvl1pPr marL="0" indent="546100">
              <a:buClr>
                <a:srgbClr val="000000"/>
              </a:buClr>
              <a:buSzTx/>
              <a:buNone/>
            </a:lvl1pPr>
          </a:lstStyle>
          <a:p>
            <a:pPr/>
            <a:r>
              <a:t>In this project, I will review and visualize the unemployment data monthly, quarterly and annually. The main reference of the data is the data of the Turkish Statistical Institute.</a:t>
            </a:r>
          </a:p>
        </p:txBody>
      </p:sp>
      <p:pic>
        <p:nvPicPr>
          <p:cNvPr id="160" name="1573922584557-3.jpg" descr="1573922584557-3.jpg"/>
          <p:cNvPicPr>
            <a:picLocks noChangeAspect="1"/>
          </p:cNvPicPr>
          <p:nvPr/>
        </p:nvPicPr>
        <p:blipFill>
          <a:blip r:embed="rId2">
            <a:extLst/>
          </a:blip>
          <a:stretch>
            <a:fillRect/>
          </a:stretch>
        </p:blipFill>
        <p:spPr>
          <a:xfrm>
            <a:off x="9321910" y="3019223"/>
            <a:ext cx="13648984" cy="767755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9F0"/>
        </a:solidFill>
      </p:bgPr>
    </p:bg>
    <p:spTree>
      <p:nvGrpSpPr>
        <p:cNvPr id="1" name=""/>
        <p:cNvGrpSpPr/>
        <p:nvPr/>
      </p:nvGrpSpPr>
      <p:grpSpPr>
        <a:xfrm>
          <a:off x="0" y="0"/>
          <a:ext cx="0" cy="0"/>
          <a:chOff x="0" y="0"/>
          <a:chExt cx="0" cy="0"/>
        </a:xfrm>
      </p:grpSpPr>
      <p:pic>
        <p:nvPicPr>
          <p:cNvPr id="162" name="Unknown-1.jpeg" descr="Unknown-1.jpeg"/>
          <p:cNvPicPr>
            <a:picLocks noChangeAspect="1"/>
          </p:cNvPicPr>
          <p:nvPr/>
        </p:nvPicPr>
        <p:blipFill>
          <a:blip r:embed="rId2">
            <a:extLst/>
          </a:blip>
          <a:stretch>
            <a:fillRect/>
          </a:stretch>
        </p:blipFill>
        <p:spPr>
          <a:xfrm>
            <a:off x="584206" y="3338217"/>
            <a:ext cx="23215588" cy="7039566"/>
          </a:xfrm>
          <a:prstGeom prst="rect">
            <a:avLst/>
          </a:prstGeom>
          <a:ln w="63500">
            <a:solidFill>
              <a:srgbClr val="000000"/>
            </a:solidFill>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9F0"/>
        </a:solidFill>
      </p:bgPr>
    </p:bg>
    <p:spTree>
      <p:nvGrpSpPr>
        <p:cNvPr id="1" name=""/>
        <p:cNvGrpSpPr/>
        <p:nvPr/>
      </p:nvGrpSpPr>
      <p:grpSpPr>
        <a:xfrm>
          <a:off x="0" y="0"/>
          <a:ext cx="0" cy="0"/>
          <a:chOff x="0" y="0"/>
          <a:chExt cx="0" cy="0"/>
        </a:xfrm>
      </p:grpSpPr>
      <p:pic>
        <p:nvPicPr>
          <p:cNvPr id="164" name="Unknown.jpeg" descr="Unknown.jpeg"/>
          <p:cNvPicPr>
            <a:picLocks noChangeAspect="1"/>
          </p:cNvPicPr>
          <p:nvPr/>
        </p:nvPicPr>
        <p:blipFill>
          <a:blip r:embed="rId2">
            <a:extLst/>
          </a:blip>
          <a:stretch>
            <a:fillRect/>
          </a:stretch>
        </p:blipFill>
        <p:spPr>
          <a:xfrm>
            <a:off x="584200" y="3338215"/>
            <a:ext cx="23215600" cy="7039570"/>
          </a:xfrm>
          <a:prstGeom prst="rect">
            <a:avLst/>
          </a:prstGeom>
          <a:ln w="63500">
            <a:solidFill>
              <a:srgbClr val="000000"/>
            </a:solidFill>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9F0"/>
        </a:solidFill>
      </p:bgPr>
    </p:bg>
    <p:spTree>
      <p:nvGrpSpPr>
        <p:cNvPr id="1" name=""/>
        <p:cNvGrpSpPr/>
        <p:nvPr/>
      </p:nvGrpSpPr>
      <p:grpSpPr>
        <a:xfrm>
          <a:off x="0" y="0"/>
          <a:ext cx="0" cy="0"/>
          <a:chOff x="0" y="0"/>
          <a:chExt cx="0" cy="0"/>
        </a:xfrm>
      </p:grpSpPr>
      <p:pic>
        <p:nvPicPr>
          <p:cNvPr id="166" name="Görüntü" descr="Görüntü"/>
          <p:cNvPicPr>
            <a:picLocks noChangeAspect="1"/>
          </p:cNvPicPr>
          <p:nvPr/>
        </p:nvPicPr>
        <p:blipFill>
          <a:blip r:embed="rId2">
            <a:extLst/>
          </a:blip>
          <a:stretch>
            <a:fillRect/>
          </a:stretch>
        </p:blipFill>
        <p:spPr>
          <a:xfrm>
            <a:off x="2779374" y="3722"/>
            <a:ext cx="18825252" cy="1370855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9F0"/>
        </a:solidFill>
      </p:bgPr>
    </p:bg>
    <p:spTree>
      <p:nvGrpSpPr>
        <p:cNvPr id="1" name=""/>
        <p:cNvGrpSpPr/>
        <p:nvPr/>
      </p:nvGrpSpPr>
      <p:grpSpPr>
        <a:xfrm>
          <a:off x="0" y="0"/>
          <a:ext cx="0" cy="0"/>
          <a:chOff x="0" y="0"/>
          <a:chExt cx="0" cy="0"/>
        </a:xfrm>
      </p:grpSpPr>
      <p:pic>
        <p:nvPicPr>
          <p:cNvPr id="168" name="G3.jpg" descr="G3.jpg"/>
          <p:cNvPicPr>
            <a:picLocks noChangeAspect="1"/>
          </p:cNvPicPr>
          <p:nvPr/>
        </p:nvPicPr>
        <p:blipFill>
          <a:blip r:embed="rId2">
            <a:extLst/>
          </a:blip>
          <a:stretch>
            <a:fillRect/>
          </a:stretch>
        </p:blipFill>
        <p:spPr>
          <a:xfrm>
            <a:off x="3906948" y="-1"/>
            <a:ext cx="16570103" cy="13716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