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3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12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490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8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CBBB-C4D4-4237-AE6E-CD07A3DB7FC5}" type="datetimeFigureOut">
              <a:rPr lang="en-US" smtClean="0"/>
              <a:t>10-Apr-23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2F4A1F-81E2-42AE-A9CC-F6FAE6C99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Week-5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Rifa</a:t>
            </a:r>
            <a:r>
              <a:rPr lang="en-US" dirty="0" smtClean="0"/>
              <a:t> Ardan Azhari</a:t>
            </a:r>
          </a:p>
          <a:p>
            <a:r>
              <a:rPr lang="en-US" dirty="0" err="1" smtClean="0"/>
              <a:t>Fullstack</a:t>
            </a:r>
            <a:r>
              <a:rPr lang="en-US" dirty="0" smtClean="0"/>
              <a:t> Website batch-15</a:t>
            </a:r>
          </a:p>
          <a:p>
            <a:r>
              <a:rPr lang="en-US" dirty="0" err="1" smtClean="0"/>
              <a:t>Fazztrack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Node.js?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Node.js </a:t>
            </a:r>
            <a:r>
              <a:rPr lang="en-US" dirty="0" err="1"/>
              <a:t>adalah</a:t>
            </a:r>
            <a:r>
              <a:rPr lang="en-US" dirty="0"/>
              <a:t> runtime environment </a:t>
            </a:r>
            <a:r>
              <a:rPr lang="en-US" dirty="0" err="1"/>
              <a:t>untuk</a:t>
            </a:r>
            <a:r>
              <a:rPr lang="en-US" dirty="0"/>
              <a:t> JavaScript yang </a:t>
            </a:r>
            <a:r>
              <a:rPr lang="en-US" dirty="0" err="1"/>
              <a:t>bersifat</a:t>
            </a:r>
            <a:r>
              <a:rPr lang="en-US" dirty="0"/>
              <a:t> open-source </a:t>
            </a:r>
            <a:r>
              <a:rPr lang="en-US" dirty="0" err="1"/>
              <a:t>dan</a:t>
            </a:r>
            <a:r>
              <a:rPr lang="en-US" dirty="0"/>
              <a:t> cross-platform. </a:t>
            </a:r>
            <a:r>
              <a:rPr lang="en-US" dirty="0" err="1"/>
              <a:t>Dengan</a:t>
            </a:r>
            <a:r>
              <a:rPr lang="en-US" dirty="0"/>
              <a:t> Node.js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di </a:t>
            </a:r>
            <a:r>
              <a:rPr lang="en-US" dirty="0" err="1"/>
              <a:t>mana</a:t>
            </a:r>
            <a:r>
              <a:rPr lang="en-US" dirty="0"/>
              <a:t> pun,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browser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8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Express.js?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Express.js </a:t>
            </a:r>
            <a:r>
              <a:rPr lang="en-US" dirty="0" err="1"/>
              <a:t>adalah</a:t>
            </a:r>
            <a:r>
              <a:rPr lang="en-US" dirty="0"/>
              <a:t> framework back end.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website,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routing </a:t>
            </a:r>
            <a:r>
              <a:rPr lang="en-US" dirty="0" err="1"/>
              <a:t>dan</a:t>
            </a:r>
            <a:r>
              <a:rPr lang="en-US" dirty="0"/>
              <a:t> session, </a:t>
            </a:r>
            <a:r>
              <a:rPr lang="en-US" dirty="0" err="1"/>
              <a:t>permintaan</a:t>
            </a:r>
            <a:r>
              <a:rPr lang="en-US" dirty="0"/>
              <a:t> HTTP, </a:t>
            </a:r>
            <a:r>
              <a:rPr lang="en-US" dirty="0" err="1"/>
              <a:t>penanganan</a:t>
            </a:r>
            <a:r>
              <a:rPr lang="en-US" dirty="0"/>
              <a:t> error,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data di server. 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PostgreSQL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 </a:t>
            </a:r>
            <a:r>
              <a:rPr lang="en-US" dirty="0" smtClean="0"/>
              <a:t>database</a:t>
            </a:r>
            <a:r>
              <a:rPr lang="en-US" dirty="0"/>
              <a:t> </a:t>
            </a:r>
            <a:r>
              <a:rPr lang="en-US" dirty="0" err="1"/>
              <a:t>relasional</a:t>
            </a:r>
            <a:r>
              <a:rPr lang="en-US" dirty="0"/>
              <a:t> (RDBMS) yang </a:t>
            </a:r>
            <a:r>
              <a:rPr lang="en-US" dirty="0" err="1"/>
              <a:t>bersifat</a:t>
            </a:r>
            <a:r>
              <a:rPr lang="en-US" dirty="0"/>
              <a:t> open </a:t>
            </a:r>
            <a:r>
              <a:rPr lang="en-US" dirty="0" smtClean="0"/>
              <a:t>source.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/>
              <a:t>database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/>
              <a:t>Apa itu API?</a:t>
            </a:r>
            <a:r>
              <a:rPr lang="sv-SE" dirty="0"/>
              <a:t/>
            </a:r>
            <a:br>
              <a:rPr lang="sv-S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API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Application Programming Interface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software yang </a:t>
            </a:r>
            <a:r>
              <a:rPr lang="en-US" dirty="0" err="1"/>
              <a:t>memungkinkan</a:t>
            </a:r>
            <a:r>
              <a:rPr lang="en-US" dirty="0"/>
              <a:t> para developer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smtClean="0"/>
              <a:t>lain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REST API </a:t>
            </a:r>
            <a:r>
              <a:rPr lang="en-US" dirty="0" err="1"/>
              <a:t>vs</a:t>
            </a:r>
            <a:r>
              <a:rPr lang="en-US" dirty="0"/>
              <a:t> API in </a:t>
            </a:r>
            <a:r>
              <a:rPr lang="en-US" dirty="0" smtClean="0"/>
              <a:t>General</a:t>
            </a:r>
          </a:p>
          <a:p>
            <a:pPr marL="0" indent="0" algn="just">
              <a:buNone/>
            </a:pPr>
            <a:r>
              <a:rPr lang="en-US" dirty="0"/>
              <a:t>REST API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API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 smtClean="0"/>
              <a:t>. Cara </a:t>
            </a:r>
            <a:r>
              <a:rPr lang="en-US" dirty="0" err="1" smtClean="0"/>
              <a:t>kerjanya</a:t>
            </a:r>
            <a:r>
              <a:rPr lang="en-US" dirty="0" smtClean="0"/>
              <a:t> REST client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resource </a:t>
            </a:r>
            <a:r>
              <a:rPr lang="en-US" dirty="0" err="1" smtClean="0"/>
              <a:t>pada</a:t>
            </a:r>
            <a:r>
              <a:rPr lang="en-US" dirty="0" smtClean="0"/>
              <a:t> REST server </a:t>
            </a:r>
            <a:r>
              <a:rPr lang="en-US" dirty="0" err="1" smtClean="0"/>
              <a:t>dimana</a:t>
            </a:r>
            <a:r>
              <a:rPr lang="en-US" dirty="0" smtClean="0"/>
              <a:t> resource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/>
              <a:t> </a:t>
            </a:r>
            <a:r>
              <a:rPr lang="en-US" dirty="0" smtClean="0"/>
              <a:t>global ID </a:t>
            </a:r>
            <a:r>
              <a:rPr lang="en-US" dirty="0" err="1" smtClean="0"/>
              <a:t>atau</a:t>
            </a:r>
            <a:r>
              <a:rPr lang="en-US" dirty="0" smtClean="0"/>
              <a:t> URIs(Universal Resource Identifiers)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TERIMA KASIH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432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132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Week-5</vt:lpstr>
      <vt:lpstr>Apa itu Node.js?</vt:lpstr>
      <vt:lpstr>Apa itu Express.js?</vt:lpstr>
      <vt:lpstr>Apa itu PostgreSQL? </vt:lpstr>
      <vt:lpstr>Apa itu API?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Week-5</dc:title>
  <dc:creator>Ardan Azhari</dc:creator>
  <cp:lastModifiedBy>Ardan Azhari</cp:lastModifiedBy>
  <cp:revision>4</cp:revision>
  <dcterms:created xsi:type="dcterms:W3CDTF">2023-04-10T00:33:36Z</dcterms:created>
  <dcterms:modified xsi:type="dcterms:W3CDTF">2023-04-10T01:03:48Z</dcterms:modified>
</cp:coreProperties>
</file>