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3. Empathy Map – Pengguna SPayLater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2743200" cy="3200400"/>
          </a:xfrm>
          <a:prstGeom prst="rect">
            <a:avLst/>
          </a:prstGeom>
          <a:solidFill>
            <a:srgbClr val="FFE59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/>
              <a:t>SAYS</a:t>
            </a:r>
          </a:p>
          <a:p>
            <a:pPr>
              <a:defRPr sz="1400"/>
            </a:pPr>
            <a:r>
              <a:t>- Awalnya karena ada promo cicilan 0% dan ada kebutuhan mendesak.</a:t>
            </a:r>
          </a:p>
          <a:p>
            <a:pPr>
              <a:defRPr sz="1400"/>
            </a:pPr>
            <a:r>
              <a:t>- Bunga terasa, tapi masih bisa ditoleransi asal jangan cicilan panjang.</a:t>
            </a:r>
          </a:p>
          <a:p>
            <a:pPr>
              <a:defRPr sz="1400"/>
            </a:pPr>
            <a:r>
              <a:t>- Notifikasi jatuh tempo dan simulasi cicilan sangat membantu.</a:t>
            </a:r>
          </a:p>
          <a:p>
            <a:pPr>
              <a:defRPr sz="1400"/>
            </a:pPr>
            <a:r>
              <a:t>- SPayLater lebih ringan dibanding pinjaman online atau kartu kredit.</a:t>
            </a:r>
          </a:p>
          <a:p>
            <a:pPr>
              <a:defRPr sz="1400"/>
            </a:pPr>
            <a:r>
              <a:t>- Kalau orangnya boros, fitur ini bisa berbahaya.</a:t>
            </a:r>
          </a:p>
          <a:p>
            <a:pPr>
              <a:defRPr sz="1400"/>
            </a:pPr>
            <a:r>
              <a:t>- Waktu itu saya beli barang flash sale, tapi aplikasi nge-lag.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371600"/>
            <a:ext cx="2743200" cy="3200400"/>
          </a:xfrm>
          <a:prstGeom prst="rect">
            <a:avLst/>
          </a:prstGeom>
          <a:solidFill>
            <a:srgbClr val="C6EFC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/>
              <a:t>DOES</a:t>
            </a:r>
          </a:p>
          <a:p>
            <a:pPr>
              <a:defRPr sz="1400"/>
            </a:pPr>
            <a:r>
              <a:t>- Menggunakan SPayLater secara rutin untuk belanja bulanan.</a:t>
            </a:r>
          </a:p>
          <a:p>
            <a:pPr>
              <a:defRPr sz="1400"/>
            </a:pPr>
            <a:r>
              <a:t>- Membayar sebelum jatuh tempo agar tidak kena denda.</a:t>
            </a:r>
          </a:p>
          <a:p>
            <a:pPr>
              <a:defRPr sz="1400"/>
            </a:pPr>
            <a:r>
              <a:t>- Menyetel reminder untuk mencegah keterlambatan.</a:t>
            </a:r>
          </a:p>
          <a:p>
            <a:pPr>
              <a:defRPr sz="1400"/>
            </a:pPr>
            <a:r>
              <a:t>- Pernah lapor ke CS Shopee karena dana tidak kembali.</a:t>
            </a:r>
          </a:p>
          <a:p>
            <a:pPr>
              <a:defRPr sz="1400"/>
            </a:pPr>
            <a:r>
              <a:t>- Beralih ke COD atau transfer manual setelah pengalaman buruk.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754880"/>
            <a:ext cx="2743200" cy="3200400"/>
          </a:xfrm>
          <a:prstGeom prst="rect">
            <a:avLst/>
          </a:prstGeom>
          <a:solidFill>
            <a:srgbClr val="FFC7C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/>
              <a:t>FEELS</a:t>
            </a:r>
          </a:p>
          <a:p>
            <a:pPr>
              <a:defRPr sz="1400"/>
            </a:pPr>
            <a:r>
              <a:t>- Merasa terbantu karena bisa memenuhi kebutuhan tanpa meminjam.</a:t>
            </a:r>
          </a:p>
          <a:p>
            <a:pPr>
              <a:defRPr sz="1400"/>
            </a:pPr>
            <a:r>
              <a:t>- Frustrasi karena pernah transaksi gagal dan dana tidak kembali.</a:t>
            </a:r>
          </a:p>
          <a:p>
            <a:pPr>
              <a:defRPr sz="1400"/>
            </a:pPr>
            <a:r>
              <a:t>- Kecewa terhadap respons CS yang lambat.</a:t>
            </a:r>
          </a:p>
          <a:p>
            <a:pPr>
              <a:defRPr sz="1400"/>
            </a:pPr>
            <a:r>
              <a:t>- Merasa puas karena sistem cicilan pendek terasa ringan.</a:t>
            </a:r>
          </a:p>
          <a:p>
            <a:pPr>
              <a:defRPr sz="1400"/>
            </a:pPr>
            <a:r>
              <a:t>- Waspada terhadap kemungkinan keterlambatan dan risiko utang.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4114800" y="4754880"/>
            <a:ext cx="2743200" cy="3200400"/>
          </a:xfrm>
          <a:prstGeom prst="rect">
            <a:avLst/>
          </a:prstGeom>
          <a:solidFill>
            <a:srgbClr val="DDD9F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/>
              <a:t>THINKS</a:t>
            </a:r>
          </a:p>
          <a:p>
            <a:pPr>
              <a:defRPr sz="1400"/>
            </a:pPr>
            <a:r>
              <a:t>- Kalau tahu cara pakainya dan disiplin, SPayLater bisa sangat membantu.</a:t>
            </a:r>
          </a:p>
          <a:p>
            <a:pPr>
              <a:defRPr sz="1400"/>
            </a:pPr>
            <a:r>
              <a:t>- Saya harus tahu batas kemampuan bayar.</a:t>
            </a:r>
          </a:p>
          <a:p>
            <a:pPr>
              <a:defRPr sz="1400"/>
            </a:pPr>
            <a:r>
              <a:t>- Kalau ada promo atau cicilan pendek, ini solusi yang baik.</a:t>
            </a:r>
          </a:p>
          <a:p>
            <a:pPr>
              <a:defRPr sz="1400"/>
            </a:pPr>
            <a:r>
              <a:t>- Saya ragu pakai ShopeePay untuk nominal besar.</a:t>
            </a:r>
          </a:p>
          <a:p>
            <a:pPr>
              <a:defRPr sz="1400"/>
            </a:pPr>
            <a:r>
              <a:t>- Harus ada jaminan CS responsif agar saya percaya lagi.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