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1422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824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055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944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91228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59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9F65B1BB-0919-4317-A456-3C381479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5639" b="775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4FB91-FF17-4ABE-A0F3-3C3B9AFA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23" y="105191"/>
            <a:ext cx="8673484" cy="24338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Two-wheeled unstable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transporter</a:t>
            </a:r>
            <a:endParaRPr lang="ro-RO" b="1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8FC6F-2695-4DBC-84C2-2EC5A186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443" y="4672269"/>
            <a:ext cx="4485725" cy="10968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Autor:Ardelean</a:t>
            </a:r>
            <a:r>
              <a:rPr lang="en-US" dirty="0"/>
              <a:t> Alexandra</a:t>
            </a:r>
          </a:p>
          <a:p>
            <a:r>
              <a:rPr lang="en-US" dirty="0" err="1"/>
              <a:t>Grupa</a:t>
            </a:r>
            <a:r>
              <a:rPr lang="en-US" dirty="0"/>
              <a:t>: 30131</a:t>
            </a:r>
          </a:p>
          <a:p>
            <a:r>
              <a:rPr lang="en-US" dirty="0"/>
              <a:t>An </a:t>
            </a:r>
            <a:r>
              <a:rPr lang="en-US" dirty="0" err="1"/>
              <a:t>Universitar</a:t>
            </a:r>
            <a:r>
              <a:rPr lang="en-US" dirty="0"/>
              <a:t>: 2020-2021</a:t>
            </a:r>
            <a:endParaRPr lang="ro-RO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8BA18A7-6A77-4736-97B9-F9676F49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51" y="2947268"/>
            <a:ext cx="2575783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B30F-FA6E-4AEF-8A5D-CC63B348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03" y="402811"/>
            <a:ext cx="9958114" cy="1860995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psi am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 o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data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dovedeste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controllerele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obtinute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-ul nu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simuleze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apar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dificultati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doamna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profesoara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pic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bun.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Schema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A4888-E69C-41CA-BED9-7F3A955D31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9068" y="2263805"/>
            <a:ext cx="8838831" cy="38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11AE-DF03-4EF7-99EA-647C69AA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9" y="293689"/>
            <a:ext cx="8596668" cy="388077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</a:t>
            </a:r>
            <a:r>
              <a:rPr lang="en-US" sz="1600" dirty="0"/>
              <a:t>Schema </a:t>
            </a:r>
            <a:r>
              <a:rPr lang="en-US" sz="1600" dirty="0" err="1"/>
              <a:t>simplificata</a:t>
            </a:r>
            <a:r>
              <a:rPr lang="en-US" sz="1600" dirty="0"/>
              <a:t>:</a:t>
            </a:r>
          </a:p>
          <a:p>
            <a:pPr marL="2743200" lvl="6" indent="0">
              <a:buNone/>
            </a:pPr>
            <a:endParaRPr lang="ro-RO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A66C4-891D-438D-AE93-5224A9174A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657225"/>
            <a:ext cx="8896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1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C702BF-41B1-4943-BC0F-DA9377AE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47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2049" name="Picture 34">
            <a:extLst>
              <a:ext uri="{FF2B5EF4-FFF2-40B4-BE49-F238E27FC236}">
                <a16:creationId xmlns:a16="http://schemas.microsoft.com/office/drawing/2014/main" id="{88658FB7-B1E6-4104-8D2C-0B33690C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597683"/>
            <a:ext cx="5114925" cy="41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FF6094E-B5E3-40CC-B9AB-C0DB46110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4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o-R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ro-R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Iesirea</a:t>
            </a:r>
            <a:r>
              <a:rPr kumimoji="0" lang="en-US" altLang="ro-R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o-R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primului</a:t>
            </a:r>
            <a:r>
              <a:rPr kumimoji="0" lang="en-US" altLang="ro-R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regulator: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C8AF3-DE7D-4BA9-AE95-45F54326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7275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2052" name="Picture 35">
            <a:extLst>
              <a:ext uri="{FF2B5EF4-FFF2-40B4-BE49-F238E27FC236}">
                <a16:creationId xmlns:a16="http://schemas.microsoft.com/office/drawing/2014/main" id="{22A35825-35FC-431B-8DC5-DBD2F4CB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597693"/>
            <a:ext cx="5791200" cy="41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7B1B0-CEC9-4D04-82E7-0F380B16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17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5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52575" algn="l"/>
              </a:tabLst>
            </a:pPr>
            <a:br>
              <a:rPr kumimoji="0" lang="en-US" altLang="ro-R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ro-R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Iesirea</a:t>
            </a:r>
            <a:r>
              <a:rPr kumimoji="0" lang="en-US" altLang="ro-R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al 2-lea regulator: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FF9-E215-41C7-AF42-FE01E87C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6.Concluzii</a:t>
            </a:r>
            <a:br>
              <a:rPr lang="ro-RO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0B80-CC66-4784-850F-DD46733D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2" y="11662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concluzie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stabilizez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stistemul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control nu este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mentinerea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echilibru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Matlab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face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fixe.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controllerelor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accesibila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efecienta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Prin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mi-am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revizuit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cunostintele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de la IRA1 si IRA2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lucrand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MIMO,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decuploare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Guillemin-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Truxal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55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4A17-7BAC-4BE3-97DD-986DFFC2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1263"/>
          </a:xfrm>
        </p:spPr>
        <p:txBody>
          <a:bodyPr>
            <a:normAutofit fontScale="90000"/>
          </a:bodyPr>
          <a:lstStyle/>
          <a:p>
            <a:r>
              <a:rPr lang="en-US" sz="24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1.Scopul </a:t>
            </a:r>
            <a:r>
              <a:rPr lang="en-US" sz="24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24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o-RO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0239-55FB-40DB-A996-AB6CFF7B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54" y="1262231"/>
            <a:ext cx="10407762" cy="5427327"/>
          </a:xfrm>
        </p:spPr>
        <p:txBody>
          <a:bodyPr/>
          <a:lstStyle/>
          <a:p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Proiectul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abordat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transporter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instabil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roti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neliniar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asemanator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pendulului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inversat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stabiliza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motoare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curent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cuplu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roti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care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 se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inainte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mentine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transporterul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echilibru</a:t>
            </a:r>
            <a:r>
              <a:rPr lang="fr-FR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 algn="just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r>
              <a:rPr lang="en-US" sz="2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matematic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bazat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fizica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procesului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aducerea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lui la o forma standard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simulare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Reglarea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parametrilor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identificare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Verificarea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512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FD6-7C00-47E9-9618-2E347C97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1571"/>
          </a:xfrm>
        </p:spPr>
        <p:txBody>
          <a:bodyPr>
            <a:normAutofit fontScale="90000"/>
          </a:bodyPr>
          <a:lstStyle/>
          <a:p>
            <a:r>
              <a:rPr lang="en-US" sz="22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2.Determinarea </a:t>
            </a:r>
            <a:r>
              <a:rPr lang="en-US" sz="22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2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22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br>
              <a:rPr lang="ro-RO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br>
              <a:rPr lang="ro-RO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AAF08-C827-4D94-B33A-E851C10CD6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1171"/>
            <a:ext cx="5866341" cy="25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C78EC-8F4F-4CD5-8564-1D32D89E37C4}"/>
              </a:ext>
            </a:extLst>
          </p:cNvPr>
          <p:cNvSpPr txBox="1"/>
          <p:nvPr/>
        </p:nvSpPr>
        <p:spPr>
          <a:xfrm>
            <a:off x="557742" y="4038436"/>
            <a:ext cx="107346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Dinamica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transporterului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instabil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obinte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ecuatiile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Euler-Lagrange.In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coordonate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θ-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viteza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ψ-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unghiul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deviere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axa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φ-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unghiul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verticale. Exista 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generaliza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coordonatele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vitezei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unghiului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axa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s-a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dovedit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aleasa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ecuatiile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pierderea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generalitatii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463C2-8617-4150-807E-8F9D21F8C502}"/>
              </a:ext>
            </a:extLst>
          </p:cNvPr>
          <p:cNvSpPr txBox="1"/>
          <p:nvPr/>
        </p:nvSpPr>
        <p:spPr>
          <a:xfrm>
            <a:off x="6543675" y="2376021"/>
            <a:ext cx="3648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/>
              <a:t>Coordonatele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fortele</a:t>
            </a:r>
            <a:r>
              <a:rPr lang="en-US" sz="1100" dirty="0"/>
              <a:t> </a:t>
            </a:r>
            <a:r>
              <a:rPr lang="en-US" sz="1100" dirty="0" err="1"/>
              <a:t>unui</a:t>
            </a:r>
            <a:r>
              <a:rPr lang="en-US" sz="1100" dirty="0"/>
              <a:t> transporter </a:t>
            </a:r>
            <a:r>
              <a:rPr lang="en-US" sz="1100" dirty="0" err="1"/>
              <a:t>instabil</a:t>
            </a:r>
            <a:endParaRPr lang="ro-RO" sz="1100" dirty="0"/>
          </a:p>
        </p:txBody>
      </p:sp>
    </p:spTree>
    <p:extLst>
      <p:ext uri="{BB962C8B-B14F-4D97-AF65-F5344CB8AC3E}">
        <p14:creationId xmlns:p14="http://schemas.microsoft.com/office/powerpoint/2010/main" val="384559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773-7383-4D28-AAAE-9119D9F4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Achizitie</a:t>
            </a:r>
            <a:r>
              <a:rPr lang="en-US" sz="2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semnale</a:t>
            </a:r>
            <a:br>
              <a:rPr lang="ro-RO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24-2216-4DA3-9378-EE468407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3077"/>
            <a:ext cx="8596668" cy="49582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ales sa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lucrez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vitezea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unghiul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deviatie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axa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nostru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ecuatiilor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2F9C-0141-4D23-85A5-3B59FD5C4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783888"/>
            <a:ext cx="3723216" cy="2854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183EF-6D6E-47C1-9F1D-62E6DE8D1C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6703" y="1872153"/>
            <a:ext cx="4010343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9AD3-C91A-44A7-99CF-B00B67E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2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US" sz="2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analitica</a:t>
            </a:r>
            <a:br>
              <a:rPr lang="ro-RO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99F6-F276-47DC-9929-55426407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9911"/>
            <a:ext cx="8596668" cy="509145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4FCDC-3709-49FF-B3F9-5599471B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8684"/>
            <a:ext cx="2903472" cy="263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E2A20-14AC-4A26-89C5-CE56AEEF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71" y="1873442"/>
            <a:ext cx="2621507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C92A-78FC-415C-B9BF-4C32AC11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3.Proiectarea </a:t>
            </a:r>
            <a:r>
              <a:rPr lang="en-US" sz="20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control</a:t>
            </a:r>
            <a:br>
              <a:rPr lang="ro-RO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B8FC-8973-4C59-A267-40A1B91C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4199"/>
            <a:ext cx="8596668" cy="4967164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controllerelor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tehnica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decuplarii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este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prezentata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 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5F230-0131-429D-9601-2B1BA0310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608" y="1695542"/>
            <a:ext cx="4907280" cy="23622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2F1071D-8781-48E6-AE9F-F1700A7B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497840"/>
            <a:ext cx="7115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Valorile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blocurilor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G11, G12, G21, G22 le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cunoastem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calulele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anterioare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alegem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matrice H de forma : </a:t>
            </a:r>
            <a:endParaRPr kumimoji="0" lang="fr-FR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8">
            <a:extLst>
              <a:ext uri="{FF2B5EF4-FFF2-40B4-BE49-F238E27FC236}">
                <a16:creationId xmlns:a16="http://schemas.microsoft.com/office/drawing/2014/main" id="{542DEDC0-58FA-4099-9634-26E10A4B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12" y="2827027"/>
            <a:ext cx="230822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27583D1-0FFF-4FC7-AF14-7C5C2D45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670808"/>
            <a:ext cx="696684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care sa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design-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contrellerului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Dupa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incercari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repetate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descoperit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Alegere</a:t>
            </a:r>
            <a:r>
              <a:rPr lang="fr-FR" altLang="ro-R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lui H11 si H22 care sa ne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sa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ramana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functii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implementabile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ro-R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entru</a:t>
            </a:r>
            <a:r>
              <a:rPr lang="fr-FR" altLang="ro-R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matricele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decuplare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functii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vor fi si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partile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fixe ale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ro-R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nostru</a:t>
            </a:r>
            <a:r>
              <a:rPr kumimoji="0" lang="fr-FR" altLang="ro-R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ro-R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B552F-0432-44CC-BB00-AA456890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93" y="4838700"/>
            <a:ext cx="2880610" cy="154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DBED0-46A8-4CB7-84CF-71A36E5A6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47" y="5010146"/>
            <a:ext cx="2842506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8E95-C3F8-4BBC-B233-72FA7F73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6251"/>
            <a:ext cx="8596668" cy="556511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Acum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ramane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decuplare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dupa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formula :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B126E-EC63-43CF-9C80-AB648DCFB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5279" y="953240"/>
            <a:ext cx="1409700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B69F2-E397-42ED-A7E7-6EA23ECB59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1420464"/>
            <a:ext cx="5128260" cy="3147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014F3-1BC6-4BD3-8C2F-74E67F868D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02846" y="1420464"/>
            <a:ext cx="521208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DDE6CB-8448-45C7-B4DE-97AE8D3FD9CE}"/>
              </a:ext>
            </a:extLst>
          </p:cNvPr>
          <p:cNvSpPr txBox="1"/>
          <p:nvPr/>
        </p:nvSpPr>
        <p:spPr>
          <a:xfrm>
            <a:off x="563733" y="4922672"/>
            <a:ext cx="9272726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8645" algn="just">
              <a:lnSpc>
                <a:spcPct val="110000"/>
              </a:lnSpc>
              <a:spcAft>
                <a:spcPts val="6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implementabile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regulatoarelor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47B-3D41-461D-9E1A-DB06F6C3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353"/>
          </a:xfrm>
        </p:spPr>
        <p:txBody>
          <a:bodyPr>
            <a:normAutofit fontScale="90000"/>
          </a:bodyPr>
          <a:lstStyle/>
          <a:p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4.Implementarea </a:t>
            </a:r>
            <a:r>
              <a:rPr lang="en-US" sz="20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control</a:t>
            </a:r>
            <a:br>
              <a:rPr lang="ro-RO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DBD5-197E-4BA1-BADE-94D81C29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1953"/>
            <a:ext cx="8596668" cy="4949409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Matlab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Guillemin-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Truxal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polilor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calulat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regulatoarele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performantele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suprareglaj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raspuns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dupa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celalalte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nevoie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factorul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amortizare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pulsatia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regualtorului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G-T se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calucleaza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dupa formula :</a:t>
            </a:r>
          </a:p>
          <a:p>
            <a:pPr marL="0" indent="0"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Gp- 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fixa (la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G1=H11)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-este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Controllerele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obtinute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865A8-00F4-434A-BF31-D85E3E63C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906049"/>
            <a:ext cx="238633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357E6-19F8-4CD3-BD0C-31F0B7C0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9" y="4202387"/>
            <a:ext cx="3931544" cy="183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67FCF-F162-4BEE-85AD-43A58A41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93" y="4389060"/>
            <a:ext cx="3371400" cy="17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FDBA-5580-4BA9-9F7B-8BEFD6A1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5.Testare </a:t>
            </a:r>
            <a:r>
              <a:rPr lang="en-US" sz="20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br>
              <a:rPr lang="ro-RO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B7707-1E1A-4DC6-AFC1-8A93732413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201" y="1168651"/>
            <a:ext cx="2072820" cy="66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79AE4-6A8F-4039-BAE1-436042F621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706" y="1786639"/>
            <a:ext cx="4333875" cy="390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897035-EDDB-42F5-B2F6-454257F7AF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95975" y="1159000"/>
            <a:ext cx="17907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795BB-92CF-409A-818B-40EDE0C78F2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38750" y="1768600"/>
            <a:ext cx="4333875" cy="3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44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679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Trebuchet MS</vt:lpstr>
      <vt:lpstr>Wingdings</vt:lpstr>
      <vt:lpstr>Wingdings 3</vt:lpstr>
      <vt:lpstr>Facet</vt:lpstr>
      <vt:lpstr>Two-wheeled unstable transporter</vt:lpstr>
      <vt:lpstr>1.Scopul Proiectului  </vt:lpstr>
      <vt:lpstr>2.Determinarea modelului matematic al sistemului -Analiza sistemului-   </vt:lpstr>
      <vt:lpstr>Achizitie semnale </vt:lpstr>
      <vt:lpstr>Identificare / Modelare analitica </vt:lpstr>
      <vt:lpstr>3.Proiectarea sistemului de control </vt:lpstr>
      <vt:lpstr>PowerPoint Presentation</vt:lpstr>
      <vt:lpstr>4.Implementarea sistemului de control </vt:lpstr>
      <vt:lpstr>5.Testare și analiza rezultate </vt:lpstr>
      <vt:lpstr>PowerPoint Presentation</vt:lpstr>
      <vt:lpstr>PowerPoint Presentation</vt:lpstr>
      <vt:lpstr>PowerPoint Presentation</vt:lpstr>
      <vt:lpstr>6.Concluzii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Two-wheeled unstable transporter</dc:title>
  <dc:creator>Alexandra Ardelean</dc:creator>
  <cp:lastModifiedBy>Alexandra Ardelean</cp:lastModifiedBy>
  <cp:revision>7</cp:revision>
  <dcterms:created xsi:type="dcterms:W3CDTF">2021-06-01T04:27:22Z</dcterms:created>
  <dcterms:modified xsi:type="dcterms:W3CDTF">2021-06-01T17:00:36Z</dcterms:modified>
</cp:coreProperties>
</file>