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A352"/>
    <a:srgbClr val="F4BE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1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AD7B-C104-0645-BCA9-211EF26F7C95}" type="datetimeFigureOut">
              <a:rPr lang="es-ES" smtClean="0"/>
              <a:t>10/05/2016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DEC8-170B-E440-9031-4E71FD9E84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597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AD7B-C104-0645-BCA9-211EF26F7C95}" type="datetimeFigureOut">
              <a:rPr lang="es-ES" smtClean="0"/>
              <a:t>10/05/2016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DEC8-170B-E440-9031-4E71FD9E84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380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AD7B-C104-0645-BCA9-211EF26F7C95}" type="datetimeFigureOut">
              <a:rPr lang="es-ES" smtClean="0"/>
              <a:t>10/05/2016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DEC8-170B-E440-9031-4E71FD9E84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220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AD7B-C104-0645-BCA9-211EF26F7C95}" type="datetimeFigureOut">
              <a:rPr lang="es-ES" smtClean="0"/>
              <a:t>10/05/2016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DEC8-170B-E440-9031-4E71FD9E84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764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AD7B-C104-0645-BCA9-211EF26F7C95}" type="datetimeFigureOut">
              <a:rPr lang="es-ES" smtClean="0"/>
              <a:t>10/05/2016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DEC8-170B-E440-9031-4E71FD9E84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6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AD7B-C104-0645-BCA9-211EF26F7C95}" type="datetimeFigureOut">
              <a:rPr lang="es-ES" smtClean="0"/>
              <a:t>10/05/2016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DEC8-170B-E440-9031-4E71FD9E84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250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AD7B-C104-0645-BCA9-211EF26F7C95}" type="datetimeFigureOut">
              <a:rPr lang="es-ES" smtClean="0"/>
              <a:t>10/05/2016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DEC8-170B-E440-9031-4E71FD9E84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787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AD7B-C104-0645-BCA9-211EF26F7C95}" type="datetimeFigureOut">
              <a:rPr lang="es-ES" smtClean="0"/>
              <a:t>10/05/2016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DEC8-170B-E440-9031-4E71FD9E84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119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AD7B-C104-0645-BCA9-211EF26F7C95}" type="datetimeFigureOut">
              <a:rPr lang="es-ES" smtClean="0"/>
              <a:t>10/05/2016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DEC8-170B-E440-9031-4E71FD9E84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460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AD7B-C104-0645-BCA9-211EF26F7C95}" type="datetimeFigureOut">
              <a:rPr lang="es-ES" smtClean="0"/>
              <a:t>10/05/2016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DEC8-170B-E440-9031-4E71FD9E84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8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AD7B-C104-0645-BCA9-211EF26F7C95}" type="datetimeFigureOut">
              <a:rPr lang="es-ES" smtClean="0"/>
              <a:t>10/05/2016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DEC8-170B-E440-9031-4E71FD9E84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137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AD7B-C104-0645-BCA9-211EF26F7C95}" type="datetimeFigureOut">
              <a:rPr lang="es-ES" smtClean="0"/>
              <a:t>10/05/2016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DEC8-170B-E440-9031-4E71FD9E84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257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ceso 7"/>
          <p:cNvSpPr/>
          <p:nvPr/>
        </p:nvSpPr>
        <p:spPr>
          <a:xfrm>
            <a:off x="886447" y="321290"/>
            <a:ext cx="4744162" cy="212663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b="1" dirty="0" smtClean="0"/>
              <a:t>INTERFAZ DE USUARIO</a:t>
            </a:r>
            <a:endParaRPr lang="es-ES" b="1" dirty="0"/>
          </a:p>
        </p:txBody>
      </p:sp>
      <p:sp>
        <p:nvSpPr>
          <p:cNvPr id="4" name="Proceso 3"/>
          <p:cNvSpPr/>
          <p:nvPr/>
        </p:nvSpPr>
        <p:spPr>
          <a:xfrm>
            <a:off x="2120410" y="5507811"/>
            <a:ext cx="2288204" cy="116991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MODELO DE OPTIMIZACIÓN</a:t>
            </a:r>
            <a:endParaRPr lang="es-ES" b="1" dirty="0"/>
          </a:p>
        </p:txBody>
      </p:sp>
      <p:sp>
        <p:nvSpPr>
          <p:cNvPr id="5" name="Multidocumento 4"/>
          <p:cNvSpPr/>
          <p:nvPr/>
        </p:nvSpPr>
        <p:spPr>
          <a:xfrm>
            <a:off x="1269647" y="795574"/>
            <a:ext cx="1698664" cy="1361654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Visualización de Datos de Entrada</a:t>
            </a:r>
            <a:endParaRPr lang="es-ES" b="1" dirty="0"/>
          </a:p>
        </p:txBody>
      </p:sp>
      <p:sp>
        <p:nvSpPr>
          <p:cNvPr id="7" name="Disco magnético 6"/>
          <p:cNvSpPr/>
          <p:nvPr/>
        </p:nvSpPr>
        <p:spPr>
          <a:xfrm>
            <a:off x="2166313" y="3249845"/>
            <a:ext cx="2184427" cy="139881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BASE DE DATOS</a:t>
            </a:r>
            <a:endParaRPr lang="es-ES" b="1" dirty="0"/>
          </a:p>
        </p:txBody>
      </p:sp>
      <p:cxnSp>
        <p:nvCxnSpPr>
          <p:cNvPr id="11" name="Conector angular 10"/>
          <p:cNvCxnSpPr>
            <a:stCxn id="8" idx="2"/>
            <a:endCxn id="7" idx="1"/>
          </p:cNvCxnSpPr>
          <p:nvPr/>
        </p:nvCxnSpPr>
        <p:spPr>
          <a:xfrm rot="5400000">
            <a:off x="2857566" y="2848882"/>
            <a:ext cx="801925" cy="1"/>
          </a:xfrm>
          <a:prstGeom prst="bentConnector3">
            <a:avLst/>
          </a:prstGeom>
          <a:ln w="47625"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Multidocumento 29"/>
          <p:cNvSpPr/>
          <p:nvPr/>
        </p:nvSpPr>
        <p:spPr>
          <a:xfrm>
            <a:off x="3493643" y="795574"/>
            <a:ext cx="1698664" cy="1361654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Visualización de Datos de Salida</a:t>
            </a:r>
            <a:endParaRPr lang="es-ES" b="1" dirty="0"/>
          </a:p>
        </p:txBody>
      </p:sp>
      <p:cxnSp>
        <p:nvCxnSpPr>
          <p:cNvPr id="34" name="Conector angular 33"/>
          <p:cNvCxnSpPr>
            <a:stCxn id="7" idx="3"/>
            <a:endCxn id="4" idx="0"/>
          </p:cNvCxnSpPr>
          <p:nvPr/>
        </p:nvCxnSpPr>
        <p:spPr>
          <a:xfrm rot="16200000" flipH="1">
            <a:off x="2831942" y="5075240"/>
            <a:ext cx="859155" cy="5985"/>
          </a:xfrm>
          <a:prstGeom prst="bentConnector3">
            <a:avLst>
              <a:gd name="adj1" fmla="val 50000"/>
            </a:avLst>
          </a:prstGeom>
          <a:ln w="47625"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Imagen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797" y="321290"/>
            <a:ext cx="2454260" cy="1315756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98" y="1774365"/>
            <a:ext cx="3244859" cy="765726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540" y="3341639"/>
            <a:ext cx="2418775" cy="1141979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043" y="5507810"/>
            <a:ext cx="1806993" cy="1104274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300" y="5821018"/>
            <a:ext cx="1986057" cy="5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0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ceso 7"/>
          <p:cNvSpPr/>
          <p:nvPr/>
        </p:nvSpPr>
        <p:spPr>
          <a:xfrm>
            <a:off x="886447" y="321290"/>
            <a:ext cx="4744162" cy="212663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GRAPHICAL USER INTERFACE</a:t>
            </a:r>
            <a:endParaRPr lang="en-US" b="1" dirty="0"/>
          </a:p>
        </p:txBody>
      </p:sp>
      <p:sp>
        <p:nvSpPr>
          <p:cNvPr id="4" name="Proceso 3"/>
          <p:cNvSpPr/>
          <p:nvPr/>
        </p:nvSpPr>
        <p:spPr>
          <a:xfrm>
            <a:off x="2120410" y="5507811"/>
            <a:ext cx="2288204" cy="116991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OPTIMIZATION MODEL</a:t>
            </a:r>
            <a:endParaRPr lang="en-US" b="1" dirty="0"/>
          </a:p>
        </p:txBody>
      </p:sp>
      <p:sp>
        <p:nvSpPr>
          <p:cNvPr id="5" name="Multidocumento 4"/>
          <p:cNvSpPr/>
          <p:nvPr/>
        </p:nvSpPr>
        <p:spPr>
          <a:xfrm>
            <a:off x="1269647" y="795574"/>
            <a:ext cx="1698664" cy="1361654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Display of Input Data </a:t>
            </a:r>
            <a:endParaRPr lang="en-US" b="1" dirty="0"/>
          </a:p>
        </p:txBody>
      </p:sp>
      <p:sp>
        <p:nvSpPr>
          <p:cNvPr id="7" name="Disco magnético 6"/>
          <p:cNvSpPr/>
          <p:nvPr/>
        </p:nvSpPr>
        <p:spPr>
          <a:xfrm>
            <a:off x="2166313" y="3249845"/>
            <a:ext cx="2184427" cy="139881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DATABASE</a:t>
            </a:r>
            <a:endParaRPr lang="en-US" b="1" dirty="0"/>
          </a:p>
        </p:txBody>
      </p:sp>
      <p:cxnSp>
        <p:nvCxnSpPr>
          <p:cNvPr id="11" name="Conector angular 10"/>
          <p:cNvCxnSpPr>
            <a:stCxn id="8" idx="2"/>
            <a:endCxn id="7" idx="1"/>
          </p:cNvCxnSpPr>
          <p:nvPr/>
        </p:nvCxnSpPr>
        <p:spPr>
          <a:xfrm rot="5400000">
            <a:off x="2857566" y="2848882"/>
            <a:ext cx="801925" cy="1"/>
          </a:xfrm>
          <a:prstGeom prst="bentConnector3">
            <a:avLst/>
          </a:prstGeom>
          <a:ln w="47625"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Multidocumento 29"/>
          <p:cNvSpPr/>
          <p:nvPr/>
        </p:nvSpPr>
        <p:spPr>
          <a:xfrm>
            <a:off x="3493643" y="795574"/>
            <a:ext cx="1698664" cy="1361654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Display of Output Data</a:t>
            </a:r>
            <a:endParaRPr lang="en-US" b="1" dirty="0"/>
          </a:p>
        </p:txBody>
      </p:sp>
      <p:cxnSp>
        <p:nvCxnSpPr>
          <p:cNvPr id="34" name="Conector angular 33"/>
          <p:cNvCxnSpPr>
            <a:stCxn id="7" idx="3"/>
            <a:endCxn id="4" idx="0"/>
          </p:cNvCxnSpPr>
          <p:nvPr/>
        </p:nvCxnSpPr>
        <p:spPr>
          <a:xfrm rot="16200000" flipH="1">
            <a:off x="2831942" y="5075240"/>
            <a:ext cx="859155" cy="5985"/>
          </a:xfrm>
          <a:prstGeom prst="bentConnector3">
            <a:avLst>
              <a:gd name="adj1" fmla="val 50000"/>
            </a:avLst>
          </a:prstGeom>
          <a:ln w="47625"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Imagen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797" y="321290"/>
            <a:ext cx="2454260" cy="1315756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98" y="1774365"/>
            <a:ext cx="3244859" cy="765726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540" y="3341639"/>
            <a:ext cx="2418775" cy="1141979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043" y="5507810"/>
            <a:ext cx="1806993" cy="1104274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300" y="5821018"/>
            <a:ext cx="1986057" cy="5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7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7" y="127000"/>
            <a:ext cx="9144000" cy="658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6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14207" y="76487"/>
            <a:ext cx="3060000" cy="3060000"/>
          </a:xfrm>
          <a:prstGeom prst="ellipse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566125" y="535494"/>
            <a:ext cx="2340986" cy="707886"/>
          </a:xfrm>
          <a:prstGeom prst="rect">
            <a:avLst/>
          </a:prstGeom>
          <a:solidFill>
            <a:srgbClr val="E4A3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MARKET CHARACTERISTICS</a:t>
            </a:r>
            <a:endParaRPr lang="en-US" sz="20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566125" y="1412028"/>
            <a:ext cx="2340986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16000"/>
            <a:r>
              <a:rPr lang="en-US" sz="1600" dirty="0" smtClean="0"/>
              <a:t>Time characteristics</a:t>
            </a:r>
          </a:p>
          <a:p>
            <a:pPr marL="216000"/>
            <a:r>
              <a:rPr lang="en-US" sz="1600" dirty="0" smtClean="0">
                <a:solidFill>
                  <a:srgbClr val="FF0000"/>
                </a:solidFill>
              </a:rPr>
              <a:t>Firms’ behavior  </a:t>
            </a:r>
          </a:p>
          <a:p>
            <a:pPr marL="216000"/>
            <a:r>
              <a:rPr lang="en-US" sz="1600" dirty="0" smtClean="0"/>
              <a:t>	Bids</a:t>
            </a:r>
          </a:p>
          <a:p>
            <a:pPr marL="216000"/>
            <a:r>
              <a:rPr lang="en-US" sz="1600" dirty="0" smtClean="0"/>
              <a:t>	Contracts</a:t>
            </a:r>
          </a:p>
          <a:p>
            <a:pPr marL="216000"/>
            <a:r>
              <a:rPr lang="en-US" sz="1600" dirty="0" smtClean="0"/>
              <a:t>Demand behavior</a:t>
            </a:r>
            <a:endParaRPr lang="en-US" sz="1600" dirty="0"/>
          </a:p>
        </p:txBody>
      </p:sp>
      <p:sp>
        <p:nvSpPr>
          <p:cNvPr id="7" name="Elipse 6"/>
          <p:cNvSpPr/>
          <p:nvPr/>
        </p:nvSpPr>
        <p:spPr>
          <a:xfrm>
            <a:off x="366607" y="3548878"/>
            <a:ext cx="3060000" cy="3060000"/>
          </a:xfrm>
          <a:prstGeom prst="ellipse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718525" y="4007885"/>
            <a:ext cx="2340986" cy="707886"/>
          </a:xfrm>
          <a:prstGeom prst="rect">
            <a:avLst/>
          </a:prstGeom>
          <a:solidFill>
            <a:srgbClr val="E4A3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SYSTEM CHARACTERISTICS</a:t>
            </a:r>
            <a:endParaRPr lang="en-US" sz="2000" i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718525" y="4853821"/>
            <a:ext cx="23760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4000"/>
            <a:r>
              <a:rPr lang="en-US" sz="1600" dirty="0" smtClean="0"/>
              <a:t>Thermal Units</a:t>
            </a:r>
          </a:p>
          <a:p>
            <a:pPr marL="144000"/>
            <a:r>
              <a:rPr lang="en-US" sz="1600" dirty="0" smtClean="0"/>
              <a:t>	Production costs</a:t>
            </a:r>
          </a:p>
          <a:p>
            <a:pPr marL="144000"/>
            <a:r>
              <a:rPr lang="en-US" sz="1600" dirty="0" smtClean="0"/>
              <a:t>	Technical constraints</a:t>
            </a:r>
          </a:p>
          <a:p>
            <a:pPr marL="144000"/>
            <a:r>
              <a:rPr lang="en-US" sz="1600" dirty="0" smtClean="0"/>
              <a:t>Hydro systems</a:t>
            </a:r>
          </a:p>
          <a:p>
            <a:pPr marL="144000"/>
            <a:r>
              <a:rPr lang="en-US" sz="1600" dirty="0" smtClean="0"/>
              <a:t>	Reservoirs</a:t>
            </a:r>
          </a:p>
          <a:p>
            <a:pPr marL="144000"/>
            <a:r>
              <a:rPr lang="en-US" sz="1600" dirty="0" smtClean="0"/>
              <a:t>Network</a:t>
            </a:r>
            <a:endParaRPr lang="en-US" sz="1600" dirty="0" smtClean="0"/>
          </a:p>
        </p:txBody>
      </p:sp>
      <p:sp>
        <p:nvSpPr>
          <p:cNvPr id="10" name="Elipse 9"/>
          <p:cNvSpPr/>
          <p:nvPr/>
        </p:nvSpPr>
        <p:spPr>
          <a:xfrm>
            <a:off x="5966614" y="228887"/>
            <a:ext cx="3060000" cy="3060000"/>
          </a:xfrm>
          <a:prstGeom prst="ellipse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6318532" y="825585"/>
            <a:ext cx="2340986" cy="400110"/>
          </a:xfrm>
          <a:prstGeom prst="rect">
            <a:avLst/>
          </a:prstGeom>
          <a:solidFill>
            <a:srgbClr val="E4A3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MARKET RESULTS</a:t>
            </a:r>
            <a:endParaRPr lang="en-US" sz="2000" i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318532" y="1396139"/>
            <a:ext cx="234098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16000"/>
            <a:r>
              <a:rPr lang="en-US" sz="1600" dirty="0" smtClean="0"/>
              <a:t>Prices</a:t>
            </a:r>
          </a:p>
          <a:p>
            <a:pPr marL="216000"/>
            <a:r>
              <a:rPr lang="en-US" sz="1600" dirty="0" smtClean="0"/>
              <a:t>Operating costs</a:t>
            </a:r>
          </a:p>
          <a:p>
            <a:pPr marL="216000"/>
            <a:r>
              <a:rPr lang="en-US" sz="1600" dirty="0" smtClean="0">
                <a:solidFill>
                  <a:srgbClr val="FF0000"/>
                </a:solidFill>
              </a:rPr>
              <a:t>Value of water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5966614" y="3548878"/>
            <a:ext cx="3060000" cy="3060000"/>
          </a:xfrm>
          <a:prstGeom prst="ellipse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6318532" y="4130277"/>
            <a:ext cx="2340986" cy="400110"/>
          </a:xfrm>
          <a:prstGeom prst="rect">
            <a:avLst/>
          </a:prstGeom>
          <a:solidFill>
            <a:srgbClr val="E4A3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OPERATING RESULTS</a:t>
            </a:r>
            <a:endParaRPr lang="en-US" sz="2000" i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318532" y="4716130"/>
            <a:ext cx="234098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16000"/>
            <a:r>
              <a:rPr lang="en-US" sz="1600" dirty="0" smtClean="0"/>
              <a:t>Generation of units</a:t>
            </a:r>
          </a:p>
          <a:p>
            <a:pPr marL="216000"/>
            <a:r>
              <a:rPr lang="en-US" sz="1600" dirty="0" err="1" smtClean="0"/>
              <a:t>Mangement</a:t>
            </a:r>
            <a:r>
              <a:rPr lang="en-US" sz="1600" dirty="0" smtClean="0"/>
              <a:t> of hydro resources</a:t>
            </a:r>
            <a:endParaRPr lang="en-US" sz="1600" dirty="0"/>
          </a:p>
        </p:txBody>
      </p:sp>
      <p:sp>
        <p:nvSpPr>
          <p:cNvPr id="16" name="Elipse 15"/>
          <p:cNvSpPr/>
          <p:nvPr/>
        </p:nvSpPr>
        <p:spPr>
          <a:xfrm>
            <a:off x="3089391" y="1752401"/>
            <a:ext cx="3060000" cy="3060000"/>
          </a:xfrm>
          <a:prstGeom prst="ellipse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3441309" y="2211408"/>
            <a:ext cx="2340986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MARKET EQUILIBRIUM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441309" y="3271530"/>
            <a:ext cx="234098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16000"/>
            <a:r>
              <a:rPr lang="en-US" sz="1600" dirty="0" smtClean="0">
                <a:solidFill>
                  <a:srgbClr val="FF0000"/>
                </a:solidFill>
              </a:rPr>
              <a:t>Conjectural variations</a:t>
            </a:r>
          </a:p>
          <a:p>
            <a:pPr marL="216000"/>
            <a:r>
              <a:rPr lang="en-US" sz="1600" dirty="0" smtClean="0"/>
              <a:t>Perfect competition</a:t>
            </a:r>
          </a:p>
          <a:p>
            <a:pPr marL="216000"/>
            <a:r>
              <a:rPr lang="en-US" sz="1600" dirty="0" err="1" smtClean="0"/>
              <a:t>Cournot</a:t>
            </a:r>
            <a:r>
              <a:rPr lang="en-US" sz="1600" dirty="0" smtClean="0"/>
              <a:t> equilibrium</a:t>
            </a:r>
            <a:endParaRPr lang="en-US" sz="1600" dirty="0"/>
          </a:p>
        </p:txBody>
      </p:sp>
      <p:sp>
        <p:nvSpPr>
          <p:cNvPr id="33" name="Forma libre 32"/>
          <p:cNvSpPr/>
          <p:nvPr/>
        </p:nvSpPr>
        <p:spPr>
          <a:xfrm>
            <a:off x="3228418" y="1174904"/>
            <a:ext cx="795630" cy="688477"/>
          </a:xfrm>
          <a:custGeom>
            <a:avLst/>
            <a:gdLst>
              <a:gd name="connsiteX0" fmla="*/ 0 w 795630"/>
              <a:gd name="connsiteY0" fmla="*/ 0 h 688477"/>
              <a:gd name="connsiteX1" fmla="*/ 795630 w 795630"/>
              <a:gd name="connsiteY1" fmla="*/ 688477 h 688477"/>
              <a:gd name="connsiteX2" fmla="*/ 795630 w 795630"/>
              <a:gd name="connsiteY2" fmla="*/ 688477 h 688477"/>
              <a:gd name="connsiteX3" fmla="*/ 795630 w 795630"/>
              <a:gd name="connsiteY3" fmla="*/ 688477 h 688477"/>
              <a:gd name="connsiteX0" fmla="*/ 0 w 795630"/>
              <a:gd name="connsiteY0" fmla="*/ 0 h 688477"/>
              <a:gd name="connsiteX1" fmla="*/ 795630 w 795630"/>
              <a:gd name="connsiteY1" fmla="*/ 688477 h 688477"/>
              <a:gd name="connsiteX2" fmla="*/ 795630 w 795630"/>
              <a:gd name="connsiteY2" fmla="*/ 688477 h 688477"/>
              <a:gd name="connsiteX3" fmla="*/ 795630 w 795630"/>
              <a:gd name="connsiteY3" fmla="*/ 688477 h 688477"/>
              <a:gd name="connsiteX0" fmla="*/ 0 w 795630"/>
              <a:gd name="connsiteY0" fmla="*/ 25499 h 713976"/>
              <a:gd name="connsiteX1" fmla="*/ 795630 w 795630"/>
              <a:gd name="connsiteY1" fmla="*/ 713976 h 713976"/>
              <a:gd name="connsiteX2" fmla="*/ 795630 w 795630"/>
              <a:gd name="connsiteY2" fmla="*/ 713976 h 713976"/>
              <a:gd name="connsiteX3" fmla="*/ 795630 w 795630"/>
              <a:gd name="connsiteY3" fmla="*/ 713976 h 713976"/>
              <a:gd name="connsiteX0" fmla="*/ 0 w 795630"/>
              <a:gd name="connsiteY0" fmla="*/ 0 h 688477"/>
              <a:gd name="connsiteX1" fmla="*/ 596722 w 795630"/>
              <a:gd name="connsiteY1" fmla="*/ 137695 h 688477"/>
              <a:gd name="connsiteX2" fmla="*/ 795630 w 795630"/>
              <a:gd name="connsiteY2" fmla="*/ 688477 h 688477"/>
              <a:gd name="connsiteX3" fmla="*/ 795630 w 795630"/>
              <a:gd name="connsiteY3" fmla="*/ 688477 h 688477"/>
              <a:gd name="connsiteX4" fmla="*/ 795630 w 795630"/>
              <a:gd name="connsiteY4" fmla="*/ 688477 h 6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630" h="688477">
                <a:moveTo>
                  <a:pt x="0" y="0"/>
                </a:moveTo>
                <a:cubicBezTo>
                  <a:pt x="99454" y="2550"/>
                  <a:pt x="464117" y="22949"/>
                  <a:pt x="596722" y="137695"/>
                </a:cubicBezTo>
                <a:cubicBezTo>
                  <a:pt x="729327" y="252441"/>
                  <a:pt x="762479" y="596680"/>
                  <a:pt x="795630" y="688477"/>
                </a:cubicBezTo>
                <a:lnTo>
                  <a:pt x="795630" y="688477"/>
                </a:lnTo>
                <a:lnTo>
                  <a:pt x="795630" y="688477"/>
                </a:lnTo>
              </a:path>
            </a:pathLst>
          </a:cu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orma libre 33"/>
          <p:cNvSpPr/>
          <p:nvPr/>
        </p:nvSpPr>
        <p:spPr>
          <a:xfrm flipV="1">
            <a:off x="3396005" y="4797102"/>
            <a:ext cx="795630" cy="688477"/>
          </a:xfrm>
          <a:custGeom>
            <a:avLst/>
            <a:gdLst>
              <a:gd name="connsiteX0" fmla="*/ 0 w 795630"/>
              <a:gd name="connsiteY0" fmla="*/ 0 h 688477"/>
              <a:gd name="connsiteX1" fmla="*/ 795630 w 795630"/>
              <a:gd name="connsiteY1" fmla="*/ 688477 h 688477"/>
              <a:gd name="connsiteX2" fmla="*/ 795630 w 795630"/>
              <a:gd name="connsiteY2" fmla="*/ 688477 h 688477"/>
              <a:gd name="connsiteX3" fmla="*/ 795630 w 795630"/>
              <a:gd name="connsiteY3" fmla="*/ 688477 h 688477"/>
              <a:gd name="connsiteX0" fmla="*/ 0 w 795630"/>
              <a:gd name="connsiteY0" fmla="*/ 0 h 688477"/>
              <a:gd name="connsiteX1" fmla="*/ 795630 w 795630"/>
              <a:gd name="connsiteY1" fmla="*/ 688477 h 688477"/>
              <a:gd name="connsiteX2" fmla="*/ 795630 w 795630"/>
              <a:gd name="connsiteY2" fmla="*/ 688477 h 688477"/>
              <a:gd name="connsiteX3" fmla="*/ 795630 w 795630"/>
              <a:gd name="connsiteY3" fmla="*/ 688477 h 688477"/>
              <a:gd name="connsiteX0" fmla="*/ 0 w 795630"/>
              <a:gd name="connsiteY0" fmla="*/ 25499 h 713976"/>
              <a:gd name="connsiteX1" fmla="*/ 795630 w 795630"/>
              <a:gd name="connsiteY1" fmla="*/ 713976 h 713976"/>
              <a:gd name="connsiteX2" fmla="*/ 795630 w 795630"/>
              <a:gd name="connsiteY2" fmla="*/ 713976 h 713976"/>
              <a:gd name="connsiteX3" fmla="*/ 795630 w 795630"/>
              <a:gd name="connsiteY3" fmla="*/ 713976 h 713976"/>
              <a:gd name="connsiteX0" fmla="*/ 0 w 795630"/>
              <a:gd name="connsiteY0" fmla="*/ 0 h 688477"/>
              <a:gd name="connsiteX1" fmla="*/ 596722 w 795630"/>
              <a:gd name="connsiteY1" fmla="*/ 137695 h 688477"/>
              <a:gd name="connsiteX2" fmla="*/ 795630 w 795630"/>
              <a:gd name="connsiteY2" fmla="*/ 688477 h 688477"/>
              <a:gd name="connsiteX3" fmla="*/ 795630 w 795630"/>
              <a:gd name="connsiteY3" fmla="*/ 688477 h 688477"/>
              <a:gd name="connsiteX4" fmla="*/ 795630 w 795630"/>
              <a:gd name="connsiteY4" fmla="*/ 688477 h 6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630" h="688477">
                <a:moveTo>
                  <a:pt x="0" y="0"/>
                </a:moveTo>
                <a:cubicBezTo>
                  <a:pt x="99454" y="2550"/>
                  <a:pt x="464117" y="22949"/>
                  <a:pt x="596722" y="137695"/>
                </a:cubicBezTo>
                <a:cubicBezTo>
                  <a:pt x="729327" y="252441"/>
                  <a:pt x="762479" y="596680"/>
                  <a:pt x="795630" y="688477"/>
                </a:cubicBezTo>
                <a:lnTo>
                  <a:pt x="795630" y="688477"/>
                </a:lnTo>
                <a:lnTo>
                  <a:pt x="795630" y="688477"/>
                </a:lnTo>
              </a:path>
            </a:pathLst>
          </a:cu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orma libre 36"/>
          <p:cNvSpPr/>
          <p:nvPr/>
        </p:nvSpPr>
        <p:spPr>
          <a:xfrm flipH="1">
            <a:off x="5246168" y="1197483"/>
            <a:ext cx="795630" cy="688477"/>
          </a:xfrm>
          <a:custGeom>
            <a:avLst/>
            <a:gdLst>
              <a:gd name="connsiteX0" fmla="*/ 0 w 795630"/>
              <a:gd name="connsiteY0" fmla="*/ 0 h 688477"/>
              <a:gd name="connsiteX1" fmla="*/ 795630 w 795630"/>
              <a:gd name="connsiteY1" fmla="*/ 688477 h 688477"/>
              <a:gd name="connsiteX2" fmla="*/ 795630 w 795630"/>
              <a:gd name="connsiteY2" fmla="*/ 688477 h 688477"/>
              <a:gd name="connsiteX3" fmla="*/ 795630 w 795630"/>
              <a:gd name="connsiteY3" fmla="*/ 688477 h 688477"/>
              <a:gd name="connsiteX0" fmla="*/ 0 w 795630"/>
              <a:gd name="connsiteY0" fmla="*/ 0 h 688477"/>
              <a:gd name="connsiteX1" fmla="*/ 795630 w 795630"/>
              <a:gd name="connsiteY1" fmla="*/ 688477 h 688477"/>
              <a:gd name="connsiteX2" fmla="*/ 795630 w 795630"/>
              <a:gd name="connsiteY2" fmla="*/ 688477 h 688477"/>
              <a:gd name="connsiteX3" fmla="*/ 795630 w 795630"/>
              <a:gd name="connsiteY3" fmla="*/ 688477 h 688477"/>
              <a:gd name="connsiteX0" fmla="*/ 0 w 795630"/>
              <a:gd name="connsiteY0" fmla="*/ 25499 h 713976"/>
              <a:gd name="connsiteX1" fmla="*/ 795630 w 795630"/>
              <a:gd name="connsiteY1" fmla="*/ 713976 h 713976"/>
              <a:gd name="connsiteX2" fmla="*/ 795630 w 795630"/>
              <a:gd name="connsiteY2" fmla="*/ 713976 h 713976"/>
              <a:gd name="connsiteX3" fmla="*/ 795630 w 795630"/>
              <a:gd name="connsiteY3" fmla="*/ 713976 h 713976"/>
              <a:gd name="connsiteX0" fmla="*/ 0 w 795630"/>
              <a:gd name="connsiteY0" fmla="*/ 0 h 688477"/>
              <a:gd name="connsiteX1" fmla="*/ 596722 w 795630"/>
              <a:gd name="connsiteY1" fmla="*/ 137695 h 688477"/>
              <a:gd name="connsiteX2" fmla="*/ 795630 w 795630"/>
              <a:gd name="connsiteY2" fmla="*/ 688477 h 688477"/>
              <a:gd name="connsiteX3" fmla="*/ 795630 w 795630"/>
              <a:gd name="connsiteY3" fmla="*/ 688477 h 688477"/>
              <a:gd name="connsiteX4" fmla="*/ 795630 w 795630"/>
              <a:gd name="connsiteY4" fmla="*/ 688477 h 6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630" h="688477">
                <a:moveTo>
                  <a:pt x="0" y="0"/>
                </a:moveTo>
                <a:cubicBezTo>
                  <a:pt x="99454" y="2550"/>
                  <a:pt x="464117" y="22949"/>
                  <a:pt x="596722" y="137695"/>
                </a:cubicBezTo>
                <a:cubicBezTo>
                  <a:pt x="729327" y="252441"/>
                  <a:pt x="762479" y="596680"/>
                  <a:pt x="795630" y="688477"/>
                </a:cubicBezTo>
                <a:lnTo>
                  <a:pt x="795630" y="688477"/>
                </a:lnTo>
                <a:lnTo>
                  <a:pt x="795630" y="688477"/>
                </a:lnTo>
              </a:path>
            </a:pathLst>
          </a:custGeom>
          <a:ln w="50800"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Forma libre 37"/>
          <p:cNvSpPr/>
          <p:nvPr/>
        </p:nvSpPr>
        <p:spPr>
          <a:xfrm flipH="1" flipV="1">
            <a:off x="5170984" y="4693430"/>
            <a:ext cx="795630" cy="688477"/>
          </a:xfrm>
          <a:custGeom>
            <a:avLst/>
            <a:gdLst>
              <a:gd name="connsiteX0" fmla="*/ 0 w 795630"/>
              <a:gd name="connsiteY0" fmla="*/ 0 h 688477"/>
              <a:gd name="connsiteX1" fmla="*/ 795630 w 795630"/>
              <a:gd name="connsiteY1" fmla="*/ 688477 h 688477"/>
              <a:gd name="connsiteX2" fmla="*/ 795630 w 795630"/>
              <a:gd name="connsiteY2" fmla="*/ 688477 h 688477"/>
              <a:gd name="connsiteX3" fmla="*/ 795630 w 795630"/>
              <a:gd name="connsiteY3" fmla="*/ 688477 h 688477"/>
              <a:gd name="connsiteX0" fmla="*/ 0 w 795630"/>
              <a:gd name="connsiteY0" fmla="*/ 0 h 688477"/>
              <a:gd name="connsiteX1" fmla="*/ 795630 w 795630"/>
              <a:gd name="connsiteY1" fmla="*/ 688477 h 688477"/>
              <a:gd name="connsiteX2" fmla="*/ 795630 w 795630"/>
              <a:gd name="connsiteY2" fmla="*/ 688477 h 688477"/>
              <a:gd name="connsiteX3" fmla="*/ 795630 w 795630"/>
              <a:gd name="connsiteY3" fmla="*/ 688477 h 688477"/>
              <a:gd name="connsiteX0" fmla="*/ 0 w 795630"/>
              <a:gd name="connsiteY0" fmla="*/ 25499 h 713976"/>
              <a:gd name="connsiteX1" fmla="*/ 795630 w 795630"/>
              <a:gd name="connsiteY1" fmla="*/ 713976 h 713976"/>
              <a:gd name="connsiteX2" fmla="*/ 795630 w 795630"/>
              <a:gd name="connsiteY2" fmla="*/ 713976 h 713976"/>
              <a:gd name="connsiteX3" fmla="*/ 795630 w 795630"/>
              <a:gd name="connsiteY3" fmla="*/ 713976 h 713976"/>
              <a:gd name="connsiteX0" fmla="*/ 0 w 795630"/>
              <a:gd name="connsiteY0" fmla="*/ 0 h 688477"/>
              <a:gd name="connsiteX1" fmla="*/ 596722 w 795630"/>
              <a:gd name="connsiteY1" fmla="*/ 137695 h 688477"/>
              <a:gd name="connsiteX2" fmla="*/ 795630 w 795630"/>
              <a:gd name="connsiteY2" fmla="*/ 688477 h 688477"/>
              <a:gd name="connsiteX3" fmla="*/ 795630 w 795630"/>
              <a:gd name="connsiteY3" fmla="*/ 688477 h 688477"/>
              <a:gd name="connsiteX4" fmla="*/ 795630 w 795630"/>
              <a:gd name="connsiteY4" fmla="*/ 688477 h 6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630" h="688477">
                <a:moveTo>
                  <a:pt x="0" y="0"/>
                </a:moveTo>
                <a:cubicBezTo>
                  <a:pt x="99454" y="2550"/>
                  <a:pt x="464117" y="22949"/>
                  <a:pt x="596722" y="137695"/>
                </a:cubicBezTo>
                <a:cubicBezTo>
                  <a:pt x="729327" y="252441"/>
                  <a:pt x="762479" y="596680"/>
                  <a:pt x="795630" y="688477"/>
                </a:cubicBezTo>
                <a:lnTo>
                  <a:pt x="795630" y="688477"/>
                </a:lnTo>
                <a:lnTo>
                  <a:pt x="795630" y="688477"/>
                </a:lnTo>
              </a:path>
            </a:pathLst>
          </a:custGeom>
          <a:ln w="50800"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857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69</Words>
  <Application>Microsoft Office PowerPoint</Application>
  <PresentationFormat>Presentación en pantalla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Instituto de Investigación Tecnológica IIT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Delgadillo</dc:creator>
  <cp:lastModifiedBy>andres</cp:lastModifiedBy>
  <cp:revision>9</cp:revision>
  <dcterms:created xsi:type="dcterms:W3CDTF">2016-03-07T18:36:58Z</dcterms:created>
  <dcterms:modified xsi:type="dcterms:W3CDTF">2016-05-10T15:53:21Z</dcterms:modified>
</cp:coreProperties>
</file>