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5" r:id="rId1"/>
  </p:sldMasterIdLst>
  <p:notesMasterIdLst>
    <p:notesMasterId r:id="rId22"/>
  </p:notesMasterIdLst>
  <p:sldIdLst>
    <p:sldId id="264" r:id="rId2"/>
    <p:sldId id="266" r:id="rId3"/>
    <p:sldId id="265" r:id="rId4"/>
    <p:sldId id="269" r:id="rId5"/>
    <p:sldId id="272" r:id="rId6"/>
    <p:sldId id="297" r:id="rId7"/>
    <p:sldId id="300" r:id="rId8"/>
    <p:sldId id="301" r:id="rId9"/>
    <p:sldId id="302" r:id="rId10"/>
    <p:sldId id="303" r:id="rId11"/>
    <p:sldId id="298" r:id="rId12"/>
    <p:sldId id="305" r:id="rId13"/>
    <p:sldId id="308" r:id="rId14"/>
    <p:sldId id="306" r:id="rId15"/>
    <p:sldId id="309" r:id="rId16"/>
    <p:sldId id="307" r:id="rId17"/>
    <p:sldId id="299" r:id="rId18"/>
    <p:sldId id="287" r:id="rId19"/>
    <p:sldId id="311" r:id="rId20"/>
    <p:sldId id="31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9CE59D-54C4-1C49-B6D6-4D3ED08A53D4}" v="1" dt="2022-09-20T00:25:49.621"/>
    <p1510:client id="{576145E4-AF26-8516-E028-3508D3BDE20A}" v="338" dt="2022-09-19T13:21:15.468"/>
    <p1510:client id="{8C11702B-2939-4C81-B47A-32B3CF683A9C}" v="213" dt="2022-09-19T16:57:49.835"/>
    <p1510:client id="{D7B4DFD7-D2E9-4F5A-996F-2B9C8C904321}" v="493" dt="2022-09-19T23:47:24.535"/>
    <p1510:client id="{F42886C4-FDE0-D348-A8C8-5F0C124BBB1C}" v="4" dt="2022-09-19T22:29:50.300"/>
    <p1510:client id="{FDEEA4BF-C184-7036-28AE-0542CFF03C86}" v="28" dt="2022-09-20T02:17:29.9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EA940-7F16-B041-B096-57703A2CB121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738C89-8AD2-554A-988F-A66F289A1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4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gad401e8bf1_0_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0" name="Google Shape;1620;gad401e8bf1_0_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2330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0" name="Google Shape;2800;gad401e8b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1" name="Google Shape;2801;gad401e8bf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2799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ad401e8bf1_0_1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9" name="Google Shape;1279;gad401e8bf1_0_1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a2f9dfa58c_0_14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2" name="Google Shape;1202;ga2f9dfa58c_0_14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gad401e8bf1_0_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0" name="Google Shape;1620;gad401e8bf1_0_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gad401e8bf1_0_1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0" name="Google Shape;1840;gad401e8bf1_0_1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gad401e8bf1_0_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0" name="Google Shape;1620;gad401e8bf1_0_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5566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gad401e8bf1_0_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0" name="Google Shape;1620;gad401e8bf1_0_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6812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gad401e8bf1_0_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0" name="Google Shape;1620;gad401e8bf1_0_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473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2" name="Google Shape;3152;g542fe9c9ff_0_2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3" name="Google Shape;3153;g542fe9c9ff_0_25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81734" y="412067"/>
            <a:ext cx="11476300" cy="5255500"/>
            <a:chOff x="436300" y="309050"/>
            <a:chExt cx="8607225" cy="3941625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2574225" y="3497600"/>
              <a:ext cx="368800" cy="113600"/>
              <a:chOff x="645625" y="3253125"/>
              <a:chExt cx="368800" cy="113600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688625" y="3253125"/>
                <a:ext cx="252600" cy="91475"/>
              </a:xfrm>
              <a:custGeom>
                <a:avLst/>
                <a:gdLst/>
                <a:ahLst/>
                <a:cxnLst/>
                <a:rect l="l" t="t" r="r" b="b"/>
                <a:pathLst>
                  <a:path w="10104" h="3659" extrusionOk="0">
                    <a:moveTo>
                      <a:pt x="5428" y="0"/>
                    </a:moveTo>
                    <a:cubicBezTo>
                      <a:pt x="4493" y="0"/>
                      <a:pt x="3671" y="580"/>
                      <a:pt x="3348" y="1448"/>
                    </a:cubicBezTo>
                    <a:cubicBezTo>
                      <a:pt x="3287" y="1443"/>
                      <a:pt x="3230" y="1439"/>
                      <a:pt x="3173" y="1439"/>
                    </a:cubicBezTo>
                    <a:cubicBezTo>
                      <a:pt x="2065" y="1439"/>
                      <a:pt x="1153" y="2309"/>
                      <a:pt x="1088" y="3403"/>
                    </a:cubicBezTo>
                    <a:lnTo>
                      <a:pt x="129" y="3403"/>
                    </a:lnTo>
                    <a:cubicBezTo>
                      <a:pt x="58" y="3403"/>
                      <a:pt x="1" y="3458"/>
                      <a:pt x="1" y="3531"/>
                    </a:cubicBezTo>
                    <a:cubicBezTo>
                      <a:pt x="1" y="3602"/>
                      <a:pt x="58" y="3659"/>
                      <a:pt x="129" y="3659"/>
                    </a:cubicBezTo>
                    <a:lnTo>
                      <a:pt x="1340" y="3659"/>
                    </a:lnTo>
                    <a:lnTo>
                      <a:pt x="1340" y="3531"/>
                    </a:lnTo>
                    <a:cubicBezTo>
                      <a:pt x="1340" y="2520"/>
                      <a:pt x="2164" y="1699"/>
                      <a:pt x="3173" y="1699"/>
                    </a:cubicBezTo>
                    <a:cubicBezTo>
                      <a:pt x="3245" y="1699"/>
                      <a:pt x="3324" y="1703"/>
                      <a:pt x="3417" y="1714"/>
                    </a:cubicBezTo>
                    <a:lnTo>
                      <a:pt x="3523" y="1730"/>
                    </a:lnTo>
                    <a:lnTo>
                      <a:pt x="3555" y="1626"/>
                    </a:lnTo>
                    <a:cubicBezTo>
                      <a:pt x="3817" y="806"/>
                      <a:pt x="4567" y="257"/>
                      <a:pt x="5426" y="257"/>
                    </a:cubicBezTo>
                    <a:cubicBezTo>
                      <a:pt x="6301" y="257"/>
                      <a:pt x="7077" y="846"/>
                      <a:pt x="7316" y="1689"/>
                    </a:cubicBezTo>
                    <a:lnTo>
                      <a:pt x="7349" y="1815"/>
                    </a:lnTo>
                    <a:lnTo>
                      <a:pt x="7475" y="1777"/>
                    </a:lnTo>
                    <a:cubicBezTo>
                      <a:pt x="7651" y="1726"/>
                      <a:pt x="7830" y="1699"/>
                      <a:pt x="8009" y="1699"/>
                    </a:cubicBezTo>
                    <a:cubicBezTo>
                      <a:pt x="9020" y="1699"/>
                      <a:pt x="9841" y="2520"/>
                      <a:pt x="9841" y="3531"/>
                    </a:cubicBezTo>
                    <a:cubicBezTo>
                      <a:pt x="9841" y="3602"/>
                      <a:pt x="9899" y="3659"/>
                      <a:pt x="9969" y="3659"/>
                    </a:cubicBezTo>
                    <a:cubicBezTo>
                      <a:pt x="10042" y="3659"/>
                      <a:pt x="10100" y="3602"/>
                      <a:pt x="10103" y="3531"/>
                    </a:cubicBezTo>
                    <a:cubicBezTo>
                      <a:pt x="10103" y="2378"/>
                      <a:pt x="9166" y="1439"/>
                      <a:pt x="8013" y="1439"/>
                    </a:cubicBezTo>
                    <a:cubicBezTo>
                      <a:pt x="7850" y="1439"/>
                      <a:pt x="7688" y="1458"/>
                      <a:pt x="7527" y="1496"/>
                    </a:cubicBezTo>
                    <a:cubicBezTo>
                      <a:pt x="7219" y="609"/>
                      <a:pt x="6374" y="0"/>
                      <a:pt x="54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841900" y="3360300"/>
                <a:ext cx="93900" cy="6425"/>
              </a:xfrm>
              <a:custGeom>
                <a:avLst/>
                <a:gdLst/>
                <a:ahLst/>
                <a:cxnLst/>
                <a:rect l="l" t="t" r="r" b="b"/>
                <a:pathLst>
                  <a:path w="3756" h="257" extrusionOk="0">
                    <a:moveTo>
                      <a:pt x="129" y="0"/>
                    </a:moveTo>
                    <a:cubicBezTo>
                      <a:pt x="56" y="0"/>
                      <a:pt x="1" y="56"/>
                      <a:pt x="1" y="128"/>
                    </a:cubicBezTo>
                    <a:cubicBezTo>
                      <a:pt x="1" y="199"/>
                      <a:pt x="58" y="257"/>
                      <a:pt x="129" y="257"/>
                    </a:cubicBezTo>
                    <a:lnTo>
                      <a:pt x="3628" y="257"/>
                    </a:lnTo>
                    <a:cubicBezTo>
                      <a:pt x="3699" y="257"/>
                      <a:pt x="3756" y="195"/>
                      <a:pt x="3756" y="128"/>
                    </a:cubicBezTo>
                    <a:cubicBezTo>
                      <a:pt x="3756" y="56"/>
                      <a:pt x="3699" y="0"/>
                      <a:pt x="36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655875" y="3360300"/>
                <a:ext cx="93950" cy="6425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257" extrusionOk="0">
                    <a:moveTo>
                      <a:pt x="131" y="0"/>
                    </a:moveTo>
                    <a:cubicBezTo>
                      <a:pt x="58" y="0"/>
                      <a:pt x="1" y="56"/>
                      <a:pt x="1" y="128"/>
                    </a:cubicBezTo>
                    <a:cubicBezTo>
                      <a:pt x="1" y="199"/>
                      <a:pt x="58" y="257"/>
                      <a:pt x="131" y="257"/>
                    </a:cubicBezTo>
                    <a:lnTo>
                      <a:pt x="3628" y="257"/>
                    </a:lnTo>
                    <a:cubicBezTo>
                      <a:pt x="3698" y="257"/>
                      <a:pt x="3756" y="195"/>
                      <a:pt x="3758" y="128"/>
                    </a:cubicBezTo>
                    <a:cubicBezTo>
                      <a:pt x="3758" y="56"/>
                      <a:pt x="3700" y="0"/>
                      <a:pt x="36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645625" y="3360300"/>
                <a:ext cx="148325" cy="6425"/>
              </a:xfrm>
              <a:custGeom>
                <a:avLst/>
                <a:gdLst/>
                <a:ahLst/>
                <a:cxnLst/>
                <a:rect l="l" t="t" r="r" b="b"/>
                <a:pathLst>
                  <a:path w="5933" h="257" extrusionOk="0">
                    <a:moveTo>
                      <a:pt x="129" y="0"/>
                    </a:moveTo>
                    <a:cubicBezTo>
                      <a:pt x="58" y="0"/>
                      <a:pt x="1" y="56"/>
                      <a:pt x="1" y="128"/>
                    </a:cubicBezTo>
                    <a:cubicBezTo>
                      <a:pt x="1" y="199"/>
                      <a:pt x="58" y="257"/>
                      <a:pt x="129" y="257"/>
                    </a:cubicBezTo>
                    <a:lnTo>
                      <a:pt x="5805" y="257"/>
                    </a:lnTo>
                    <a:cubicBezTo>
                      <a:pt x="5874" y="257"/>
                      <a:pt x="5933" y="195"/>
                      <a:pt x="5931" y="128"/>
                    </a:cubicBezTo>
                    <a:cubicBezTo>
                      <a:pt x="5931" y="56"/>
                      <a:pt x="5874" y="0"/>
                      <a:pt x="58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764575" y="3338175"/>
                <a:ext cx="67000" cy="6425"/>
              </a:xfrm>
              <a:custGeom>
                <a:avLst/>
                <a:gdLst/>
                <a:ahLst/>
                <a:cxnLst/>
                <a:rect l="l" t="t" r="r" b="b"/>
                <a:pathLst>
                  <a:path w="2680" h="257" extrusionOk="0">
                    <a:moveTo>
                      <a:pt x="129" y="1"/>
                    </a:moveTo>
                    <a:cubicBezTo>
                      <a:pt x="58" y="1"/>
                      <a:pt x="1" y="58"/>
                      <a:pt x="1" y="129"/>
                    </a:cubicBezTo>
                    <a:cubicBezTo>
                      <a:pt x="1" y="200"/>
                      <a:pt x="58" y="257"/>
                      <a:pt x="129" y="257"/>
                    </a:cubicBezTo>
                    <a:lnTo>
                      <a:pt x="2552" y="257"/>
                    </a:lnTo>
                    <a:cubicBezTo>
                      <a:pt x="2623" y="257"/>
                      <a:pt x="2680" y="200"/>
                      <a:pt x="2680" y="129"/>
                    </a:cubicBezTo>
                    <a:cubicBezTo>
                      <a:pt x="2680" y="58"/>
                      <a:pt x="2623" y="1"/>
                      <a:pt x="2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947350" y="3339850"/>
                <a:ext cx="67075" cy="6425"/>
              </a:xfrm>
              <a:custGeom>
                <a:avLst/>
                <a:gdLst/>
                <a:ahLst/>
                <a:cxnLst/>
                <a:rect l="l" t="t" r="r" b="b"/>
                <a:pathLst>
                  <a:path w="2683" h="257" extrusionOk="0">
                    <a:moveTo>
                      <a:pt x="129" y="1"/>
                    </a:moveTo>
                    <a:cubicBezTo>
                      <a:pt x="58" y="1"/>
                      <a:pt x="1" y="56"/>
                      <a:pt x="1" y="129"/>
                    </a:cubicBezTo>
                    <a:cubicBezTo>
                      <a:pt x="1" y="200"/>
                      <a:pt x="58" y="257"/>
                      <a:pt x="129" y="257"/>
                    </a:cubicBezTo>
                    <a:lnTo>
                      <a:pt x="2552" y="257"/>
                    </a:lnTo>
                    <a:cubicBezTo>
                      <a:pt x="2623" y="257"/>
                      <a:pt x="2682" y="198"/>
                      <a:pt x="2680" y="129"/>
                    </a:cubicBezTo>
                    <a:cubicBezTo>
                      <a:pt x="2680" y="56"/>
                      <a:pt x="2623" y="1"/>
                      <a:pt x="2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" name="Google Shape;17;p2"/>
            <p:cNvGrpSpPr/>
            <p:nvPr/>
          </p:nvGrpSpPr>
          <p:grpSpPr>
            <a:xfrm>
              <a:off x="8055200" y="1161600"/>
              <a:ext cx="368800" cy="113600"/>
              <a:chOff x="645625" y="3253125"/>
              <a:chExt cx="368800" cy="113600"/>
            </a:xfrm>
          </p:grpSpPr>
          <p:sp>
            <p:nvSpPr>
              <p:cNvPr id="18" name="Google Shape;18;p2"/>
              <p:cNvSpPr/>
              <p:nvPr/>
            </p:nvSpPr>
            <p:spPr>
              <a:xfrm>
                <a:off x="688625" y="3253125"/>
                <a:ext cx="252600" cy="91475"/>
              </a:xfrm>
              <a:custGeom>
                <a:avLst/>
                <a:gdLst/>
                <a:ahLst/>
                <a:cxnLst/>
                <a:rect l="l" t="t" r="r" b="b"/>
                <a:pathLst>
                  <a:path w="10104" h="3659" extrusionOk="0">
                    <a:moveTo>
                      <a:pt x="5428" y="0"/>
                    </a:moveTo>
                    <a:cubicBezTo>
                      <a:pt x="4493" y="0"/>
                      <a:pt x="3671" y="580"/>
                      <a:pt x="3348" y="1448"/>
                    </a:cubicBezTo>
                    <a:cubicBezTo>
                      <a:pt x="3287" y="1443"/>
                      <a:pt x="3230" y="1439"/>
                      <a:pt x="3173" y="1439"/>
                    </a:cubicBezTo>
                    <a:cubicBezTo>
                      <a:pt x="2065" y="1439"/>
                      <a:pt x="1153" y="2309"/>
                      <a:pt x="1088" y="3403"/>
                    </a:cubicBezTo>
                    <a:lnTo>
                      <a:pt x="129" y="3403"/>
                    </a:lnTo>
                    <a:cubicBezTo>
                      <a:pt x="58" y="3403"/>
                      <a:pt x="1" y="3458"/>
                      <a:pt x="1" y="3531"/>
                    </a:cubicBezTo>
                    <a:cubicBezTo>
                      <a:pt x="1" y="3602"/>
                      <a:pt x="58" y="3659"/>
                      <a:pt x="129" y="3659"/>
                    </a:cubicBezTo>
                    <a:lnTo>
                      <a:pt x="1340" y="3659"/>
                    </a:lnTo>
                    <a:lnTo>
                      <a:pt x="1340" y="3531"/>
                    </a:lnTo>
                    <a:cubicBezTo>
                      <a:pt x="1340" y="2520"/>
                      <a:pt x="2164" y="1699"/>
                      <a:pt x="3173" y="1699"/>
                    </a:cubicBezTo>
                    <a:cubicBezTo>
                      <a:pt x="3245" y="1699"/>
                      <a:pt x="3324" y="1703"/>
                      <a:pt x="3417" y="1714"/>
                    </a:cubicBezTo>
                    <a:lnTo>
                      <a:pt x="3523" y="1730"/>
                    </a:lnTo>
                    <a:lnTo>
                      <a:pt x="3555" y="1626"/>
                    </a:lnTo>
                    <a:cubicBezTo>
                      <a:pt x="3817" y="806"/>
                      <a:pt x="4567" y="257"/>
                      <a:pt x="5426" y="257"/>
                    </a:cubicBezTo>
                    <a:cubicBezTo>
                      <a:pt x="6301" y="257"/>
                      <a:pt x="7077" y="846"/>
                      <a:pt x="7316" y="1689"/>
                    </a:cubicBezTo>
                    <a:lnTo>
                      <a:pt x="7349" y="1815"/>
                    </a:lnTo>
                    <a:lnTo>
                      <a:pt x="7475" y="1777"/>
                    </a:lnTo>
                    <a:cubicBezTo>
                      <a:pt x="7651" y="1726"/>
                      <a:pt x="7830" y="1699"/>
                      <a:pt x="8009" y="1699"/>
                    </a:cubicBezTo>
                    <a:cubicBezTo>
                      <a:pt x="9020" y="1699"/>
                      <a:pt x="9841" y="2520"/>
                      <a:pt x="9841" y="3531"/>
                    </a:cubicBezTo>
                    <a:cubicBezTo>
                      <a:pt x="9841" y="3602"/>
                      <a:pt x="9899" y="3659"/>
                      <a:pt x="9969" y="3659"/>
                    </a:cubicBezTo>
                    <a:cubicBezTo>
                      <a:pt x="10042" y="3659"/>
                      <a:pt x="10100" y="3602"/>
                      <a:pt x="10103" y="3531"/>
                    </a:cubicBezTo>
                    <a:cubicBezTo>
                      <a:pt x="10103" y="2378"/>
                      <a:pt x="9166" y="1439"/>
                      <a:pt x="8013" y="1439"/>
                    </a:cubicBezTo>
                    <a:cubicBezTo>
                      <a:pt x="7850" y="1439"/>
                      <a:pt x="7688" y="1458"/>
                      <a:pt x="7527" y="1496"/>
                    </a:cubicBezTo>
                    <a:cubicBezTo>
                      <a:pt x="7219" y="609"/>
                      <a:pt x="6374" y="0"/>
                      <a:pt x="54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41900" y="3360300"/>
                <a:ext cx="93900" cy="6425"/>
              </a:xfrm>
              <a:custGeom>
                <a:avLst/>
                <a:gdLst/>
                <a:ahLst/>
                <a:cxnLst/>
                <a:rect l="l" t="t" r="r" b="b"/>
                <a:pathLst>
                  <a:path w="3756" h="257" extrusionOk="0">
                    <a:moveTo>
                      <a:pt x="129" y="0"/>
                    </a:moveTo>
                    <a:cubicBezTo>
                      <a:pt x="56" y="0"/>
                      <a:pt x="1" y="56"/>
                      <a:pt x="1" y="128"/>
                    </a:cubicBezTo>
                    <a:cubicBezTo>
                      <a:pt x="1" y="199"/>
                      <a:pt x="58" y="257"/>
                      <a:pt x="129" y="257"/>
                    </a:cubicBezTo>
                    <a:lnTo>
                      <a:pt x="3628" y="257"/>
                    </a:lnTo>
                    <a:cubicBezTo>
                      <a:pt x="3699" y="257"/>
                      <a:pt x="3756" y="195"/>
                      <a:pt x="3756" y="128"/>
                    </a:cubicBezTo>
                    <a:cubicBezTo>
                      <a:pt x="3756" y="56"/>
                      <a:pt x="3699" y="0"/>
                      <a:pt x="36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655875" y="3360300"/>
                <a:ext cx="93950" cy="6425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257" extrusionOk="0">
                    <a:moveTo>
                      <a:pt x="131" y="0"/>
                    </a:moveTo>
                    <a:cubicBezTo>
                      <a:pt x="58" y="0"/>
                      <a:pt x="1" y="56"/>
                      <a:pt x="1" y="128"/>
                    </a:cubicBezTo>
                    <a:cubicBezTo>
                      <a:pt x="1" y="199"/>
                      <a:pt x="58" y="257"/>
                      <a:pt x="131" y="257"/>
                    </a:cubicBezTo>
                    <a:lnTo>
                      <a:pt x="3628" y="257"/>
                    </a:lnTo>
                    <a:cubicBezTo>
                      <a:pt x="3698" y="257"/>
                      <a:pt x="3756" y="195"/>
                      <a:pt x="3758" y="128"/>
                    </a:cubicBezTo>
                    <a:cubicBezTo>
                      <a:pt x="3758" y="56"/>
                      <a:pt x="3700" y="0"/>
                      <a:pt x="36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645625" y="3360300"/>
                <a:ext cx="148325" cy="6425"/>
              </a:xfrm>
              <a:custGeom>
                <a:avLst/>
                <a:gdLst/>
                <a:ahLst/>
                <a:cxnLst/>
                <a:rect l="l" t="t" r="r" b="b"/>
                <a:pathLst>
                  <a:path w="5933" h="257" extrusionOk="0">
                    <a:moveTo>
                      <a:pt x="129" y="0"/>
                    </a:moveTo>
                    <a:cubicBezTo>
                      <a:pt x="58" y="0"/>
                      <a:pt x="1" y="56"/>
                      <a:pt x="1" y="128"/>
                    </a:cubicBezTo>
                    <a:cubicBezTo>
                      <a:pt x="1" y="199"/>
                      <a:pt x="58" y="257"/>
                      <a:pt x="129" y="257"/>
                    </a:cubicBezTo>
                    <a:lnTo>
                      <a:pt x="5805" y="257"/>
                    </a:lnTo>
                    <a:cubicBezTo>
                      <a:pt x="5874" y="257"/>
                      <a:pt x="5933" y="195"/>
                      <a:pt x="5931" y="128"/>
                    </a:cubicBezTo>
                    <a:cubicBezTo>
                      <a:pt x="5931" y="56"/>
                      <a:pt x="5874" y="0"/>
                      <a:pt x="58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764575" y="3338175"/>
                <a:ext cx="67000" cy="6425"/>
              </a:xfrm>
              <a:custGeom>
                <a:avLst/>
                <a:gdLst/>
                <a:ahLst/>
                <a:cxnLst/>
                <a:rect l="l" t="t" r="r" b="b"/>
                <a:pathLst>
                  <a:path w="2680" h="257" extrusionOk="0">
                    <a:moveTo>
                      <a:pt x="129" y="1"/>
                    </a:moveTo>
                    <a:cubicBezTo>
                      <a:pt x="58" y="1"/>
                      <a:pt x="1" y="58"/>
                      <a:pt x="1" y="129"/>
                    </a:cubicBezTo>
                    <a:cubicBezTo>
                      <a:pt x="1" y="200"/>
                      <a:pt x="58" y="257"/>
                      <a:pt x="129" y="257"/>
                    </a:cubicBezTo>
                    <a:lnTo>
                      <a:pt x="2552" y="257"/>
                    </a:lnTo>
                    <a:cubicBezTo>
                      <a:pt x="2623" y="257"/>
                      <a:pt x="2680" y="200"/>
                      <a:pt x="2680" y="129"/>
                    </a:cubicBezTo>
                    <a:cubicBezTo>
                      <a:pt x="2680" y="58"/>
                      <a:pt x="2623" y="1"/>
                      <a:pt x="2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947350" y="3339850"/>
                <a:ext cx="67075" cy="6425"/>
              </a:xfrm>
              <a:custGeom>
                <a:avLst/>
                <a:gdLst/>
                <a:ahLst/>
                <a:cxnLst/>
                <a:rect l="l" t="t" r="r" b="b"/>
                <a:pathLst>
                  <a:path w="2683" h="257" extrusionOk="0">
                    <a:moveTo>
                      <a:pt x="129" y="1"/>
                    </a:moveTo>
                    <a:cubicBezTo>
                      <a:pt x="58" y="1"/>
                      <a:pt x="1" y="56"/>
                      <a:pt x="1" y="129"/>
                    </a:cubicBezTo>
                    <a:cubicBezTo>
                      <a:pt x="1" y="200"/>
                      <a:pt x="58" y="257"/>
                      <a:pt x="129" y="257"/>
                    </a:cubicBezTo>
                    <a:lnTo>
                      <a:pt x="2552" y="257"/>
                    </a:lnTo>
                    <a:cubicBezTo>
                      <a:pt x="2623" y="257"/>
                      <a:pt x="2682" y="198"/>
                      <a:pt x="2680" y="129"/>
                    </a:cubicBezTo>
                    <a:cubicBezTo>
                      <a:pt x="2680" y="56"/>
                      <a:pt x="2623" y="1"/>
                      <a:pt x="2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>
              <a:off x="720000" y="540000"/>
              <a:ext cx="838400" cy="220775"/>
              <a:chOff x="1095175" y="1018225"/>
              <a:chExt cx="838400" cy="220775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239475" y="1018225"/>
                <a:ext cx="480000" cy="170200"/>
              </a:xfrm>
              <a:custGeom>
                <a:avLst/>
                <a:gdLst/>
                <a:ahLst/>
                <a:cxnLst/>
                <a:rect l="l" t="t" r="r" b="b"/>
                <a:pathLst>
                  <a:path w="19200" h="6808" extrusionOk="0">
                    <a:moveTo>
                      <a:pt x="8874" y="0"/>
                    </a:moveTo>
                    <a:cubicBezTo>
                      <a:pt x="7069" y="0"/>
                      <a:pt x="5458" y="1184"/>
                      <a:pt x="4914" y="2898"/>
                    </a:cubicBezTo>
                    <a:cubicBezTo>
                      <a:pt x="4585" y="2810"/>
                      <a:pt x="4246" y="2766"/>
                      <a:pt x="3907" y="2766"/>
                    </a:cubicBezTo>
                    <a:cubicBezTo>
                      <a:pt x="1752" y="2766"/>
                      <a:pt x="0" y="4520"/>
                      <a:pt x="0" y="6671"/>
                    </a:cubicBezTo>
                    <a:cubicBezTo>
                      <a:pt x="0" y="6746"/>
                      <a:pt x="60" y="6807"/>
                      <a:pt x="134" y="6807"/>
                    </a:cubicBezTo>
                    <a:cubicBezTo>
                      <a:pt x="207" y="6807"/>
                      <a:pt x="266" y="6748"/>
                      <a:pt x="266" y="6675"/>
                    </a:cubicBezTo>
                    <a:cubicBezTo>
                      <a:pt x="266" y="4668"/>
                      <a:pt x="1900" y="3034"/>
                      <a:pt x="3907" y="3034"/>
                    </a:cubicBezTo>
                    <a:cubicBezTo>
                      <a:pt x="4264" y="3034"/>
                      <a:pt x="4620" y="3090"/>
                      <a:pt x="4965" y="3192"/>
                    </a:cubicBezTo>
                    <a:lnTo>
                      <a:pt x="5097" y="3231"/>
                    </a:lnTo>
                    <a:lnTo>
                      <a:pt x="5133" y="3101"/>
                    </a:lnTo>
                    <a:cubicBezTo>
                      <a:pt x="5604" y="1435"/>
                      <a:pt x="7142" y="270"/>
                      <a:pt x="8874" y="270"/>
                    </a:cubicBezTo>
                    <a:cubicBezTo>
                      <a:pt x="10576" y="270"/>
                      <a:pt x="12066" y="1358"/>
                      <a:pt x="12580" y="2981"/>
                    </a:cubicBezTo>
                    <a:lnTo>
                      <a:pt x="12615" y="3086"/>
                    </a:lnTo>
                    <a:lnTo>
                      <a:pt x="12725" y="3072"/>
                    </a:lnTo>
                    <a:cubicBezTo>
                      <a:pt x="12911" y="3048"/>
                      <a:pt x="13066" y="3034"/>
                      <a:pt x="13210" y="3034"/>
                    </a:cubicBezTo>
                    <a:cubicBezTo>
                      <a:pt x="15218" y="3034"/>
                      <a:pt x="16851" y="4668"/>
                      <a:pt x="16851" y="6675"/>
                    </a:cubicBezTo>
                    <a:lnTo>
                      <a:pt x="16851" y="6807"/>
                    </a:lnTo>
                    <a:lnTo>
                      <a:pt x="19067" y="6807"/>
                    </a:lnTo>
                    <a:cubicBezTo>
                      <a:pt x="19140" y="6807"/>
                      <a:pt x="19199" y="6748"/>
                      <a:pt x="19199" y="6675"/>
                    </a:cubicBezTo>
                    <a:cubicBezTo>
                      <a:pt x="19199" y="6600"/>
                      <a:pt x="19140" y="6541"/>
                      <a:pt x="19067" y="6541"/>
                    </a:cubicBezTo>
                    <a:lnTo>
                      <a:pt x="17117" y="6541"/>
                    </a:lnTo>
                    <a:cubicBezTo>
                      <a:pt x="17046" y="4449"/>
                      <a:pt x="15322" y="2768"/>
                      <a:pt x="13214" y="2768"/>
                    </a:cubicBezTo>
                    <a:cubicBezTo>
                      <a:pt x="13086" y="2768"/>
                      <a:pt x="12952" y="2776"/>
                      <a:pt x="12802" y="2794"/>
                    </a:cubicBezTo>
                    <a:cubicBezTo>
                      <a:pt x="12221" y="1119"/>
                      <a:pt x="10657" y="0"/>
                      <a:pt x="88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545000" y="1230950"/>
                <a:ext cx="208400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8336" h="322" extrusionOk="0">
                    <a:moveTo>
                      <a:pt x="160" y="0"/>
                    </a:moveTo>
                    <a:cubicBezTo>
                      <a:pt x="71" y="0"/>
                      <a:pt x="0" y="71"/>
                      <a:pt x="0" y="160"/>
                    </a:cubicBezTo>
                    <a:cubicBezTo>
                      <a:pt x="0" y="249"/>
                      <a:pt x="71" y="322"/>
                      <a:pt x="160" y="322"/>
                    </a:cubicBezTo>
                    <a:lnTo>
                      <a:pt x="8176" y="322"/>
                    </a:lnTo>
                    <a:cubicBezTo>
                      <a:pt x="8265" y="322"/>
                      <a:pt x="8336" y="249"/>
                      <a:pt x="8336" y="160"/>
                    </a:cubicBezTo>
                    <a:cubicBezTo>
                      <a:pt x="8336" y="71"/>
                      <a:pt x="8265" y="0"/>
                      <a:pt x="81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1103975" y="1189625"/>
                <a:ext cx="121450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4858" h="322" extrusionOk="0">
                    <a:moveTo>
                      <a:pt x="95" y="0"/>
                    </a:moveTo>
                    <a:cubicBezTo>
                      <a:pt x="42" y="0"/>
                      <a:pt x="1" y="73"/>
                      <a:pt x="1" y="162"/>
                    </a:cubicBezTo>
                    <a:cubicBezTo>
                      <a:pt x="1" y="251"/>
                      <a:pt x="42" y="322"/>
                      <a:pt x="95" y="322"/>
                    </a:cubicBezTo>
                    <a:lnTo>
                      <a:pt x="4764" y="322"/>
                    </a:lnTo>
                    <a:cubicBezTo>
                      <a:pt x="4816" y="322"/>
                      <a:pt x="4855" y="251"/>
                      <a:pt x="4857" y="162"/>
                    </a:cubicBezTo>
                    <a:cubicBezTo>
                      <a:pt x="4857" y="73"/>
                      <a:pt x="4816" y="0"/>
                      <a:pt x="47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095175" y="1230950"/>
                <a:ext cx="333150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13326" h="322" extrusionOk="0">
                    <a:moveTo>
                      <a:pt x="162" y="0"/>
                    </a:moveTo>
                    <a:cubicBezTo>
                      <a:pt x="73" y="0"/>
                      <a:pt x="0" y="71"/>
                      <a:pt x="0" y="160"/>
                    </a:cubicBezTo>
                    <a:cubicBezTo>
                      <a:pt x="0" y="249"/>
                      <a:pt x="73" y="322"/>
                      <a:pt x="162" y="322"/>
                    </a:cubicBezTo>
                    <a:lnTo>
                      <a:pt x="13166" y="322"/>
                    </a:lnTo>
                    <a:cubicBezTo>
                      <a:pt x="13253" y="322"/>
                      <a:pt x="13324" y="249"/>
                      <a:pt x="13326" y="160"/>
                    </a:cubicBezTo>
                    <a:cubicBezTo>
                      <a:pt x="13326" y="71"/>
                      <a:pt x="13255" y="0"/>
                      <a:pt x="131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367675" y="1180425"/>
                <a:ext cx="146850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5874" h="320" extrusionOk="0">
                    <a:moveTo>
                      <a:pt x="160" y="0"/>
                    </a:moveTo>
                    <a:cubicBezTo>
                      <a:pt x="72" y="0"/>
                      <a:pt x="1" y="71"/>
                      <a:pt x="1" y="160"/>
                    </a:cubicBezTo>
                    <a:cubicBezTo>
                      <a:pt x="1" y="248"/>
                      <a:pt x="72" y="319"/>
                      <a:pt x="160" y="319"/>
                    </a:cubicBezTo>
                    <a:lnTo>
                      <a:pt x="5714" y="319"/>
                    </a:lnTo>
                    <a:cubicBezTo>
                      <a:pt x="5803" y="319"/>
                      <a:pt x="5874" y="248"/>
                      <a:pt x="5874" y="160"/>
                    </a:cubicBezTo>
                    <a:cubicBezTo>
                      <a:pt x="5874" y="71"/>
                      <a:pt x="5803" y="0"/>
                      <a:pt x="57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1786675" y="1184100"/>
                <a:ext cx="146900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5876" h="320" extrusionOk="0">
                    <a:moveTo>
                      <a:pt x="162" y="1"/>
                    </a:moveTo>
                    <a:cubicBezTo>
                      <a:pt x="73" y="1"/>
                      <a:pt x="1" y="72"/>
                      <a:pt x="1" y="160"/>
                    </a:cubicBezTo>
                    <a:cubicBezTo>
                      <a:pt x="1" y="249"/>
                      <a:pt x="73" y="320"/>
                      <a:pt x="162" y="320"/>
                    </a:cubicBezTo>
                    <a:lnTo>
                      <a:pt x="5714" y="320"/>
                    </a:lnTo>
                    <a:cubicBezTo>
                      <a:pt x="5801" y="320"/>
                      <a:pt x="5871" y="251"/>
                      <a:pt x="5875" y="160"/>
                    </a:cubicBezTo>
                    <a:cubicBezTo>
                      <a:pt x="5875" y="72"/>
                      <a:pt x="5803" y="1"/>
                      <a:pt x="57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1" name="Google Shape;31;p2"/>
            <p:cNvGrpSpPr/>
            <p:nvPr/>
          </p:nvGrpSpPr>
          <p:grpSpPr>
            <a:xfrm>
              <a:off x="1573938" y="831500"/>
              <a:ext cx="457850" cy="140875"/>
              <a:chOff x="1871875" y="1234150"/>
              <a:chExt cx="457850" cy="140875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1925225" y="1234150"/>
                <a:ext cx="313525" cy="113550"/>
              </a:xfrm>
              <a:custGeom>
                <a:avLst/>
                <a:gdLst/>
                <a:ahLst/>
                <a:cxnLst/>
                <a:rect l="l" t="t" r="r" b="b"/>
                <a:pathLst>
                  <a:path w="12541" h="4542" extrusionOk="0">
                    <a:moveTo>
                      <a:pt x="6738" y="0"/>
                    </a:moveTo>
                    <a:cubicBezTo>
                      <a:pt x="5576" y="0"/>
                      <a:pt x="4553" y="716"/>
                      <a:pt x="4153" y="1795"/>
                    </a:cubicBezTo>
                    <a:cubicBezTo>
                      <a:pt x="4079" y="1789"/>
                      <a:pt x="4006" y="1785"/>
                      <a:pt x="3937" y="1785"/>
                    </a:cubicBezTo>
                    <a:cubicBezTo>
                      <a:pt x="2562" y="1785"/>
                      <a:pt x="1433" y="2865"/>
                      <a:pt x="1350" y="4222"/>
                    </a:cubicBezTo>
                    <a:lnTo>
                      <a:pt x="160" y="4222"/>
                    </a:lnTo>
                    <a:cubicBezTo>
                      <a:pt x="71" y="4222"/>
                      <a:pt x="0" y="4293"/>
                      <a:pt x="0" y="4382"/>
                    </a:cubicBezTo>
                    <a:cubicBezTo>
                      <a:pt x="0" y="4471"/>
                      <a:pt x="71" y="4542"/>
                      <a:pt x="160" y="4542"/>
                    </a:cubicBezTo>
                    <a:lnTo>
                      <a:pt x="1665" y="4542"/>
                    </a:lnTo>
                    <a:lnTo>
                      <a:pt x="1665" y="4382"/>
                    </a:lnTo>
                    <a:cubicBezTo>
                      <a:pt x="1665" y="3129"/>
                      <a:pt x="2684" y="2106"/>
                      <a:pt x="3941" y="2106"/>
                    </a:cubicBezTo>
                    <a:cubicBezTo>
                      <a:pt x="4031" y="2106"/>
                      <a:pt x="4128" y="2114"/>
                      <a:pt x="4242" y="2128"/>
                    </a:cubicBezTo>
                    <a:lnTo>
                      <a:pt x="4376" y="2146"/>
                    </a:lnTo>
                    <a:lnTo>
                      <a:pt x="4415" y="2018"/>
                    </a:lnTo>
                    <a:cubicBezTo>
                      <a:pt x="4739" y="1001"/>
                      <a:pt x="5670" y="318"/>
                      <a:pt x="6738" y="318"/>
                    </a:cubicBezTo>
                    <a:cubicBezTo>
                      <a:pt x="7824" y="318"/>
                      <a:pt x="8787" y="1051"/>
                      <a:pt x="9083" y="2095"/>
                    </a:cubicBezTo>
                    <a:lnTo>
                      <a:pt x="9126" y="2248"/>
                    </a:lnTo>
                    <a:lnTo>
                      <a:pt x="9282" y="2203"/>
                    </a:lnTo>
                    <a:cubicBezTo>
                      <a:pt x="9498" y="2136"/>
                      <a:pt x="9721" y="2105"/>
                      <a:pt x="9944" y="2105"/>
                    </a:cubicBezTo>
                    <a:cubicBezTo>
                      <a:pt x="11199" y="2105"/>
                      <a:pt x="12219" y="3123"/>
                      <a:pt x="12219" y="4380"/>
                    </a:cubicBezTo>
                    <a:cubicBezTo>
                      <a:pt x="12219" y="4469"/>
                      <a:pt x="12292" y="4540"/>
                      <a:pt x="12381" y="4540"/>
                    </a:cubicBezTo>
                    <a:cubicBezTo>
                      <a:pt x="12469" y="4540"/>
                      <a:pt x="12540" y="4469"/>
                      <a:pt x="12536" y="4380"/>
                    </a:cubicBezTo>
                    <a:cubicBezTo>
                      <a:pt x="12536" y="2952"/>
                      <a:pt x="11374" y="1785"/>
                      <a:pt x="9944" y="1785"/>
                    </a:cubicBezTo>
                    <a:cubicBezTo>
                      <a:pt x="9739" y="1785"/>
                      <a:pt x="9538" y="1811"/>
                      <a:pt x="9341" y="1858"/>
                    </a:cubicBezTo>
                    <a:cubicBezTo>
                      <a:pt x="8963" y="757"/>
                      <a:pt x="7912" y="0"/>
                      <a:pt x="67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2115575" y="1367025"/>
                <a:ext cx="116575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4663" h="320" extrusionOk="0">
                    <a:moveTo>
                      <a:pt x="161" y="1"/>
                    </a:moveTo>
                    <a:cubicBezTo>
                      <a:pt x="72" y="1"/>
                      <a:pt x="1" y="72"/>
                      <a:pt x="1" y="160"/>
                    </a:cubicBezTo>
                    <a:cubicBezTo>
                      <a:pt x="1" y="249"/>
                      <a:pt x="72" y="320"/>
                      <a:pt x="161" y="320"/>
                    </a:cubicBezTo>
                    <a:lnTo>
                      <a:pt x="4505" y="320"/>
                    </a:lnTo>
                    <a:cubicBezTo>
                      <a:pt x="4591" y="320"/>
                      <a:pt x="4662" y="249"/>
                      <a:pt x="4662" y="160"/>
                    </a:cubicBezTo>
                    <a:cubicBezTo>
                      <a:pt x="4662" y="72"/>
                      <a:pt x="4591" y="1"/>
                      <a:pt x="45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884650" y="1367025"/>
                <a:ext cx="116550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4662" h="320" extrusionOk="0">
                    <a:moveTo>
                      <a:pt x="160" y="1"/>
                    </a:moveTo>
                    <a:cubicBezTo>
                      <a:pt x="71" y="1"/>
                      <a:pt x="0" y="72"/>
                      <a:pt x="0" y="160"/>
                    </a:cubicBezTo>
                    <a:cubicBezTo>
                      <a:pt x="0" y="249"/>
                      <a:pt x="71" y="320"/>
                      <a:pt x="160" y="320"/>
                    </a:cubicBezTo>
                    <a:lnTo>
                      <a:pt x="4502" y="320"/>
                    </a:lnTo>
                    <a:cubicBezTo>
                      <a:pt x="4590" y="320"/>
                      <a:pt x="4661" y="249"/>
                      <a:pt x="4661" y="160"/>
                    </a:cubicBezTo>
                    <a:cubicBezTo>
                      <a:pt x="4661" y="72"/>
                      <a:pt x="4590" y="1"/>
                      <a:pt x="45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871875" y="1367025"/>
                <a:ext cx="184200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7368" h="320" extrusionOk="0">
                    <a:moveTo>
                      <a:pt x="162" y="1"/>
                    </a:moveTo>
                    <a:cubicBezTo>
                      <a:pt x="74" y="1"/>
                      <a:pt x="1" y="72"/>
                      <a:pt x="1" y="160"/>
                    </a:cubicBezTo>
                    <a:cubicBezTo>
                      <a:pt x="1" y="249"/>
                      <a:pt x="74" y="320"/>
                      <a:pt x="162" y="320"/>
                    </a:cubicBezTo>
                    <a:lnTo>
                      <a:pt x="7208" y="320"/>
                    </a:lnTo>
                    <a:cubicBezTo>
                      <a:pt x="7296" y="320"/>
                      <a:pt x="7367" y="249"/>
                      <a:pt x="7367" y="160"/>
                    </a:cubicBezTo>
                    <a:cubicBezTo>
                      <a:pt x="7367" y="72"/>
                      <a:pt x="7296" y="1"/>
                      <a:pt x="72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2019550" y="1339600"/>
                <a:ext cx="83250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3330" h="322" extrusionOk="0">
                    <a:moveTo>
                      <a:pt x="160" y="0"/>
                    </a:moveTo>
                    <a:cubicBezTo>
                      <a:pt x="71" y="0"/>
                      <a:pt x="0" y="73"/>
                      <a:pt x="0" y="162"/>
                    </a:cubicBezTo>
                    <a:cubicBezTo>
                      <a:pt x="0" y="251"/>
                      <a:pt x="71" y="322"/>
                      <a:pt x="160" y="322"/>
                    </a:cubicBezTo>
                    <a:lnTo>
                      <a:pt x="3170" y="322"/>
                    </a:lnTo>
                    <a:cubicBezTo>
                      <a:pt x="3259" y="322"/>
                      <a:pt x="3330" y="251"/>
                      <a:pt x="3330" y="162"/>
                    </a:cubicBezTo>
                    <a:cubicBezTo>
                      <a:pt x="3330" y="73"/>
                      <a:pt x="3259" y="0"/>
                      <a:pt x="31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2246450" y="1341675"/>
                <a:ext cx="83275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3331" h="320" extrusionOk="0">
                    <a:moveTo>
                      <a:pt x="162" y="0"/>
                    </a:moveTo>
                    <a:cubicBezTo>
                      <a:pt x="73" y="0"/>
                      <a:pt x="1" y="71"/>
                      <a:pt x="1" y="160"/>
                    </a:cubicBezTo>
                    <a:cubicBezTo>
                      <a:pt x="1" y="248"/>
                      <a:pt x="73" y="319"/>
                      <a:pt x="162" y="319"/>
                    </a:cubicBezTo>
                    <a:lnTo>
                      <a:pt x="3170" y="319"/>
                    </a:lnTo>
                    <a:cubicBezTo>
                      <a:pt x="3259" y="319"/>
                      <a:pt x="3330" y="248"/>
                      <a:pt x="3330" y="160"/>
                    </a:cubicBezTo>
                    <a:cubicBezTo>
                      <a:pt x="3330" y="71"/>
                      <a:pt x="3259" y="0"/>
                      <a:pt x="31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" name="Google Shape;38;p2"/>
            <p:cNvGrpSpPr/>
            <p:nvPr/>
          </p:nvGrpSpPr>
          <p:grpSpPr>
            <a:xfrm>
              <a:off x="8320525" y="2229725"/>
              <a:ext cx="723000" cy="307800"/>
              <a:chOff x="6408575" y="622725"/>
              <a:chExt cx="723000" cy="307800"/>
            </a:xfrm>
          </p:grpSpPr>
          <p:sp>
            <p:nvSpPr>
              <p:cNvPr id="39" name="Google Shape;39;p2"/>
              <p:cNvSpPr/>
              <p:nvPr/>
            </p:nvSpPr>
            <p:spPr>
              <a:xfrm>
                <a:off x="6408575" y="622725"/>
                <a:ext cx="723000" cy="307800"/>
              </a:xfrm>
              <a:custGeom>
                <a:avLst/>
                <a:gdLst/>
                <a:ahLst/>
                <a:cxnLst/>
                <a:rect l="l" t="t" r="r" b="b"/>
                <a:pathLst>
                  <a:path w="28920" h="12312" extrusionOk="0">
                    <a:moveTo>
                      <a:pt x="16421" y="0"/>
                    </a:moveTo>
                    <a:cubicBezTo>
                      <a:pt x="13338" y="0"/>
                      <a:pt x="10767" y="2256"/>
                      <a:pt x="10369" y="5278"/>
                    </a:cubicBezTo>
                    <a:cubicBezTo>
                      <a:pt x="8519" y="5310"/>
                      <a:pt x="7012" y="6766"/>
                      <a:pt x="6906" y="8590"/>
                    </a:cubicBezTo>
                    <a:lnTo>
                      <a:pt x="205" y="8590"/>
                    </a:lnTo>
                    <a:cubicBezTo>
                      <a:pt x="93" y="8590"/>
                      <a:pt x="0" y="8683"/>
                      <a:pt x="0" y="8795"/>
                    </a:cubicBezTo>
                    <a:cubicBezTo>
                      <a:pt x="0" y="8907"/>
                      <a:pt x="93" y="9000"/>
                      <a:pt x="205" y="9000"/>
                    </a:cubicBezTo>
                    <a:lnTo>
                      <a:pt x="7310" y="9000"/>
                    </a:lnTo>
                    <a:lnTo>
                      <a:pt x="7310" y="8795"/>
                    </a:lnTo>
                    <a:cubicBezTo>
                      <a:pt x="7310" y="7081"/>
                      <a:pt x="8712" y="5688"/>
                      <a:pt x="10432" y="5688"/>
                    </a:cubicBezTo>
                    <a:lnTo>
                      <a:pt x="10738" y="5688"/>
                    </a:lnTo>
                    <a:lnTo>
                      <a:pt x="10757" y="5503"/>
                    </a:lnTo>
                    <a:cubicBezTo>
                      <a:pt x="11053" y="2599"/>
                      <a:pt x="13490" y="410"/>
                      <a:pt x="16425" y="410"/>
                    </a:cubicBezTo>
                    <a:cubicBezTo>
                      <a:pt x="19357" y="410"/>
                      <a:pt x="21796" y="2599"/>
                      <a:pt x="22091" y="5503"/>
                    </a:cubicBezTo>
                    <a:lnTo>
                      <a:pt x="22111" y="5688"/>
                    </a:lnTo>
                    <a:lnTo>
                      <a:pt x="25391" y="5688"/>
                    </a:lnTo>
                    <a:cubicBezTo>
                      <a:pt x="27113" y="5688"/>
                      <a:pt x="28514" y="7081"/>
                      <a:pt x="28514" y="8795"/>
                    </a:cubicBezTo>
                    <a:cubicBezTo>
                      <a:pt x="28514" y="10509"/>
                      <a:pt x="27113" y="11904"/>
                      <a:pt x="25391" y="11904"/>
                    </a:cubicBezTo>
                    <a:lnTo>
                      <a:pt x="4882" y="11904"/>
                    </a:lnTo>
                    <a:cubicBezTo>
                      <a:pt x="4768" y="11904"/>
                      <a:pt x="4678" y="11994"/>
                      <a:pt x="4678" y="12107"/>
                    </a:cubicBezTo>
                    <a:cubicBezTo>
                      <a:pt x="4678" y="12221"/>
                      <a:pt x="4768" y="12312"/>
                      <a:pt x="4882" y="12312"/>
                    </a:cubicBezTo>
                    <a:lnTo>
                      <a:pt x="25391" y="12312"/>
                    </a:lnTo>
                    <a:cubicBezTo>
                      <a:pt x="27336" y="12312"/>
                      <a:pt x="28920" y="10738"/>
                      <a:pt x="28920" y="8797"/>
                    </a:cubicBezTo>
                    <a:cubicBezTo>
                      <a:pt x="28920" y="6856"/>
                      <a:pt x="27336" y="5278"/>
                      <a:pt x="25389" y="5278"/>
                    </a:cubicBezTo>
                    <a:lnTo>
                      <a:pt x="22476" y="5278"/>
                    </a:lnTo>
                    <a:cubicBezTo>
                      <a:pt x="22076" y="2256"/>
                      <a:pt x="19505" y="0"/>
                      <a:pt x="164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6554375" y="876475"/>
                <a:ext cx="181900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7276" h="409" extrusionOk="0">
                    <a:moveTo>
                      <a:pt x="205" y="0"/>
                    </a:moveTo>
                    <a:cubicBezTo>
                      <a:pt x="93" y="0"/>
                      <a:pt x="0" y="91"/>
                      <a:pt x="0" y="203"/>
                    </a:cubicBezTo>
                    <a:cubicBezTo>
                      <a:pt x="0" y="318"/>
                      <a:pt x="93" y="408"/>
                      <a:pt x="205" y="408"/>
                    </a:cubicBezTo>
                    <a:lnTo>
                      <a:pt x="7071" y="408"/>
                    </a:lnTo>
                    <a:cubicBezTo>
                      <a:pt x="7185" y="408"/>
                      <a:pt x="7276" y="318"/>
                      <a:pt x="7276" y="203"/>
                    </a:cubicBezTo>
                    <a:cubicBezTo>
                      <a:pt x="7276" y="91"/>
                      <a:pt x="7185" y="0"/>
                      <a:pt x="70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6667350" y="754625"/>
                <a:ext cx="86425" cy="64800"/>
              </a:xfrm>
              <a:custGeom>
                <a:avLst/>
                <a:gdLst/>
                <a:ahLst/>
                <a:cxnLst/>
                <a:rect l="l" t="t" r="r" b="b"/>
                <a:pathLst>
                  <a:path w="3457" h="2592" extrusionOk="0">
                    <a:moveTo>
                      <a:pt x="205" y="0"/>
                    </a:moveTo>
                    <a:cubicBezTo>
                      <a:pt x="91" y="0"/>
                      <a:pt x="0" y="91"/>
                      <a:pt x="0" y="205"/>
                    </a:cubicBezTo>
                    <a:cubicBezTo>
                      <a:pt x="0" y="318"/>
                      <a:pt x="91" y="408"/>
                      <a:pt x="205" y="408"/>
                    </a:cubicBezTo>
                    <a:cubicBezTo>
                      <a:pt x="245" y="408"/>
                      <a:pt x="2637" y="428"/>
                      <a:pt x="3031" y="2426"/>
                    </a:cubicBezTo>
                    <a:cubicBezTo>
                      <a:pt x="3046" y="2524"/>
                      <a:pt x="3133" y="2591"/>
                      <a:pt x="3230" y="2591"/>
                    </a:cubicBezTo>
                    <a:cubicBezTo>
                      <a:pt x="3241" y="2591"/>
                      <a:pt x="3257" y="2591"/>
                      <a:pt x="3273" y="2589"/>
                    </a:cubicBezTo>
                    <a:cubicBezTo>
                      <a:pt x="3385" y="2565"/>
                      <a:pt x="3456" y="2457"/>
                      <a:pt x="3434" y="2347"/>
                    </a:cubicBezTo>
                    <a:cubicBezTo>
                      <a:pt x="2969" y="2"/>
                      <a:pt x="219" y="2"/>
                      <a:pt x="2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6960550" y="754650"/>
                <a:ext cx="13425" cy="6777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2711" extrusionOk="0">
                    <a:moveTo>
                      <a:pt x="212" y="1"/>
                    </a:moveTo>
                    <a:cubicBezTo>
                      <a:pt x="207" y="1"/>
                      <a:pt x="202" y="1"/>
                      <a:pt x="198" y="1"/>
                    </a:cubicBezTo>
                    <a:cubicBezTo>
                      <a:pt x="83" y="13"/>
                      <a:pt x="3" y="112"/>
                      <a:pt x="12" y="226"/>
                    </a:cubicBezTo>
                    <a:cubicBezTo>
                      <a:pt x="12" y="238"/>
                      <a:pt x="123" y="1420"/>
                      <a:pt x="12" y="2486"/>
                    </a:cubicBezTo>
                    <a:cubicBezTo>
                      <a:pt x="1" y="2598"/>
                      <a:pt x="81" y="2698"/>
                      <a:pt x="194" y="2710"/>
                    </a:cubicBezTo>
                    <a:lnTo>
                      <a:pt x="217" y="2710"/>
                    </a:lnTo>
                    <a:cubicBezTo>
                      <a:pt x="320" y="2710"/>
                      <a:pt x="408" y="2631"/>
                      <a:pt x="420" y="2529"/>
                    </a:cubicBezTo>
                    <a:cubicBezTo>
                      <a:pt x="536" y="1420"/>
                      <a:pt x="426" y="236"/>
                      <a:pt x="420" y="187"/>
                    </a:cubicBezTo>
                    <a:cubicBezTo>
                      <a:pt x="409" y="78"/>
                      <a:pt x="312" y="1"/>
                      <a:pt x="2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3" name="Google Shape;43;p2"/>
            <p:cNvGrpSpPr/>
            <p:nvPr/>
          </p:nvGrpSpPr>
          <p:grpSpPr>
            <a:xfrm>
              <a:off x="894625" y="1611100"/>
              <a:ext cx="306025" cy="150100"/>
              <a:chOff x="6630075" y="2320075"/>
              <a:chExt cx="306025" cy="150100"/>
            </a:xfrm>
          </p:grpSpPr>
          <p:sp>
            <p:nvSpPr>
              <p:cNvPr id="44" name="Google Shape;44;p2"/>
              <p:cNvSpPr/>
              <p:nvPr/>
            </p:nvSpPr>
            <p:spPr>
              <a:xfrm>
                <a:off x="6684975" y="2459900"/>
                <a:ext cx="25112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10045" h="411" extrusionOk="0">
                    <a:moveTo>
                      <a:pt x="204" y="1"/>
                    </a:moveTo>
                    <a:cubicBezTo>
                      <a:pt x="91" y="1"/>
                      <a:pt x="1" y="93"/>
                      <a:pt x="1" y="206"/>
                    </a:cubicBezTo>
                    <a:cubicBezTo>
                      <a:pt x="1" y="320"/>
                      <a:pt x="91" y="411"/>
                      <a:pt x="204" y="411"/>
                    </a:cubicBezTo>
                    <a:lnTo>
                      <a:pt x="9842" y="411"/>
                    </a:lnTo>
                    <a:cubicBezTo>
                      <a:pt x="9954" y="411"/>
                      <a:pt x="10044" y="320"/>
                      <a:pt x="10044" y="206"/>
                    </a:cubicBezTo>
                    <a:cubicBezTo>
                      <a:pt x="10044" y="93"/>
                      <a:pt x="9954" y="1"/>
                      <a:pt x="98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6630075" y="2320075"/>
                <a:ext cx="306025" cy="111200"/>
              </a:xfrm>
              <a:custGeom>
                <a:avLst/>
                <a:gdLst/>
                <a:ahLst/>
                <a:cxnLst/>
                <a:rect l="l" t="t" r="r" b="b"/>
                <a:pathLst>
                  <a:path w="12241" h="4448" extrusionOk="0">
                    <a:moveTo>
                      <a:pt x="7823" y="1"/>
                    </a:moveTo>
                    <a:cubicBezTo>
                      <a:pt x="6350" y="1"/>
                      <a:pt x="5118" y="1057"/>
                      <a:pt x="4884" y="2485"/>
                    </a:cubicBezTo>
                    <a:cubicBezTo>
                      <a:pt x="4035" y="2544"/>
                      <a:pt x="3349" y="3204"/>
                      <a:pt x="3253" y="4039"/>
                    </a:cubicBezTo>
                    <a:lnTo>
                      <a:pt x="203" y="4039"/>
                    </a:lnTo>
                    <a:cubicBezTo>
                      <a:pt x="91" y="4039"/>
                      <a:pt x="0" y="4130"/>
                      <a:pt x="0" y="4242"/>
                    </a:cubicBezTo>
                    <a:cubicBezTo>
                      <a:pt x="0" y="4356"/>
                      <a:pt x="91" y="4447"/>
                      <a:pt x="203" y="4447"/>
                    </a:cubicBezTo>
                    <a:lnTo>
                      <a:pt x="3647" y="4447"/>
                    </a:lnTo>
                    <a:lnTo>
                      <a:pt x="3647" y="4240"/>
                    </a:lnTo>
                    <a:cubicBezTo>
                      <a:pt x="3647" y="3494"/>
                      <a:pt x="4258" y="2889"/>
                      <a:pt x="5006" y="2889"/>
                    </a:cubicBezTo>
                    <a:lnTo>
                      <a:pt x="5247" y="2889"/>
                    </a:lnTo>
                    <a:lnTo>
                      <a:pt x="5266" y="2704"/>
                    </a:lnTo>
                    <a:cubicBezTo>
                      <a:pt x="5402" y="1395"/>
                      <a:pt x="6498" y="408"/>
                      <a:pt x="7823" y="408"/>
                    </a:cubicBezTo>
                    <a:cubicBezTo>
                      <a:pt x="9147" y="408"/>
                      <a:pt x="10247" y="1395"/>
                      <a:pt x="10379" y="2704"/>
                    </a:cubicBezTo>
                    <a:lnTo>
                      <a:pt x="10398" y="2889"/>
                    </a:lnTo>
                    <a:lnTo>
                      <a:pt x="12036" y="2889"/>
                    </a:lnTo>
                    <a:cubicBezTo>
                      <a:pt x="12150" y="2889"/>
                      <a:pt x="12240" y="2796"/>
                      <a:pt x="12240" y="2684"/>
                    </a:cubicBezTo>
                    <a:cubicBezTo>
                      <a:pt x="12240" y="2570"/>
                      <a:pt x="12150" y="2479"/>
                      <a:pt x="12036" y="2479"/>
                    </a:cubicBezTo>
                    <a:lnTo>
                      <a:pt x="10761" y="2479"/>
                    </a:lnTo>
                    <a:cubicBezTo>
                      <a:pt x="10526" y="1055"/>
                      <a:pt x="9295" y="1"/>
                      <a:pt x="78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6698575" y="2439325"/>
                <a:ext cx="90900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3636" h="409" extrusionOk="0">
                    <a:moveTo>
                      <a:pt x="205" y="0"/>
                    </a:moveTo>
                    <a:cubicBezTo>
                      <a:pt x="91" y="0"/>
                      <a:pt x="1" y="91"/>
                      <a:pt x="1" y="205"/>
                    </a:cubicBezTo>
                    <a:cubicBezTo>
                      <a:pt x="1" y="317"/>
                      <a:pt x="91" y="408"/>
                      <a:pt x="205" y="408"/>
                    </a:cubicBezTo>
                    <a:lnTo>
                      <a:pt x="3431" y="408"/>
                    </a:lnTo>
                    <a:cubicBezTo>
                      <a:pt x="3545" y="408"/>
                      <a:pt x="3635" y="317"/>
                      <a:pt x="3635" y="205"/>
                    </a:cubicBezTo>
                    <a:cubicBezTo>
                      <a:pt x="3635" y="91"/>
                      <a:pt x="3545" y="0"/>
                      <a:pt x="34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6778075" y="2401600"/>
                <a:ext cx="46225" cy="35825"/>
              </a:xfrm>
              <a:custGeom>
                <a:avLst/>
                <a:gdLst/>
                <a:ahLst/>
                <a:cxnLst/>
                <a:rect l="l" t="t" r="r" b="b"/>
                <a:pathLst>
                  <a:path w="1849" h="1433" extrusionOk="0">
                    <a:moveTo>
                      <a:pt x="209" y="0"/>
                    </a:moveTo>
                    <a:cubicBezTo>
                      <a:pt x="95" y="0"/>
                      <a:pt x="0" y="89"/>
                      <a:pt x="0" y="203"/>
                    </a:cubicBezTo>
                    <a:cubicBezTo>
                      <a:pt x="0" y="317"/>
                      <a:pt x="91" y="408"/>
                      <a:pt x="203" y="408"/>
                    </a:cubicBezTo>
                    <a:cubicBezTo>
                      <a:pt x="203" y="408"/>
                      <a:pt x="206" y="408"/>
                      <a:pt x="212" y="408"/>
                    </a:cubicBezTo>
                    <a:cubicBezTo>
                      <a:pt x="311" y="408"/>
                      <a:pt x="1261" y="446"/>
                      <a:pt x="1423" y="1267"/>
                    </a:cubicBezTo>
                    <a:cubicBezTo>
                      <a:pt x="1440" y="1365"/>
                      <a:pt x="1527" y="1432"/>
                      <a:pt x="1622" y="1432"/>
                    </a:cubicBezTo>
                    <a:cubicBezTo>
                      <a:pt x="1636" y="1432"/>
                      <a:pt x="1649" y="1432"/>
                      <a:pt x="1667" y="1430"/>
                    </a:cubicBezTo>
                    <a:cubicBezTo>
                      <a:pt x="1777" y="1409"/>
                      <a:pt x="1848" y="1300"/>
                      <a:pt x="1827" y="1188"/>
                    </a:cubicBezTo>
                    <a:cubicBezTo>
                      <a:pt x="1639" y="248"/>
                      <a:pt x="692" y="0"/>
                      <a:pt x="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8" name="Google Shape;48;p2"/>
            <p:cNvGrpSpPr/>
            <p:nvPr/>
          </p:nvGrpSpPr>
          <p:grpSpPr>
            <a:xfrm>
              <a:off x="6509650" y="539975"/>
              <a:ext cx="838350" cy="220825"/>
              <a:chOff x="2095150" y="4632100"/>
              <a:chExt cx="838350" cy="220825"/>
            </a:xfrm>
          </p:grpSpPr>
          <p:sp>
            <p:nvSpPr>
              <p:cNvPr id="49" name="Google Shape;49;p2"/>
              <p:cNvSpPr/>
              <p:nvPr/>
            </p:nvSpPr>
            <p:spPr>
              <a:xfrm>
                <a:off x="2239500" y="4632100"/>
                <a:ext cx="480000" cy="170200"/>
              </a:xfrm>
              <a:custGeom>
                <a:avLst/>
                <a:gdLst/>
                <a:ahLst/>
                <a:cxnLst/>
                <a:rect l="l" t="t" r="r" b="b"/>
                <a:pathLst>
                  <a:path w="19200" h="6808" extrusionOk="0">
                    <a:moveTo>
                      <a:pt x="8874" y="1"/>
                    </a:moveTo>
                    <a:cubicBezTo>
                      <a:pt x="7070" y="1"/>
                      <a:pt x="5458" y="1185"/>
                      <a:pt x="4914" y="2899"/>
                    </a:cubicBezTo>
                    <a:cubicBezTo>
                      <a:pt x="4583" y="2810"/>
                      <a:pt x="4246" y="2767"/>
                      <a:pt x="3908" y="2767"/>
                    </a:cubicBezTo>
                    <a:cubicBezTo>
                      <a:pt x="1752" y="2767"/>
                      <a:pt x="1" y="4520"/>
                      <a:pt x="1" y="6672"/>
                    </a:cubicBezTo>
                    <a:cubicBezTo>
                      <a:pt x="1" y="6748"/>
                      <a:pt x="60" y="6808"/>
                      <a:pt x="135" y="6808"/>
                    </a:cubicBezTo>
                    <a:cubicBezTo>
                      <a:pt x="208" y="6808"/>
                      <a:pt x="267" y="6748"/>
                      <a:pt x="267" y="6676"/>
                    </a:cubicBezTo>
                    <a:cubicBezTo>
                      <a:pt x="267" y="4668"/>
                      <a:pt x="1900" y="3035"/>
                      <a:pt x="3908" y="3035"/>
                    </a:cubicBezTo>
                    <a:cubicBezTo>
                      <a:pt x="4264" y="3035"/>
                      <a:pt x="4621" y="3090"/>
                      <a:pt x="4965" y="3192"/>
                    </a:cubicBezTo>
                    <a:lnTo>
                      <a:pt x="5096" y="3232"/>
                    </a:lnTo>
                    <a:lnTo>
                      <a:pt x="5133" y="3102"/>
                    </a:lnTo>
                    <a:cubicBezTo>
                      <a:pt x="5604" y="1435"/>
                      <a:pt x="7142" y="269"/>
                      <a:pt x="8874" y="269"/>
                    </a:cubicBezTo>
                    <a:cubicBezTo>
                      <a:pt x="10576" y="269"/>
                      <a:pt x="12066" y="1358"/>
                      <a:pt x="12580" y="2982"/>
                    </a:cubicBezTo>
                    <a:lnTo>
                      <a:pt x="12615" y="3086"/>
                    </a:lnTo>
                    <a:lnTo>
                      <a:pt x="12726" y="3072"/>
                    </a:lnTo>
                    <a:cubicBezTo>
                      <a:pt x="12911" y="3047"/>
                      <a:pt x="13065" y="3035"/>
                      <a:pt x="13210" y="3035"/>
                    </a:cubicBezTo>
                    <a:cubicBezTo>
                      <a:pt x="15218" y="3035"/>
                      <a:pt x="16851" y="4668"/>
                      <a:pt x="16851" y="6676"/>
                    </a:cubicBezTo>
                    <a:lnTo>
                      <a:pt x="16851" y="6808"/>
                    </a:lnTo>
                    <a:lnTo>
                      <a:pt x="19068" y="6808"/>
                    </a:lnTo>
                    <a:cubicBezTo>
                      <a:pt x="19140" y="6808"/>
                      <a:pt x="19200" y="6748"/>
                      <a:pt x="19200" y="6676"/>
                    </a:cubicBezTo>
                    <a:cubicBezTo>
                      <a:pt x="19200" y="6601"/>
                      <a:pt x="19140" y="6542"/>
                      <a:pt x="19068" y="6542"/>
                    </a:cubicBezTo>
                    <a:lnTo>
                      <a:pt x="17117" y="6542"/>
                    </a:lnTo>
                    <a:cubicBezTo>
                      <a:pt x="17044" y="4449"/>
                      <a:pt x="15320" y="2769"/>
                      <a:pt x="13212" y="2769"/>
                    </a:cubicBezTo>
                    <a:cubicBezTo>
                      <a:pt x="13084" y="2769"/>
                      <a:pt x="12952" y="2777"/>
                      <a:pt x="12803" y="2794"/>
                    </a:cubicBezTo>
                    <a:cubicBezTo>
                      <a:pt x="12221" y="1120"/>
                      <a:pt x="10657" y="1"/>
                      <a:pt x="88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2545025" y="4844875"/>
                <a:ext cx="20842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8337" h="322" extrusionOk="0">
                    <a:moveTo>
                      <a:pt x="160" y="1"/>
                    </a:moveTo>
                    <a:cubicBezTo>
                      <a:pt x="71" y="1"/>
                      <a:pt x="0" y="72"/>
                      <a:pt x="0" y="160"/>
                    </a:cubicBezTo>
                    <a:cubicBezTo>
                      <a:pt x="0" y="249"/>
                      <a:pt x="71" y="322"/>
                      <a:pt x="160" y="322"/>
                    </a:cubicBezTo>
                    <a:lnTo>
                      <a:pt x="8176" y="322"/>
                    </a:lnTo>
                    <a:cubicBezTo>
                      <a:pt x="8265" y="322"/>
                      <a:pt x="8336" y="249"/>
                      <a:pt x="8336" y="160"/>
                    </a:cubicBezTo>
                    <a:cubicBezTo>
                      <a:pt x="8336" y="72"/>
                      <a:pt x="8265" y="1"/>
                      <a:pt x="81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2103975" y="4803550"/>
                <a:ext cx="12142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322" extrusionOk="0">
                    <a:moveTo>
                      <a:pt x="93" y="1"/>
                    </a:moveTo>
                    <a:cubicBezTo>
                      <a:pt x="41" y="1"/>
                      <a:pt x="0" y="74"/>
                      <a:pt x="0" y="162"/>
                    </a:cubicBezTo>
                    <a:cubicBezTo>
                      <a:pt x="0" y="251"/>
                      <a:pt x="41" y="322"/>
                      <a:pt x="93" y="322"/>
                    </a:cubicBezTo>
                    <a:lnTo>
                      <a:pt x="4762" y="322"/>
                    </a:lnTo>
                    <a:cubicBezTo>
                      <a:pt x="4813" y="322"/>
                      <a:pt x="4856" y="251"/>
                      <a:pt x="4856" y="162"/>
                    </a:cubicBezTo>
                    <a:cubicBezTo>
                      <a:pt x="4856" y="74"/>
                      <a:pt x="4813" y="1"/>
                      <a:pt x="476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2095150" y="4844875"/>
                <a:ext cx="33317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13327" h="322" extrusionOk="0">
                    <a:moveTo>
                      <a:pt x="160" y="1"/>
                    </a:moveTo>
                    <a:cubicBezTo>
                      <a:pt x="71" y="1"/>
                      <a:pt x="0" y="72"/>
                      <a:pt x="0" y="160"/>
                    </a:cubicBezTo>
                    <a:cubicBezTo>
                      <a:pt x="0" y="249"/>
                      <a:pt x="71" y="322"/>
                      <a:pt x="160" y="322"/>
                    </a:cubicBezTo>
                    <a:lnTo>
                      <a:pt x="13165" y="322"/>
                    </a:lnTo>
                    <a:cubicBezTo>
                      <a:pt x="13253" y="322"/>
                      <a:pt x="13326" y="249"/>
                      <a:pt x="13326" y="160"/>
                    </a:cubicBezTo>
                    <a:cubicBezTo>
                      <a:pt x="13326" y="72"/>
                      <a:pt x="13253" y="1"/>
                      <a:pt x="131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2367725" y="4794300"/>
                <a:ext cx="146825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5873" h="320" extrusionOk="0">
                    <a:moveTo>
                      <a:pt x="160" y="0"/>
                    </a:moveTo>
                    <a:cubicBezTo>
                      <a:pt x="71" y="0"/>
                      <a:pt x="0" y="71"/>
                      <a:pt x="0" y="160"/>
                    </a:cubicBezTo>
                    <a:cubicBezTo>
                      <a:pt x="0" y="249"/>
                      <a:pt x="71" y="320"/>
                      <a:pt x="160" y="320"/>
                    </a:cubicBezTo>
                    <a:lnTo>
                      <a:pt x="5713" y="320"/>
                    </a:lnTo>
                    <a:cubicBezTo>
                      <a:pt x="5802" y="320"/>
                      <a:pt x="5873" y="249"/>
                      <a:pt x="5873" y="160"/>
                    </a:cubicBezTo>
                    <a:cubicBezTo>
                      <a:pt x="5873" y="71"/>
                      <a:pt x="5802" y="0"/>
                      <a:pt x="57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786650" y="4798050"/>
                <a:ext cx="146850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5874" h="320" extrusionOk="0">
                    <a:moveTo>
                      <a:pt x="160" y="0"/>
                    </a:moveTo>
                    <a:cubicBezTo>
                      <a:pt x="72" y="0"/>
                      <a:pt x="1" y="71"/>
                      <a:pt x="1" y="160"/>
                    </a:cubicBezTo>
                    <a:cubicBezTo>
                      <a:pt x="1" y="248"/>
                      <a:pt x="72" y="319"/>
                      <a:pt x="160" y="319"/>
                    </a:cubicBezTo>
                    <a:lnTo>
                      <a:pt x="5714" y="319"/>
                    </a:lnTo>
                    <a:cubicBezTo>
                      <a:pt x="5803" y="319"/>
                      <a:pt x="5874" y="248"/>
                      <a:pt x="5874" y="160"/>
                    </a:cubicBezTo>
                    <a:cubicBezTo>
                      <a:pt x="5874" y="71"/>
                      <a:pt x="5803" y="0"/>
                      <a:pt x="57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55" name="Google Shape;55;p2"/>
            <p:cNvSpPr/>
            <p:nvPr/>
          </p:nvSpPr>
          <p:spPr>
            <a:xfrm>
              <a:off x="1627025" y="1417950"/>
              <a:ext cx="84600" cy="846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36300" y="2145125"/>
              <a:ext cx="84600" cy="846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027950" y="3987900"/>
              <a:ext cx="84600" cy="846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858050" y="2145125"/>
              <a:ext cx="84600" cy="846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639725" y="309050"/>
              <a:ext cx="84600" cy="846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0" name="Google Shape;60;p2"/>
            <p:cNvGrpSpPr/>
            <p:nvPr/>
          </p:nvGrpSpPr>
          <p:grpSpPr>
            <a:xfrm>
              <a:off x="1485800" y="2151125"/>
              <a:ext cx="72600" cy="72600"/>
              <a:chOff x="2145125" y="90950"/>
              <a:chExt cx="72600" cy="72600"/>
            </a:xfrm>
          </p:grpSpPr>
          <p:cxnSp>
            <p:nvCxnSpPr>
              <p:cNvPr id="61" name="Google Shape;61;p2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2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3" name="Google Shape;63;p2"/>
            <p:cNvGrpSpPr/>
            <p:nvPr/>
          </p:nvGrpSpPr>
          <p:grpSpPr>
            <a:xfrm>
              <a:off x="3040100" y="4178075"/>
              <a:ext cx="72600" cy="72600"/>
              <a:chOff x="2145125" y="90950"/>
              <a:chExt cx="72600" cy="72600"/>
            </a:xfrm>
          </p:grpSpPr>
          <p:cxnSp>
            <p:nvCxnSpPr>
              <p:cNvPr id="64" name="Google Shape;64;p2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" name="Google Shape;65;p2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6" name="Google Shape;66;p2"/>
          <p:cNvSpPr txBox="1">
            <a:spLocks noGrp="1"/>
          </p:cNvSpPr>
          <p:nvPr>
            <p:ph type="subTitle" idx="1"/>
          </p:nvPr>
        </p:nvSpPr>
        <p:spPr>
          <a:xfrm>
            <a:off x="4684200" y="5507376"/>
            <a:ext cx="28236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2"/>
          <p:cNvSpPr txBox="1">
            <a:spLocks noGrp="1"/>
          </p:cNvSpPr>
          <p:nvPr>
            <p:ph type="ctrTitle"/>
          </p:nvPr>
        </p:nvSpPr>
        <p:spPr>
          <a:xfrm>
            <a:off x="3010917" y="3556412"/>
            <a:ext cx="6090000" cy="82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2"/>
          <p:cNvSpPr txBox="1">
            <a:spLocks noGrp="1"/>
          </p:cNvSpPr>
          <p:nvPr>
            <p:ph type="ctrTitle" idx="2"/>
          </p:nvPr>
        </p:nvSpPr>
        <p:spPr>
          <a:xfrm>
            <a:off x="2206167" y="2348251"/>
            <a:ext cx="7780400" cy="13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10666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2"/>
          <p:cNvSpPr/>
          <p:nvPr/>
        </p:nvSpPr>
        <p:spPr>
          <a:xfrm>
            <a:off x="9996168" y="6561534"/>
            <a:ext cx="132433" cy="33"/>
          </a:xfrm>
          <a:custGeom>
            <a:avLst/>
            <a:gdLst/>
            <a:ahLst/>
            <a:cxnLst/>
            <a:rect l="l" t="t" r="r" b="b"/>
            <a:pathLst>
              <a:path w="3973" h="1" extrusionOk="0">
                <a:moveTo>
                  <a:pt x="1" y="0"/>
                </a:moveTo>
                <a:lnTo>
                  <a:pt x="3973" y="0"/>
                </a:lnTo>
              </a:path>
            </a:pathLst>
          </a:custGeom>
          <a:solidFill>
            <a:srgbClr val="BDDBD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0" name="Google Shape;70;p2"/>
          <p:cNvGrpSpPr/>
          <p:nvPr/>
        </p:nvGrpSpPr>
        <p:grpSpPr>
          <a:xfrm>
            <a:off x="9700533" y="4358833"/>
            <a:ext cx="96800" cy="96800"/>
            <a:chOff x="2145125" y="90950"/>
            <a:chExt cx="72600" cy="72600"/>
          </a:xfrm>
        </p:grpSpPr>
        <p:cxnSp>
          <p:nvCxnSpPr>
            <p:cNvPr id="71" name="Google Shape;71;p2"/>
            <p:cNvCxnSpPr/>
            <p:nvPr/>
          </p:nvCxnSpPr>
          <p:spPr>
            <a:xfrm>
              <a:off x="2145125" y="127250"/>
              <a:ext cx="726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2"/>
            <p:cNvCxnSpPr/>
            <p:nvPr/>
          </p:nvCxnSpPr>
          <p:spPr>
            <a:xfrm rot="5400000">
              <a:off x="2145125" y="127250"/>
              <a:ext cx="726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109895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5" name="Google Shape;925;p31"/>
          <p:cNvGrpSpPr/>
          <p:nvPr/>
        </p:nvGrpSpPr>
        <p:grpSpPr>
          <a:xfrm>
            <a:off x="581734" y="412067"/>
            <a:ext cx="11476300" cy="5725933"/>
            <a:chOff x="436300" y="309050"/>
            <a:chExt cx="8607225" cy="4294450"/>
          </a:xfrm>
        </p:grpSpPr>
        <p:grpSp>
          <p:nvGrpSpPr>
            <p:cNvPr id="926" name="Google Shape;926;p31"/>
            <p:cNvGrpSpPr/>
            <p:nvPr/>
          </p:nvGrpSpPr>
          <p:grpSpPr>
            <a:xfrm>
              <a:off x="619375" y="3850425"/>
              <a:ext cx="368800" cy="113600"/>
              <a:chOff x="645625" y="3253125"/>
              <a:chExt cx="368800" cy="113600"/>
            </a:xfrm>
          </p:grpSpPr>
          <p:sp>
            <p:nvSpPr>
              <p:cNvPr id="927" name="Google Shape;927;p31"/>
              <p:cNvSpPr/>
              <p:nvPr/>
            </p:nvSpPr>
            <p:spPr>
              <a:xfrm>
                <a:off x="688625" y="3253125"/>
                <a:ext cx="252600" cy="91475"/>
              </a:xfrm>
              <a:custGeom>
                <a:avLst/>
                <a:gdLst/>
                <a:ahLst/>
                <a:cxnLst/>
                <a:rect l="l" t="t" r="r" b="b"/>
                <a:pathLst>
                  <a:path w="10104" h="3659" extrusionOk="0">
                    <a:moveTo>
                      <a:pt x="5428" y="0"/>
                    </a:moveTo>
                    <a:cubicBezTo>
                      <a:pt x="4493" y="0"/>
                      <a:pt x="3671" y="580"/>
                      <a:pt x="3348" y="1448"/>
                    </a:cubicBezTo>
                    <a:cubicBezTo>
                      <a:pt x="3287" y="1443"/>
                      <a:pt x="3230" y="1439"/>
                      <a:pt x="3173" y="1439"/>
                    </a:cubicBezTo>
                    <a:cubicBezTo>
                      <a:pt x="2065" y="1439"/>
                      <a:pt x="1153" y="2309"/>
                      <a:pt x="1088" y="3403"/>
                    </a:cubicBezTo>
                    <a:lnTo>
                      <a:pt x="129" y="3403"/>
                    </a:lnTo>
                    <a:cubicBezTo>
                      <a:pt x="58" y="3403"/>
                      <a:pt x="1" y="3458"/>
                      <a:pt x="1" y="3531"/>
                    </a:cubicBezTo>
                    <a:cubicBezTo>
                      <a:pt x="1" y="3602"/>
                      <a:pt x="58" y="3659"/>
                      <a:pt x="129" y="3659"/>
                    </a:cubicBezTo>
                    <a:lnTo>
                      <a:pt x="1340" y="3659"/>
                    </a:lnTo>
                    <a:lnTo>
                      <a:pt x="1340" y="3531"/>
                    </a:lnTo>
                    <a:cubicBezTo>
                      <a:pt x="1340" y="2520"/>
                      <a:pt x="2164" y="1699"/>
                      <a:pt x="3173" y="1699"/>
                    </a:cubicBezTo>
                    <a:cubicBezTo>
                      <a:pt x="3245" y="1699"/>
                      <a:pt x="3324" y="1703"/>
                      <a:pt x="3417" y="1714"/>
                    </a:cubicBezTo>
                    <a:lnTo>
                      <a:pt x="3523" y="1730"/>
                    </a:lnTo>
                    <a:lnTo>
                      <a:pt x="3555" y="1626"/>
                    </a:lnTo>
                    <a:cubicBezTo>
                      <a:pt x="3817" y="806"/>
                      <a:pt x="4567" y="257"/>
                      <a:pt x="5426" y="257"/>
                    </a:cubicBezTo>
                    <a:cubicBezTo>
                      <a:pt x="6301" y="257"/>
                      <a:pt x="7077" y="846"/>
                      <a:pt x="7316" y="1689"/>
                    </a:cubicBezTo>
                    <a:lnTo>
                      <a:pt x="7349" y="1815"/>
                    </a:lnTo>
                    <a:lnTo>
                      <a:pt x="7475" y="1777"/>
                    </a:lnTo>
                    <a:cubicBezTo>
                      <a:pt x="7651" y="1726"/>
                      <a:pt x="7830" y="1699"/>
                      <a:pt x="8009" y="1699"/>
                    </a:cubicBezTo>
                    <a:cubicBezTo>
                      <a:pt x="9020" y="1699"/>
                      <a:pt x="9841" y="2520"/>
                      <a:pt x="9841" y="3531"/>
                    </a:cubicBezTo>
                    <a:cubicBezTo>
                      <a:pt x="9841" y="3602"/>
                      <a:pt x="9899" y="3659"/>
                      <a:pt x="9969" y="3659"/>
                    </a:cubicBezTo>
                    <a:cubicBezTo>
                      <a:pt x="10042" y="3659"/>
                      <a:pt x="10100" y="3602"/>
                      <a:pt x="10103" y="3531"/>
                    </a:cubicBezTo>
                    <a:cubicBezTo>
                      <a:pt x="10103" y="2378"/>
                      <a:pt x="9166" y="1439"/>
                      <a:pt x="8013" y="1439"/>
                    </a:cubicBezTo>
                    <a:cubicBezTo>
                      <a:pt x="7850" y="1439"/>
                      <a:pt x="7688" y="1458"/>
                      <a:pt x="7527" y="1496"/>
                    </a:cubicBezTo>
                    <a:cubicBezTo>
                      <a:pt x="7219" y="609"/>
                      <a:pt x="6374" y="0"/>
                      <a:pt x="54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8" name="Google Shape;928;p31"/>
              <p:cNvSpPr/>
              <p:nvPr/>
            </p:nvSpPr>
            <p:spPr>
              <a:xfrm>
                <a:off x="841900" y="3360300"/>
                <a:ext cx="93900" cy="6425"/>
              </a:xfrm>
              <a:custGeom>
                <a:avLst/>
                <a:gdLst/>
                <a:ahLst/>
                <a:cxnLst/>
                <a:rect l="l" t="t" r="r" b="b"/>
                <a:pathLst>
                  <a:path w="3756" h="257" extrusionOk="0">
                    <a:moveTo>
                      <a:pt x="129" y="0"/>
                    </a:moveTo>
                    <a:cubicBezTo>
                      <a:pt x="56" y="0"/>
                      <a:pt x="1" y="56"/>
                      <a:pt x="1" y="128"/>
                    </a:cubicBezTo>
                    <a:cubicBezTo>
                      <a:pt x="1" y="199"/>
                      <a:pt x="58" y="257"/>
                      <a:pt x="129" y="257"/>
                    </a:cubicBezTo>
                    <a:lnTo>
                      <a:pt x="3628" y="257"/>
                    </a:lnTo>
                    <a:cubicBezTo>
                      <a:pt x="3699" y="257"/>
                      <a:pt x="3756" y="195"/>
                      <a:pt x="3756" y="128"/>
                    </a:cubicBezTo>
                    <a:cubicBezTo>
                      <a:pt x="3756" y="56"/>
                      <a:pt x="3699" y="0"/>
                      <a:pt x="36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9" name="Google Shape;929;p31"/>
              <p:cNvSpPr/>
              <p:nvPr/>
            </p:nvSpPr>
            <p:spPr>
              <a:xfrm>
                <a:off x="655875" y="3360300"/>
                <a:ext cx="93950" cy="6425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257" extrusionOk="0">
                    <a:moveTo>
                      <a:pt x="131" y="0"/>
                    </a:moveTo>
                    <a:cubicBezTo>
                      <a:pt x="58" y="0"/>
                      <a:pt x="1" y="56"/>
                      <a:pt x="1" y="128"/>
                    </a:cubicBezTo>
                    <a:cubicBezTo>
                      <a:pt x="1" y="199"/>
                      <a:pt x="58" y="257"/>
                      <a:pt x="131" y="257"/>
                    </a:cubicBezTo>
                    <a:lnTo>
                      <a:pt x="3628" y="257"/>
                    </a:lnTo>
                    <a:cubicBezTo>
                      <a:pt x="3698" y="257"/>
                      <a:pt x="3756" y="195"/>
                      <a:pt x="3758" y="128"/>
                    </a:cubicBezTo>
                    <a:cubicBezTo>
                      <a:pt x="3758" y="56"/>
                      <a:pt x="3700" y="0"/>
                      <a:pt x="36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0" name="Google Shape;930;p31"/>
              <p:cNvSpPr/>
              <p:nvPr/>
            </p:nvSpPr>
            <p:spPr>
              <a:xfrm>
                <a:off x="645625" y="3360300"/>
                <a:ext cx="148325" cy="6425"/>
              </a:xfrm>
              <a:custGeom>
                <a:avLst/>
                <a:gdLst/>
                <a:ahLst/>
                <a:cxnLst/>
                <a:rect l="l" t="t" r="r" b="b"/>
                <a:pathLst>
                  <a:path w="5933" h="257" extrusionOk="0">
                    <a:moveTo>
                      <a:pt x="129" y="0"/>
                    </a:moveTo>
                    <a:cubicBezTo>
                      <a:pt x="58" y="0"/>
                      <a:pt x="1" y="56"/>
                      <a:pt x="1" y="128"/>
                    </a:cubicBezTo>
                    <a:cubicBezTo>
                      <a:pt x="1" y="199"/>
                      <a:pt x="58" y="257"/>
                      <a:pt x="129" y="257"/>
                    </a:cubicBezTo>
                    <a:lnTo>
                      <a:pt x="5805" y="257"/>
                    </a:lnTo>
                    <a:cubicBezTo>
                      <a:pt x="5874" y="257"/>
                      <a:pt x="5933" y="195"/>
                      <a:pt x="5931" y="128"/>
                    </a:cubicBezTo>
                    <a:cubicBezTo>
                      <a:pt x="5931" y="56"/>
                      <a:pt x="5874" y="0"/>
                      <a:pt x="58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1" name="Google Shape;931;p31"/>
              <p:cNvSpPr/>
              <p:nvPr/>
            </p:nvSpPr>
            <p:spPr>
              <a:xfrm>
                <a:off x="764575" y="3338175"/>
                <a:ext cx="67000" cy="6425"/>
              </a:xfrm>
              <a:custGeom>
                <a:avLst/>
                <a:gdLst/>
                <a:ahLst/>
                <a:cxnLst/>
                <a:rect l="l" t="t" r="r" b="b"/>
                <a:pathLst>
                  <a:path w="2680" h="257" extrusionOk="0">
                    <a:moveTo>
                      <a:pt x="129" y="1"/>
                    </a:moveTo>
                    <a:cubicBezTo>
                      <a:pt x="58" y="1"/>
                      <a:pt x="1" y="58"/>
                      <a:pt x="1" y="129"/>
                    </a:cubicBezTo>
                    <a:cubicBezTo>
                      <a:pt x="1" y="200"/>
                      <a:pt x="58" y="257"/>
                      <a:pt x="129" y="257"/>
                    </a:cubicBezTo>
                    <a:lnTo>
                      <a:pt x="2552" y="257"/>
                    </a:lnTo>
                    <a:cubicBezTo>
                      <a:pt x="2623" y="257"/>
                      <a:pt x="2680" y="200"/>
                      <a:pt x="2680" y="129"/>
                    </a:cubicBezTo>
                    <a:cubicBezTo>
                      <a:pt x="2680" y="58"/>
                      <a:pt x="2623" y="1"/>
                      <a:pt x="2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2" name="Google Shape;932;p31"/>
              <p:cNvSpPr/>
              <p:nvPr/>
            </p:nvSpPr>
            <p:spPr>
              <a:xfrm>
                <a:off x="947350" y="3339850"/>
                <a:ext cx="67075" cy="6425"/>
              </a:xfrm>
              <a:custGeom>
                <a:avLst/>
                <a:gdLst/>
                <a:ahLst/>
                <a:cxnLst/>
                <a:rect l="l" t="t" r="r" b="b"/>
                <a:pathLst>
                  <a:path w="2683" h="257" extrusionOk="0">
                    <a:moveTo>
                      <a:pt x="129" y="1"/>
                    </a:moveTo>
                    <a:cubicBezTo>
                      <a:pt x="58" y="1"/>
                      <a:pt x="1" y="56"/>
                      <a:pt x="1" y="129"/>
                    </a:cubicBezTo>
                    <a:cubicBezTo>
                      <a:pt x="1" y="200"/>
                      <a:pt x="58" y="257"/>
                      <a:pt x="129" y="257"/>
                    </a:cubicBezTo>
                    <a:lnTo>
                      <a:pt x="2552" y="257"/>
                    </a:lnTo>
                    <a:cubicBezTo>
                      <a:pt x="2623" y="257"/>
                      <a:pt x="2682" y="198"/>
                      <a:pt x="2680" y="129"/>
                    </a:cubicBezTo>
                    <a:cubicBezTo>
                      <a:pt x="2680" y="56"/>
                      <a:pt x="2623" y="1"/>
                      <a:pt x="2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33" name="Google Shape;933;p31"/>
            <p:cNvGrpSpPr/>
            <p:nvPr/>
          </p:nvGrpSpPr>
          <p:grpSpPr>
            <a:xfrm>
              <a:off x="8055200" y="1161600"/>
              <a:ext cx="368800" cy="113600"/>
              <a:chOff x="645625" y="3253125"/>
              <a:chExt cx="368800" cy="113600"/>
            </a:xfrm>
          </p:grpSpPr>
          <p:sp>
            <p:nvSpPr>
              <p:cNvPr id="934" name="Google Shape;934;p31"/>
              <p:cNvSpPr/>
              <p:nvPr/>
            </p:nvSpPr>
            <p:spPr>
              <a:xfrm>
                <a:off x="688625" y="3253125"/>
                <a:ext cx="252600" cy="91475"/>
              </a:xfrm>
              <a:custGeom>
                <a:avLst/>
                <a:gdLst/>
                <a:ahLst/>
                <a:cxnLst/>
                <a:rect l="l" t="t" r="r" b="b"/>
                <a:pathLst>
                  <a:path w="10104" h="3659" extrusionOk="0">
                    <a:moveTo>
                      <a:pt x="5428" y="0"/>
                    </a:moveTo>
                    <a:cubicBezTo>
                      <a:pt x="4493" y="0"/>
                      <a:pt x="3671" y="580"/>
                      <a:pt x="3348" y="1448"/>
                    </a:cubicBezTo>
                    <a:cubicBezTo>
                      <a:pt x="3287" y="1443"/>
                      <a:pt x="3230" y="1439"/>
                      <a:pt x="3173" y="1439"/>
                    </a:cubicBezTo>
                    <a:cubicBezTo>
                      <a:pt x="2065" y="1439"/>
                      <a:pt x="1153" y="2309"/>
                      <a:pt x="1088" y="3403"/>
                    </a:cubicBezTo>
                    <a:lnTo>
                      <a:pt x="129" y="3403"/>
                    </a:lnTo>
                    <a:cubicBezTo>
                      <a:pt x="58" y="3403"/>
                      <a:pt x="1" y="3458"/>
                      <a:pt x="1" y="3531"/>
                    </a:cubicBezTo>
                    <a:cubicBezTo>
                      <a:pt x="1" y="3602"/>
                      <a:pt x="58" y="3659"/>
                      <a:pt x="129" y="3659"/>
                    </a:cubicBezTo>
                    <a:lnTo>
                      <a:pt x="1340" y="3659"/>
                    </a:lnTo>
                    <a:lnTo>
                      <a:pt x="1340" y="3531"/>
                    </a:lnTo>
                    <a:cubicBezTo>
                      <a:pt x="1340" y="2520"/>
                      <a:pt x="2164" y="1699"/>
                      <a:pt x="3173" y="1699"/>
                    </a:cubicBezTo>
                    <a:cubicBezTo>
                      <a:pt x="3245" y="1699"/>
                      <a:pt x="3324" y="1703"/>
                      <a:pt x="3417" y="1714"/>
                    </a:cubicBezTo>
                    <a:lnTo>
                      <a:pt x="3523" y="1730"/>
                    </a:lnTo>
                    <a:lnTo>
                      <a:pt x="3555" y="1626"/>
                    </a:lnTo>
                    <a:cubicBezTo>
                      <a:pt x="3817" y="806"/>
                      <a:pt x="4567" y="257"/>
                      <a:pt x="5426" y="257"/>
                    </a:cubicBezTo>
                    <a:cubicBezTo>
                      <a:pt x="6301" y="257"/>
                      <a:pt x="7077" y="846"/>
                      <a:pt x="7316" y="1689"/>
                    </a:cubicBezTo>
                    <a:lnTo>
                      <a:pt x="7349" y="1815"/>
                    </a:lnTo>
                    <a:lnTo>
                      <a:pt x="7475" y="1777"/>
                    </a:lnTo>
                    <a:cubicBezTo>
                      <a:pt x="7651" y="1726"/>
                      <a:pt x="7830" y="1699"/>
                      <a:pt x="8009" y="1699"/>
                    </a:cubicBezTo>
                    <a:cubicBezTo>
                      <a:pt x="9020" y="1699"/>
                      <a:pt x="9841" y="2520"/>
                      <a:pt x="9841" y="3531"/>
                    </a:cubicBezTo>
                    <a:cubicBezTo>
                      <a:pt x="9841" y="3602"/>
                      <a:pt x="9899" y="3659"/>
                      <a:pt x="9969" y="3659"/>
                    </a:cubicBezTo>
                    <a:cubicBezTo>
                      <a:pt x="10042" y="3659"/>
                      <a:pt x="10100" y="3602"/>
                      <a:pt x="10103" y="3531"/>
                    </a:cubicBezTo>
                    <a:cubicBezTo>
                      <a:pt x="10103" y="2378"/>
                      <a:pt x="9166" y="1439"/>
                      <a:pt x="8013" y="1439"/>
                    </a:cubicBezTo>
                    <a:cubicBezTo>
                      <a:pt x="7850" y="1439"/>
                      <a:pt x="7688" y="1458"/>
                      <a:pt x="7527" y="1496"/>
                    </a:cubicBezTo>
                    <a:cubicBezTo>
                      <a:pt x="7219" y="609"/>
                      <a:pt x="6374" y="0"/>
                      <a:pt x="54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5" name="Google Shape;935;p31"/>
              <p:cNvSpPr/>
              <p:nvPr/>
            </p:nvSpPr>
            <p:spPr>
              <a:xfrm>
                <a:off x="841900" y="3360300"/>
                <a:ext cx="93900" cy="6425"/>
              </a:xfrm>
              <a:custGeom>
                <a:avLst/>
                <a:gdLst/>
                <a:ahLst/>
                <a:cxnLst/>
                <a:rect l="l" t="t" r="r" b="b"/>
                <a:pathLst>
                  <a:path w="3756" h="257" extrusionOk="0">
                    <a:moveTo>
                      <a:pt x="129" y="0"/>
                    </a:moveTo>
                    <a:cubicBezTo>
                      <a:pt x="56" y="0"/>
                      <a:pt x="1" y="56"/>
                      <a:pt x="1" y="128"/>
                    </a:cubicBezTo>
                    <a:cubicBezTo>
                      <a:pt x="1" y="199"/>
                      <a:pt x="58" y="257"/>
                      <a:pt x="129" y="257"/>
                    </a:cubicBezTo>
                    <a:lnTo>
                      <a:pt x="3628" y="257"/>
                    </a:lnTo>
                    <a:cubicBezTo>
                      <a:pt x="3699" y="257"/>
                      <a:pt x="3756" y="195"/>
                      <a:pt x="3756" y="128"/>
                    </a:cubicBezTo>
                    <a:cubicBezTo>
                      <a:pt x="3756" y="56"/>
                      <a:pt x="3699" y="0"/>
                      <a:pt x="36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6" name="Google Shape;936;p31"/>
              <p:cNvSpPr/>
              <p:nvPr/>
            </p:nvSpPr>
            <p:spPr>
              <a:xfrm>
                <a:off x="655875" y="3360300"/>
                <a:ext cx="93950" cy="6425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257" extrusionOk="0">
                    <a:moveTo>
                      <a:pt x="131" y="0"/>
                    </a:moveTo>
                    <a:cubicBezTo>
                      <a:pt x="58" y="0"/>
                      <a:pt x="1" y="56"/>
                      <a:pt x="1" y="128"/>
                    </a:cubicBezTo>
                    <a:cubicBezTo>
                      <a:pt x="1" y="199"/>
                      <a:pt x="58" y="257"/>
                      <a:pt x="131" y="257"/>
                    </a:cubicBezTo>
                    <a:lnTo>
                      <a:pt x="3628" y="257"/>
                    </a:lnTo>
                    <a:cubicBezTo>
                      <a:pt x="3698" y="257"/>
                      <a:pt x="3756" y="195"/>
                      <a:pt x="3758" y="128"/>
                    </a:cubicBezTo>
                    <a:cubicBezTo>
                      <a:pt x="3758" y="56"/>
                      <a:pt x="3700" y="0"/>
                      <a:pt x="36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7" name="Google Shape;937;p31"/>
              <p:cNvSpPr/>
              <p:nvPr/>
            </p:nvSpPr>
            <p:spPr>
              <a:xfrm>
                <a:off x="645625" y="3360300"/>
                <a:ext cx="148325" cy="6425"/>
              </a:xfrm>
              <a:custGeom>
                <a:avLst/>
                <a:gdLst/>
                <a:ahLst/>
                <a:cxnLst/>
                <a:rect l="l" t="t" r="r" b="b"/>
                <a:pathLst>
                  <a:path w="5933" h="257" extrusionOk="0">
                    <a:moveTo>
                      <a:pt x="129" y="0"/>
                    </a:moveTo>
                    <a:cubicBezTo>
                      <a:pt x="58" y="0"/>
                      <a:pt x="1" y="56"/>
                      <a:pt x="1" y="128"/>
                    </a:cubicBezTo>
                    <a:cubicBezTo>
                      <a:pt x="1" y="199"/>
                      <a:pt x="58" y="257"/>
                      <a:pt x="129" y="257"/>
                    </a:cubicBezTo>
                    <a:lnTo>
                      <a:pt x="5805" y="257"/>
                    </a:lnTo>
                    <a:cubicBezTo>
                      <a:pt x="5874" y="257"/>
                      <a:pt x="5933" y="195"/>
                      <a:pt x="5931" y="128"/>
                    </a:cubicBezTo>
                    <a:cubicBezTo>
                      <a:pt x="5931" y="56"/>
                      <a:pt x="5874" y="0"/>
                      <a:pt x="58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8" name="Google Shape;938;p31"/>
              <p:cNvSpPr/>
              <p:nvPr/>
            </p:nvSpPr>
            <p:spPr>
              <a:xfrm>
                <a:off x="764575" y="3338175"/>
                <a:ext cx="67000" cy="6425"/>
              </a:xfrm>
              <a:custGeom>
                <a:avLst/>
                <a:gdLst/>
                <a:ahLst/>
                <a:cxnLst/>
                <a:rect l="l" t="t" r="r" b="b"/>
                <a:pathLst>
                  <a:path w="2680" h="257" extrusionOk="0">
                    <a:moveTo>
                      <a:pt x="129" y="1"/>
                    </a:moveTo>
                    <a:cubicBezTo>
                      <a:pt x="58" y="1"/>
                      <a:pt x="1" y="58"/>
                      <a:pt x="1" y="129"/>
                    </a:cubicBezTo>
                    <a:cubicBezTo>
                      <a:pt x="1" y="200"/>
                      <a:pt x="58" y="257"/>
                      <a:pt x="129" y="257"/>
                    </a:cubicBezTo>
                    <a:lnTo>
                      <a:pt x="2552" y="257"/>
                    </a:lnTo>
                    <a:cubicBezTo>
                      <a:pt x="2623" y="257"/>
                      <a:pt x="2680" y="200"/>
                      <a:pt x="2680" y="129"/>
                    </a:cubicBezTo>
                    <a:cubicBezTo>
                      <a:pt x="2680" y="58"/>
                      <a:pt x="2623" y="1"/>
                      <a:pt x="2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9" name="Google Shape;939;p31"/>
              <p:cNvSpPr/>
              <p:nvPr/>
            </p:nvSpPr>
            <p:spPr>
              <a:xfrm>
                <a:off x="947350" y="3339850"/>
                <a:ext cx="67075" cy="6425"/>
              </a:xfrm>
              <a:custGeom>
                <a:avLst/>
                <a:gdLst/>
                <a:ahLst/>
                <a:cxnLst/>
                <a:rect l="l" t="t" r="r" b="b"/>
                <a:pathLst>
                  <a:path w="2683" h="257" extrusionOk="0">
                    <a:moveTo>
                      <a:pt x="129" y="1"/>
                    </a:moveTo>
                    <a:cubicBezTo>
                      <a:pt x="58" y="1"/>
                      <a:pt x="1" y="56"/>
                      <a:pt x="1" y="129"/>
                    </a:cubicBezTo>
                    <a:cubicBezTo>
                      <a:pt x="1" y="200"/>
                      <a:pt x="58" y="257"/>
                      <a:pt x="129" y="257"/>
                    </a:cubicBezTo>
                    <a:lnTo>
                      <a:pt x="2552" y="257"/>
                    </a:lnTo>
                    <a:cubicBezTo>
                      <a:pt x="2623" y="257"/>
                      <a:pt x="2682" y="198"/>
                      <a:pt x="2680" y="129"/>
                    </a:cubicBezTo>
                    <a:cubicBezTo>
                      <a:pt x="2680" y="56"/>
                      <a:pt x="2623" y="1"/>
                      <a:pt x="2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40" name="Google Shape;940;p31"/>
            <p:cNvGrpSpPr/>
            <p:nvPr/>
          </p:nvGrpSpPr>
          <p:grpSpPr>
            <a:xfrm>
              <a:off x="720000" y="540000"/>
              <a:ext cx="838400" cy="220775"/>
              <a:chOff x="1095175" y="1018225"/>
              <a:chExt cx="838400" cy="220775"/>
            </a:xfrm>
          </p:grpSpPr>
          <p:sp>
            <p:nvSpPr>
              <p:cNvPr id="941" name="Google Shape;941;p31"/>
              <p:cNvSpPr/>
              <p:nvPr/>
            </p:nvSpPr>
            <p:spPr>
              <a:xfrm>
                <a:off x="1239475" y="1018225"/>
                <a:ext cx="480000" cy="170200"/>
              </a:xfrm>
              <a:custGeom>
                <a:avLst/>
                <a:gdLst/>
                <a:ahLst/>
                <a:cxnLst/>
                <a:rect l="l" t="t" r="r" b="b"/>
                <a:pathLst>
                  <a:path w="19200" h="6808" extrusionOk="0">
                    <a:moveTo>
                      <a:pt x="8874" y="0"/>
                    </a:moveTo>
                    <a:cubicBezTo>
                      <a:pt x="7069" y="0"/>
                      <a:pt x="5458" y="1184"/>
                      <a:pt x="4914" y="2898"/>
                    </a:cubicBezTo>
                    <a:cubicBezTo>
                      <a:pt x="4585" y="2810"/>
                      <a:pt x="4246" y="2766"/>
                      <a:pt x="3907" y="2766"/>
                    </a:cubicBezTo>
                    <a:cubicBezTo>
                      <a:pt x="1752" y="2766"/>
                      <a:pt x="0" y="4520"/>
                      <a:pt x="0" y="6671"/>
                    </a:cubicBezTo>
                    <a:cubicBezTo>
                      <a:pt x="0" y="6746"/>
                      <a:pt x="60" y="6807"/>
                      <a:pt x="134" y="6807"/>
                    </a:cubicBezTo>
                    <a:cubicBezTo>
                      <a:pt x="207" y="6807"/>
                      <a:pt x="266" y="6748"/>
                      <a:pt x="266" y="6675"/>
                    </a:cubicBezTo>
                    <a:cubicBezTo>
                      <a:pt x="266" y="4668"/>
                      <a:pt x="1900" y="3034"/>
                      <a:pt x="3907" y="3034"/>
                    </a:cubicBezTo>
                    <a:cubicBezTo>
                      <a:pt x="4264" y="3034"/>
                      <a:pt x="4620" y="3090"/>
                      <a:pt x="4965" y="3192"/>
                    </a:cubicBezTo>
                    <a:lnTo>
                      <a:pt x="5097" y="3231"/>
                    </a:lnTo>
                    <a:lnTo>
                      <a:pt x="5133" y="3101"/>
                    </a:lnTo>
                    <a:cubicBezTo>
                      <a:pt x="5604" y="1435"/>
                      <a:pt x="7142" y="270"/>
                      <a:pt x="8874" y="270"/>
                    </a:cubicBezTo>
                    <a:cubicBezTo>
                      <a:pt x="10576" y="270"/>
                      <a:pt x="12066" y="1358"/>
                      <a:pt x="12580" y="2981"/>
                    </a:cubicBezTo>
                    <a:lnTo>
                      <a:pt x="12615" y="3086"/>
                    </a:lnTo>
                    <a:lnTo>
                      <a:pt x="12725" y="3072"/>
                    </a:lnTo>
                    <a:cubicBezTo>
                      <a:pt x="12911" y="3048"/>
                      <a:pt x="13066" y="3034"/>
                      <a:pt x="13210" y="3034"/>
                    </a:cubicBezTo>
                    <a:cubicBezTo>
                      <a:pt x="15218" y="3034"/>
                      <a:pt x="16851" y="4668"/>
                      <a:pt x="16851" y="6675"/>
                    </a:cubicBezTo>
                    <a:lnTo>
                      <a:pt x="16851" y="6807"/>
                    </a:lnTo>
                    <a:lnTo>
                      <a:pt x="19067" y="6807"/>
                    </a:lnTo>
                    <a:cubicBezTo>
                      <a:pt x="19140" y="6807"/>
                      <a:pt x="19199" y="6748"/>
                      <a:pt x="19199" y="6675"/>
                    </a:cubicBezTo>
                    <a:cubicBezTo>
                      <a:pt x="19199" y="6600"/>
                      <a:pt x="19140" y="6541"/>
                      <a:pt x="19067" y="6541"/>
                    </a:cubicBezTo>
                    <a:lnTo>
                      <a:pt x="17117" y="6541"/>
                    </a:lnTo>
                    <a:cubicBezTo>
                      <a:pt x="17046" y="4449"/>
                      <a:pt x="15322" y="2768"/>
                      <a:pt x="13214" y="2768"/>
                    </a:cubicBezTo>
                    <a:cubicBezTo>
                      <a:pt x="13086" y="2768"/>
                      <a:pt x="12952" y="2776"/>
                      <a:pt x="12802" y="2794"/>
                    </a:cubicBezTo>
                    <a:cubicBezTo>
                      <a:pt x="12221" y="1119"/>
                      <a:pt x="10657" y="0"/>
                      <a:pt x="88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2" name="Google Shape;942;p31"/>
              <p:cNvSpPr/>
              <p:nvPr/>
            </p:nvSpPr>
            <p:spPr>
              <a:xfrm>
                <a:off x="1545000" y="1230950"/>
                <a:ext cx="208400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8336" h="322" extrusionOk="0">
                    <a:moveTo>
                      <a:pt x="160" y="0"/>
                    </a:moveTo>
                    <a:cubicBezTo>
                      <a:pt x="71" y="0"/>
                      <a:pt x="0" y="71"/>
                      <a:pt x="0" y="160"/>
                    </a:cubicBezTo>
                    <a:cubicBezTo>
                      <a:pt x="0" y="249"/>
                      <a:pt x="71" y="322"/>
                      <a:pt x="160" y="322"/>
                    </a:cubicBezTo>
                    <a:lnTo>
                      <a:pt x="8176" y="322"/>
                    </a:lnTo>
                    <a:cubicBezTo>
                      <a:pt x="8265" y="322"/>
                      <a:pt x="8336" y="249"/>
                      <a:pt x="8336" y="160"/>
                    </a:cubicBezTo>
                    <a:cubicBezTo>
                      <a:pt x="8336" y="71"/>
                      <a:pt x="8265" y="0"/>
                      <a:pt x="81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3" name="Google Shape;943;p31"/>
              <p:cNvSpPr/>
              <p:nvPr/>
            </p:nvSpPr>
            <p:spPr>
              <a:xfrm>
                <a:off x="1103975" y="1189625"/>
                <a:ext cx="121450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4858" h="322" extrusionOk="0">
                    <a:moveTo>
                      <a:pt x="95" y="0"/>
                    </a:moveTo>
                    <a:cubicBezTo>
                      <a:pt x="42" y="0"/>
                      <a:pt x="1" y="73"/>
                      <a:pt x="1" y="162"/>
                    </a:cubicBezTo>
                    <a:cubicBezTo>
                      <a:pt x="1" y="251"/>
                      <a:pt x="42" y="322"/>
                      <a:pt x="95" y="322"/>
                    </a:cubicBezTo>
                    <a:lnTo>
                      <a:pt x="4764" y="322"/>
                    </a:lnTo>
                    <a:cubicBezTo>
                      <a:pt x="4816" y="322"/>
                      <a:pt x="4855" y="251"/>
                      <a:pt x="4857" y="162"/>
                    </a:cubicBezTo>
                    <a:cubicBezTo>
                      <a:pt x="4857" y="73"/>
                      <a:pt x="4816" y="0"/>
                      <a:pt x="47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4" name="Google Shape;944;p31"/>
              <p:cNvSpPr/>
              <p:nvPr/>
            </p:nvSpPr>
            <p:spPr>
              <a:xfrm>
                <a:off x="1095175" y="1230950"/>
                <a:ext cx="333150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13326" h="322" extrusionOk="0">
                    <a:moveTo>
                      <a:pt x="162" y="0"/>
                    </a:moveTo>
                    <a:cubicBezTo>
                      <a:pt x="73" y="0"/>
                      <a:pt x="0" y="71"/>
                      <a:pt x="0" y="160"/>
                    </a:cubicBezTo>
                    <a:cubicBezTo>
                      <a:pt x="0" y="249"/>
                      <a:pt x="73" y="322"/>
                      <a:pt x="162" y="322"/>
                    </a:cubicBezTo>
                    <a:lnTo>
                      <a:pt x="13166" y="322"/>
                    </a:lnTo>
                    <a:cubicBezTo>
                      <a:pt x="13253" y="322"/>
                      <a:pt x="13324" y="249"/>
                      <a:pt x="13326" y="160"/>
                    </a:cubicBezTo>
                    <a:cubicBezTo>
                      <a:pt x="13326" y="71"/>
                      <a:pt x="13255" y="0"/>
                      <a:pt x="131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5" name="Google Shape;945;p31"/>
              <p:cNvSpPr/>
              <p:nvPr/>
            </p:nvSpPr>
            <p:spPr>
              <a:xfrm>
                <a:off x="1367675" y="1180425"/>
                <a:ext cx="146850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5874" h="320" extrusionOk="0">
                    <a:moveTo>
                      <a:pt x="160" y="0"/>
                    </a:moveTo>
                    <a:cubicBezTo>
                      <a:pt x="72" y="0"/>
                      <a:pt x="1" y="71"/>
                      <a:pt x="1" y="160"/>
                    </a:cubicBezTo>
                    <a:cubicBezTo>
                      <a:pt x="1" y="248"/>
                      <a:pt x="72" y="319"/>
                      <a:pt x="160" y="319"/>
                    </a:cubicBezTo>
                    <a:lnTo>
                      <a:pt x="5714" y="319"/>
                    </a:lnTo>
                    <a:cubicBezTo>
                      <a:pt x="5803" y="319"/>
                      <a:pt x="5874" y="248"/>
                      <a:pt x="5874" y="160"/>
                    </a:cubicBezTo>
                    <a:cubicBezTo>
                      <a:pt x="5874" y="71"/>
                      <a:pt x="5803" y="0"/>
                      <a:pt x="57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6" name="Google Shape;946;p31"/>
              <p:cNvSpPr/>
              <p:nvPr/>
            </p:nvSpPr>
            <p:spPr>
              <a:xfrm>
                <a:off x="1786675" y="1184100"/>
                <a:ext cx="146900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5876" h="320" extrusionOk="0">
                    <a:moveTo>
                      <a:pt x="162" y="1"/>
                    </a:moveTo>
                    <a:cubicBezTo>
                      <a:pt x="73" y="1"/>
                      <a:pt x="1" y="72"/>
                      <a:pt x="1" y="160"/>
                    </a:cubicBezTo>
                    <a:cubicBezTo>
                      <a:pt x="1" y="249"/>
                      <a:pt x="73" y="320"/>
                      <a:pt x="162" y="320"/>
                    </a:cubicBezTo>
                    <a:lnTo>
                      <a:pt x="5714" y="320"/>
                    </a:lnTo>
                    <a:cubicBezTo>
                      <a:pt x="5801" y="320"/>
                      <a:pt x="5871" y="251"/>
                      <a:pt x="5875" y="160"/>
                    </a:cubicBezTo>
                    <a:cubicBezTo>
                      <a:pt x="5875" y="72"/>
                      <a:pt x="5803" y="1"/>
                      <a:pt x="57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47" name="Google Shape;947;p31"/>
            <p:cNvGrpSpPr/>
            <p:nvPr/>
          </p:nvGrpSpPr>
          <p:grpSpPr>
            <a:xfrm>
              <a:off x="1573938" y="831500"/>
              <a:ext cx="457850" cy="140875"/>
              <a:chOff x="1871875" y="1234150"/>
              <a:chExt cx="457850" cy="140875"/>
            </a:xfrm>
          </p:grpSpPr>
          <p:sp>
            <p:nvSpPr>
              <p:cNvPr id="948" name="Google Shape;948;p31"/>
              <p:cNvSpPr/>
              <p:nvPr/>
            </p:nvSpPr>
            <p:spPr>
              <a:xfrm>
                <a:off x="1925225" y="1234150"/>
                <a:ext cx="313525" cy="113550"/>
              </a:xfrm>
              <a:custGeom>
                <a:avLst/>
                <a:gdLst/>
                <a:ahLst/>
                <a:cxnLst/>
                <a:rect l="l" t="t" r="r" b="b"/>
                <a:pathLst>
                  <a:path w="12541" h="4542" extrusionOk="0">
                    <a:moveTo>
                      <a:pt x="6738" y="0"/>
                    </a:moveTo>
                    <a:cubicBezTo>
                      <a:pt x="5576" y="0"/>
                      <a:pt x="4553" y="716"/>
                      <a:pt x="4153" y="1795"/>
                    </a:cubicBezTo>
                    <a:cubicBezTo>
                      <a:pt x="4079" y="1789"/>
                      <a:pt x="4006" y="1785"/>
                      <a:pt x="3937" y="1785"/>
                    </a:cubicBezTo>
                    <a:cubicBezTo>
                      <a:pt x="2562" y="1785"/>
                      <a:pt x="1433" y="2865"/>
                      <a:pt x="1350" y="4222"/>
                    </a:cubicBezTo>
                    <a:lnTo>
                      <a:pt x="160" y="4222"/>
                    </a:lnTo>
                    <a:cubicBezTo>
                      <a:pt x="71" y="4222"/>
                      <a:pt x="0" y="4293"/>
                      <a:pt x="0" y="4382"/>
                    </a:cubicBezTo>
                    <a:cubicBezTo>
                      <a:pt x="0" y="4471"/>
                      <a:pt x="71" y="4542"/>
                      <a:pt x="160" y="4542"/>
                    </a:cubicBezTo>
                    <a:lnTo>
                      <a:pt x="1665" y="4542"/>
                    </a:lnTo>
                    <a:lnTo>
                      <a:pt x="1665" y="4382"/>
                    </a:lnTo>
                    <a:cubicBezTo>
                      <a:pt x="1665" y="3129"/>
                      <a:pt x="2684" y="2106"/>
                      <a:pt x="3941" y="2106"/>
                    </a:cubicBezTo>
                    <a:cubicBezTo>
                      <a:pt x="4031" y="2106"/>
                      <a:pt x="4128" y="2114"/>
                      <a:pt x="4242" y="2128"/>
                    </a:cubicBezTo>
                    <a:lnTo>
                      <a:pt x="4376" y="2146"/>
                    </a:lnTo>
                    <a:lnTo>
                      <a:pt x="4415" y="2018"/>
                    </a:lnTo>
                    <a:cubicBezTo>
                      <a:pt x="4739" y="1001"/>
                      <a:pt x="5670" y="318"/>
                      <a:pt x="6738" y="318"/>
                    </a:cubicBezTo>
                    <a:cubicBezTo>
                      <a:pt x="7824" y="318"/>
                      <a:pt x="8787" y="1051"/>
                      <a:pt x="9083" y="2095"/>
                    </a:cubicBezTo>
                    <a:lnTo>
                      <a:pt x="9126" y="2248"/>
                    </a:lnTo>
                    <a:lnTo>
                      <a:pt x="9282" y="2203"/>
                    </a:lnTo>
                    <a:cubicBezTo>
                      <a:pt x="9498" y="2136"/>
                      <a:pt x="9721" y="2105"/>
                      <a:pt x="9944" y="2105"/>
                    </a:cubicBezTo>
                    <a:cubicBezTo>
                      <a:pt x="11199" y="2105"/>
                      <a:pt x="12219" y="3123"/>
                      <a:pt x="12219" y="4380"/>
                    </a:cubicBezTo>
                    <a:cubicBezTo>
                      <a:pt x="12219" y="4469"/>
                      <a:pt x="12292" y="4540"/>
                      <a:pt x="12381" y="4540"/>
                    </a:cubicBezTo>
                    <a:cubicBezTo>
                      <a:pt x="12469" y="4540"/>
                      <a:pt x="12540" y="4469"/>
                      <a:pt x="12536" y="4380"/>
                    </a:cubicBezTo>
                    <a:cubicBezTo>
                      <a:pt x="12536" y="2952"/>
                      <a:pt x="11374" y="1785"/>
                      <a:pt x="9944" y="1785"/>
                    </a:cubicBezTo>
                    <a:cubicBezTo>
                      <a:pt x="9739" y="1785"/>
                      <a:pt x="9538" y="1811"/>
                      <a:pt x="9341" y="1858"/>
                    </a:cubicBezTo>
                    <a:cubicBezTo>
                      <a:pt x="8963" y="757"/>
                      <a:pt x="7912" y="0"/>
                      <a:pt x="67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9" name="Google Shape;949;p31"/>
              <p:cNvSpPr/>
              <p:nvPr/>
            </p:nvSpPr>
            <p:spPr>
              <a:xfrm>
                <a:off x="2115575" y="1367025"/>
                <a:ext cx="116575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4663" h="320" extrusionOk="0">
                    <a:moveTo>
                      <a:pt x="161" y="1"/>
                    </a:moveTo>
                    <a:cubicBezTo>
                      <a:pt x="72" y="1"/>
                      <a:pt x="1" y="72"/>
                      <a:pt x="1" y="160"/>
                    </a:cubicBezTo>
                    <a:cubicBezTo>
                      <a:pt x="1" y="249"/>
                      <a:pt x="72" y="320"/>
                      <a:pt x="161" y="320"/>
                    </a:cubicBezTo>
                    <a:lnTo>
                      <a:pt x="4505" y="320"/>
                    </a:lnTo>
                    <a:cubicBezTo>
                      <a:pt x="4591" y="320"/>
                      <a:pt x="4662" y="249"/>
                      <a:pt x="4662" y="160"/>
                    </a:cubicBezTo>
                    <a:cubicBezTo>
                      <a:pt x="4662" y="72"/>
                      <a:pt x="4591" y="1"/>
                      <a:pt x="45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0" name="Google Shape;950;p31"/>
              <p:cNvSpPr/>
              <p:nvPr/>
            </p:nvSpPr>
            <p:spPr>
              <a:xfrm>
                <a:off x="1884650" y="1367025"/>
                <a:ext cx="116550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4662" h="320" extrusionOk="0">
                    <a:moveTo>
                      <a:pt x="160" y="1"/>
                    </a:moveTo>
                    <a:cubicBezTo>
                      <a:pt x="71" y="1"/>
                      <a:pt x="0" y="72"/>
                      <a:pt x="0" y="160"/>
                    </a:cubicBezTo>
                    <a:cubicBezTo>
                      <a:pt x="0" y="249"/>
                      <a:pt x="71" y="320"/>
                      <a:pt x="160" y="320"/>
                    </a:cubicBezTo>
                    <a:lnTo>
                      <a:pt x="4502" y="320"/>
                    </a:lnTo>
                    <a:cubicBezTo>
                      <a:pt x="4590" y="320"/>
                      <a:pt x="4661" y="249"/>
                      <a:pt x="4661" y="160"/>
                    </a:cubicBezTo>
                    <a:cubicBezTo>
                      <a:pt x="4661" y="72"/>
                      <a:pt x="4590" y="1"/>
                      <a:pt x="45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1" name="Google Shape;951;p31"/>
              <p:cNvSpPr/>
              <p:nvPr/>
            </p:nvSpPr>
            <p:spPr>
              <a:xfrm>
                <a:off x="1871875" y="1367025"/>
                <a:ext cx="184200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7368" h="320" extrusionOk="0">
                    <a:moveTo>
                      <a:pt x="162" y="1"/>
                    </a:moveTo>
                    <a:cubicBezTo>
                      <a:pt x="74" y="1"/>
                      <a:pt x="1" y="72"/>
                      <a:pt x="1" y="160"/>
                    </a:cubicBezTo>
                    <a:cubicBezTo>
                      <a:pt x="1" y="249"/>
                      <a:pt x="74" y="320"/>
                      <a:pt x="162" y="320"/>
                    </a:cubicBezTo>
                    <a:lnTo>
                      <a:pt x="7208" y="320"/>
                    </a:lnTo>
                    <a:cubicBezTo>
                      <a:pt x="7296" y="320"/>
                      <a:pt x="7367" y="249"/>
                      <a:pt x="7367" y="160"/>
                    </a:cubicBezTo>
                    <a:cubicBezTo>
                      <a:pt x="7367" y="72"/>
                      <a:pt x="7296" y="1"/>
                      <a:pt x="72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2" name="Google Shape;952;p31"/>
              <p:cNvSpPr/>
              <p:nvPr/>
            </p:nvSpPr>
            <p:spPr>
              <a:xfrm>
                <a:off x="2019550" y="1339600"/>
                <a:ext cx="83250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3330" h="322" extrusionOk="0">
                    <a:moveTo>
                      <a:pt x="160" y="0"/>
                    </a:moveTo>
                    <a:cubicBezTo>
                      <a:pt x="71" y="0"/>
                      <a:pt x="0" y="73"/>
                      <a:pt x="0" y="162"/>
                    </a:cubicBezTo>
                    <a:cubicBezTo>
                      <a:pt x="0" y="251"/>
                      <a:pt x="71" y="322"/>
                      <a:pt x="160" y="322"/>
                    </a:cubicBezTo>
                    <a:lnTo>
                      <a:pt x="3170" y="322"/>
                    </a:lnTo>
                    <a:cubicBezTo>
                      <a:pt x="3259" y="322"/>
                      <a:pt x="3330" y="251"/>
                      <a:pt x="3330" y="162"/>
                    </a:cubicBezTo>
                    <a:cubicBezTo>
                      <a:pt x="3330" y="73"/>
                      <a:pt x="3259" y="0"/>
                      <a:pt x="31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3" name="Google Shape;953;p31"/>
              <p:cNvSpPr/>
              <p:nvPr/>
            </p:nvSpPr>
            <p:spPr>
              <a:xfrm>
                <a:off x="2246450" y="1341675"/>
                <a:ext cx="83275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3331" h="320" extrusionOk="0">
                    <a:moveTo>
                      <a:pt x="162" y="0"/>
                    </a:moveTo>
                    <a:cubicBezTo>
                      <a:pt x="73" y="0"/>
                      <a:pt x="1" y="71"/>
                      <a:pt x="1" y="160"/>
                    </a:cubicBezTo>
                    <a:cubicBezTo>
                      <a:pt x="1" y="248"/>
                      <a:pt x="73" y="319"/>
                      <a:pt x="162" y="319"/>
                    </a:cubicBezTo>
                    <a:lnTo>
                      <a:pt x="3170" y="319"/>
                    </a:lnTo>
                    <a:cubicBezTo>
                      <a:pt x="3259" y="319"/>
                      <a:pt x="3330" y="248"/>
                      <a:pt x="3330" y="160"/>
                    </a:cubicBezTo>
                    <a:cubicBezTo>
                      <a:pt x="3330" y="71"/>
                      <a:pt x="3259" y="0"/>
                      <a:pt x="31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54" name="Google Shape;954;p31"/>
            <p:cNvGrpSpPr/>
            <p:nvPr/>
          </p:nvGrpSpPr>
          <p:grpSpPr>
            <a:xfrm>
              <a:off x="8320525" y="2229725"/>
              <a:ext cx="723000" cy="307800"/>
              <a:chOff x="6408575" y="622725"/>
              <a:chExt cx="723000" cy="307800"/>
            </a:xfrm>
          </p:grpSpPr>
          <p:sp>
            <p:nvSpPr>
              <p:cNvPr id="955" name="Google Shape;955;p31"/>
              <p:cNvSpPr/>
              <p:nvPr/>
            </p:nvSpPr>
            <p:spPr>
              <a:xfrm>
                <a:off x="6408575" y="622725"/>
                <a:ext cx="723000" cy="307800"/>
              </a:xfrm>
              <a:custGeom>
                <a:avLst/>
                <a:gdLst/>
                <a:ahLst/>
                <a:cxnLst/>
                <a:rect l="l" t="t" r="r" b="b"/>
                <a:pathLst>
                  <a:path w="28920" h="12312" extrusionOk="0">
                    <a:moveTo>
                      <a:pt x="16421" y="0"/>
                    </a:moveTo>
                    <a:cubicBezTo>
                      <a:pt x="13338" y="0"/>
                      <a:pt x="10767" y="2256"/>
                      <a:pt x="10369" y="5278"/>
                    </a:cubicBezTo>
                    <a:cubicBezTo>
                      <a:pt x="8519" y="5310"/>
                      <a:pt x="7012" y="6766"/>
                      <a:pt x="6906" y="8590"/>
                    </a:cubicBezTo>
                    <a:lnTo>
                      <a:pt x="205" y="8590"/>
                    </a:lnTo>
                    <a:cubicBezTo>
                      <a:pt x="93" y="8590"/>
                      <a:pt x="0" y="8683"/>
                      <a:pt x="0" y="8795"/>
                    </a:cubicBezTo>
                    <a:cubicBezTo>
                      <a:pt x="0" y="8907"/>
                      <a:pt x="93" y="9000"/>
                      <a:pt x="205" y="9000"/>
                    </a:cubicBezTo>
                    <a:lnTo>
                      <a:pt x="7310" y="9000"/>
                    </a:lnTo>
                    <a:lnTo>
                      <a:pt x="7310" y="8795"/>
                    </a:lnTo>
                    <a:cubicBezTo>
                      <a:pt x="7310" y="7081"/>
                      <a:pt x="8712" y="5688"/>
                      <a:pt x="10432" y="5688"/>
                    </a:cubicBezTo>
                    <a:lnTo>
                      <a:pt x="10738" y="5688"/>
                    </a:lnTo>
                    <a:lnTo>
                      <a:pt x="10757" y="5503"/>
                    </a:lnTo>
                    <a:cubicBezTo>
                      <a:pt x="11053" y="2599"/>
                      <a:pt x="13490" y="410"/>
                      <a:pt x="16425" y="410"/>
                    </a:cubicBezTo>
                    <a:cubicBezTo>
                      <a:pt x="19357" y="410"/>
                      <a:pt x="21796" y="2599"/>
                      <a:pt x="22091" y="5503"/>
                    </a:cubicBezTo>
                    <a:lnTo>
                      <a:pt x="22111" y="5688"/>
                    </a:lnTo>
                    <a:lnTo>
                      <a:pt x="25391" y="5688"/>
                    </a:lnTo>
                    <a:cubicBezTo>
                      <a:pt x="27113" y="5688"/>
                      <a:pt x="28514" y="7081"/>
                      <a:pt x="28514" y="8795"/>
                    </a:cubicBezTo>
                    <a:cubicBezTo>
                      <a:pt x="28514" y="10509"/>
                      <a:pt x="27113" y="11904"/>
                      <a:pt x="25391" y="11904"/>
                    </a:cubicBezTo>
                    <a:lnTo>
                      <a:pt x="4882" y="11904"/>
                    </a:lnTo>
                    <a:cubicBezTo>
                      <a:pt x="4768" y="11904"/>
                      <a:pt x="4678" y="11994"/>
                      <a:pt x="4678" y="12107"/>
                    </a:cubicBezTo>
                    <a:cubicBezTo>
                      <a:pt x="4678" y="12221"/>
                      <a:pt x="4768" y="12312"/>
                      <a:pt x="4882" y="12312"/>
                    </a:cubicBezTo>
                    <a:lnTo>
                      <a:pt x="25391" y="12312"/>
                    </a:lnTo>
                    <a:cubicBezTo>
                      <a:pt x="27336" y="12312"/>
                      <a:pt x="28920" y="10738"/>
                      <a:pt x="28920" y="8797"/>
                    </a:cubicBezTo>
                    <a:cubicBezTo>
                      <a:pt x="28920" y="6856"/>
                      <a:pt x="27336" y="5278"/>
                      <a:pt x="25389" y="5278"/>
                    </a:cubicBezTo>
                    <a:lnTo>
                      <a:pt x="22476" y="5278"/>
                    </a:lnTo>
                    <a:cubicBezTo>
                      <a:pt x="22076" y="2256"/>
                      <a:pt x="19505" y="0"/>
                      <a:pt x="164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6" name="Google Shape;956;p31"/>
              <p:cNvSpPr/>
              <p:nvPr/>
            </p:nvSpPr>
            <p:spPr>
              <a:xfrm>
                <a:off x="6554375" y="876475"/>
                <a:ext cx="181900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7276" h="409" extrusionOk="0">
                    <a:moveTo>
                      <a:pt x="205" y="0"/>
                    </a:moveTo>
                    <a:cubicBezTo>
                      <a:pt x="93" y="0"/>
                      <a:pt x="0" y="91"/>
                      <a:pt x="0" y="203"/>
                    </a:cubicBezTo>
                    <a:cubicBezTo>
                      <a:pt x="0" y="318"/>
                      <a:pt x="93" y="408"/>
                      <a:pt x="205" y="408"/>
                    </a:cubicBezTo>
                    <a:lnTo>
                      <a:pt x="7071" y="408"/>
                    </a:lnTo>
                    <a:cubicBezTo>
                      <a:pt x="7185" y="408"/>
                      <a:pt x="7276" y="318"/>
                      <a:pt x="7276" y="203"/>
                    </a:cubicBezTo>
                    <a:cubicBezTo>
                      <a:pt x="7276" y="91"/>
                      <a:pt x="7185" y="0"/>
                      <a:pt x="70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7" name="Google Shape;957;p31"/>
              <p:cNvSpPr/>
              <p:nvPr/>
            </p:nvSpPr>
            <p:spPr>
              <a:xfrm>
                <a:off x="6667350" y="754625"/>
                <a:ext cx="86425" cy="64800"/>
              </a:xfrm>
              <a:custGeom>
                <a:avLst/>
                <a:gdLst/>
                <a:ahLst/>
                <a:cxnLst/>
                <a:rect l="l" t="t" r="r" b="b"/>
                <a:pathLst>
                  <a:path w="3457" h="2592" extrusionOk="0">
                    <a:moveTo>
                      <a:pt x="205" y="0"/>
                    </a:moveTo>
                    <a:cubicBezTo>
                      <a:pt x="91" y="0"/>
                      <a:pt x="0" y="91"/>
                      <a:pt x="0" y="205"/>
                    </a:cubicBezTo>
                    <a:cubicBezTo>
                      <a:pt x="0" y="318"/>
                      <a:pt x="91" y="408"/>
                      <a:pt x="205" y="408"/>
                    </a:cubicBezTo>
                    <a:cubicBezTo>
                      <a:pt x="245" y="408"/>
                      <a:pt x="2637" y="428"/>
                      <a:pt x="3031" y="2426"/>
                    </a:cubicBezTo>
                    <a:cubicBezTo>
                      <a:pt x="3046" y="2524"/>
                      <a:pt x="3133" y="2591"/>
                      <a:pt x="3230" y="2591"/>
                    </a:cubicBezTo>
                    <a:cubicBezTo>
                      <a:pt x="3241" y="2591"/>
                      <a:pt x="3257" y="2591"/>
                      <a:pt x="3273" y="2589"/>
                    </a:cubicBezTo>
                    <a:cubicBezTo>
                      <a:pt x="3385" y="2565"/>
                      <a:pt x="3456" y="2457"/>
                      <a:pt x="3434" y="2347"/>
                    </a:cubicBezTo>
                    <a:cubicBezTo>
                      <a:pt x="2969" y="2"/>
                      <a:pt x="219" y="2"/>
                      <a:pt x="2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8" name="Google Shape;958;p31"/>
              <p:cNvSpPr/>
              <p:nvPr/>
            </p:nvSpPr>
            <p:spPr>
              <a:xfrm>
                <a:off x="6960550" y="754650"/>
                <a:ext cx="13425" cy="6777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2711" extrusionOk="0">
                    <a:moveTo>
                      <a:pt x="212" y="1"/>
                    </a:moveTo>
                    <a:cubicBezTo>
                      <a:pt x="207" y="1"/>
                      <a:pt x="202" y="1"/>
                      <a:pt x="198" y="1"/>
                    </a:cubicBezTo>
                    <a:cubicBezTo>
                      <a:pt x="83" y="13"/>
                      <a:pt x="3" y="112"/>
                      <a:pt x="12" y="226"/>
                    </a:cubicBezTo>
                    <a:cubicBezTo>
                      <a:pt x="12" y="238"/>
                      <a:pt x="123" y="1420"/>
                      <a:pt x="12" y="2486"/>
                    </a:cubicBezTo>
                    <a:cubicBezTo>
                      <a:pt x="1" y="2598"/>
                      <a:pt x="81" y="2698"/>
                      <a:pt x="194" y="2710"/>
                    </a:cubicBezTo>
                    <a:lnTo>
                      <a:pt x="217" y="2710"/>
                    </a:lnTo>
                    <a:cubicBezTo>
                      <a:pt x="320" y="2710"/>
                      <a:pt x="408" y="2631"/>
                      <a:pt x="420" y="2529"/>
                    </a:cubicBezTo>
                    <a:cubicBezTo>
                      <a:pt x="536" y="1420"/>
                      <a:pt x="426" y="236"/>
                      <a:pt x="420" y="187"/>
                    </a:cubicBezTo>
                    <a:cubicBezTo>
                      <a:pt x="409" y="78"/>
                      <a:pt x="312" y="1"/>
                      <a:pt x="2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59" name="Google Shape;959;p31"/>
            <p:cNvGrpSpPr/>
            <p:nvPr/>
          </p:nvGrpSpPr>
          <p:grpSpPr>
            <a:xfrm>
              <a:off x="894625" y="1611100"/>
              <a:ext cx="306025" cy="150100"/>
              <a:chOff x="6630075" y="2320075"/>
              <a:chExt cx="306025" cy="150100"/>
            </a:xfrm>
          </p:grpSpPr>
          <p:sp>
            <p:nvSpPr>
              <p:cNvPr id="960" name="Google Shape;960;p31"/>
              <p:cNvSpPr/>
              <p:nvPr/>
            </p:nvSpPr>
            <p:spPr>
              <a:xfrm>
                <a:off x="6684975" y="2459900"/>
                <a:ext cx="25112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10045" h="411" extrusionOk="0">
                    <a:moveTo>
                      <a:pt x="204" y="1"/>
                    </a:moveTo>
                    <a:cubicBezTo>
                      <a:pt x="91" y="1"/>
                      <a:pt x="1" y="93"/>
                      <a:pt x="1" y="206"/>
                    </a:cubicBezTo>
                    <a:cubicBezTo>
                      <a:pt x="1" y="320"/>
                      <a:pt x="91" y="411"/>
                      <a:pt x="204" y="411"/>
                    </a:cubicBezTo>
                    <a:lnTo>
                      <a:pt x="9842" y="411"/>
                    </a:lnTo>
                    <a:cubicBezTo>
                      <a:pt x="9954" y="411"/>
                      <a:pt x="10044" y="320"/>
                      <a:pt x="10044" y="206"/>
                    </a:cubicBezTo>
                    <a:cubicBezTo>
                      <a:pt x="10044" y="93"/>
                      <a:pt x="9954" y="1"/>
                      <a:pt x="98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1" name="Google Shape;961;p31"/>
              <p:cNvSpPr/>
              <p:nvPr/>
            </p:nvSpPr>
            <p:spPr>
              <a:xfrm>
                <a:off x="6630075" y="2320075"/>
                <a:ext cx="306025" cy="111200"/>
              </a:xfrm>
              <a:custGeom>
                <a:avLst/>
                <a:gdLst/>
                <a:ahLst/>
                <a:cxnLst/>
                <a:rect l="l" t="t" r="r" b="b"/>
                <a:pathLst>
                  <a:path w="12241" h="4448" extrusionOk="0">
                    <a:moveTo>
                      <a:pt x="7823" y="1"/>
                    </a:moveTo>
                    <a:cubicBezTo>
                      <a:pt x="6350" y="1"/>
                      <a:pt x="5118" y="1057"/>
                      <a:pt x="4884" y="2485"/>
                    </a:cubicBezTo>
                    <a:cubicBezTo>
                      <a:pt x="4035" y="2544"/>
                      <a:pt x="3349" y="3204"/>
                      <a:pt x="3253" y="4039"/>
                    </a:cubicBezTo>
                    <a:lnTo>
                      <a:pt x="203" y="4039"/>
                    </a:lnTo>
                    <a:cubicBezTo>
                      <a:pt x="91" y="4039"/>
                      <a:pt x="0" y="4130"/>
                      <a:pt x="0" y="4242"/>
                    </a:cubicBezTo>
                    <a:cubicBezTo>
                      <a:pt x="0" y="4356"/>
                      <a:pt x="91" y="4447"/>
                      <a:pt x="203" y="4447"/>
                    </a:cubicBezTo>
                    <a:lnTo>
                      <a:pt x="3647" y="4447"/>
                    </a:lnTo>
                    <a:lnTo>
                      <a:pt x="3647" y="4240"/>
                    </a:lnTo>
                    <a:cubicBezTo>
                      <a:pt x="3647" y="3494"/>
                      <a:pt x="4258" y="2889"/>
                      <a:pt x="5006" y="2889"/>
                    </a:cubicBezTo>
                    <a:lnTo>
                      <a:pt x="5247" y="2889"/>
                    </a:lnTo>
                    <a:lnTo>
                      <a:pt x="5266" y="2704"/>
                    </a:lnTo>
                    <a:cubicBezTo>
                      <a:pt x="5402" y="1395"/>
                      <a:pt x="6498" y="408"/>
                      <a:pt x="7823" y="408"/>
                    </a:cubicBezTo>
                    <a:cubicBezTo>
                      <a:pt x="9147" y="408"/>
                      <a:pt x="10247" y="1395"/>
                      <a:pt x="10379" y="2704"/>
                    </a:cubicBezTo>
                    <a:lnTo>
                      <a:pt x="10398" y="2889"/>
                    </a:lnTo>
                    <a:lnTo>
                      <a:pt x="12036" y="2889"/>
                    </a:lnTo>
                    <a:cubicBezTo>
                      <a:pt x="12150" y="2889"/>
                      <a:pt x="12240" y="2796"/>
                      <a:pt x="12240" y="2684"/>
                    </a:cubicBezTo>
                    <a:cubicBezTo>
                      <a:pt x="12240" y="2570"/>
                      <a:pt x="12150" y="2479"/>
                      <a:pt x="12036" y="2479"/>
                    </a:cubicBezTo>
                    <a:lnTo>
                      <a:pt x="10761" y="2479"/>
                    </a:lnTo>
                    <a:cubicBezTo>
                      <a:pt x="10526" y="1055"/>
                      <a:pt x="9295" y="1"/>
                      <a:pt x="78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2" name="Google Shape;962;p31"/>
              <p:cNvSpPr/>
              <p:nvPr/>
            </p:nvSpPr>
            <p:spPr>
              <a:xfrm>
                <a:off x="6698575" y="2439325"/>
                <a:ext cx="90900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3636" h="409" extrusionOk="0">
                    <a:moveTo>
                      <a:pt x="205" y="0"/>
                    </a:moveTo>
                    <a:cubicBezTo>
                      <a:pt x="91" y="0"/>
                      <a:pt x="1" y="91"/>
                      <a:pt x="1" y="205"/>
                    </a:cubicBezTo>
                    <a:cubicBezTo>
                      <a:pt x="1" y="317"/>
                      <a:pt x="91" y="408"/>
                      <a:pt x="205" y="408"/>
                    </a:cubicBezTo>
                    <a:lnTo>
                      <a:pt x="3431" y="408"/>
                    </a:lnTo>
                    <a:cubicBezTo>
                      <a:pt x="3545" y="408"/>
                      <a:pt x="3635" y="317"/>
                      <a:pt x="3635" y="205"/>
                    </a:cubicBezTo>
                    <a:cubicBezTo>
                      <a:pt x="3635" y="91"/>
                      <a:pt x="3545" y="0"/>
                      <a:pt x="34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3" name="Google Shape;963;p31"/>
              <p:cNvSpPr/>
              <p:nvPr/>
            </p:nvSpPr>
            <p:spPr>
              <a:xfrm>
                <a:off x="6778075" y="2401600"/>
                <a:ext cx="46225" cy="35825"/>
              </a:xfrm>
              <a:custGeom>
                <a:avLst/>
                <a:gdLst/>
                <a:ahLst/>
                <a:cxnLst/>
                <a:rect l="l" t="t" r="r" b="b"/>
                <a:pathLst>
                  <a:path w="1849" h="1433" extrusionOk="0">
                    <a:moveTo>
                      <a:pt x="209" y="0"/>
                    </a:moveTo>
                    <a:cubicBezTo>
                      <a:pt x="95" y="0"/>
                      <a:pt x="0" y="89"/>
                      <a:pt x="0" y="203"/>
                    </a:cubicBezTo>
                    <a:cubicBezTo>
                      <a:pt x="0" y="317"/>
                      <a:pt x="91" y="408"/>
                      <a:pt x="203" y="408"/>
                    </a:cubicBezTo>
                    <a:cubicBezTo>
                      <a:pt x="203" y="408"/>
                      <a:pt x="206" y="408"/>
                      <a:pt x="212" y="408"/>
                    </a:cubicBezTo>
                    <a:cubicBezTo>
                      <a:pt x="311" y="408"/>
                      <a:pt x="1261" y="446"/>
                      <a:pt x="1423" y="1267"/>
                    </a:cubicBezTo>
                    <a:cubicBezTo>
                      <a:pt x="1440" y="1365"/>
                      <a:pt x="1527" y="1432"/>
                      <a:pt x="1622" y="1432"/>
                    </a:cubicBezTo>
                    <a:cubicBezTo>
                      <a:pt x="1636" y="1432"/>
                      <a:pt x="1649" y="1432"/>
                      <a:pt x="1667" y="1430"/>
                    </a:cubicBezTo>
                    <a:cubicBezTo>
                      <a:pt x="1777" y="1409"/>
                      <a:pt x="1848" y="1300"/>
                      <a:pt x="1827" y="1188"/>
                    </a:cubicBezTo>
                    <a:cubicBezTo>
                      <a:pt x="1639" y="248"/>
                      <a:pt x="692" y="0"/>
                      <a:pt x="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64" name="Google Shape;964;p31"/>
            <p:cNvGrpSpPr/>
            <p:nvPr/>
          </p:nvGrpSpPr>
          <p:grpSpPr>
            <a:xfrm>
              <a:off x="6509650" y="539975"/>
              <a:ext cx="838350" cy="220825"/>
              <a:chOff x="2095150" y="4632100"/>
              <a:chExt cx="838350" cy="220825"/>
            </a:xfrm>
          </p:grpSpPr>
          <p:sp>
            <p:nvSpPr>
              <p:cNvPr id="965" name="Google Shape;965;p31"/>
              <p:cNvSpPr/>
              <p:nvPr/>
            </p:nvSpPr>
            <p:spPr>
              <a:xfrm>
                <a:off x="2239500" y="4632100"/>
                <a:ext cx="480000" cy="170200"/>
              </a:xfrm>
              <a:custGeom>
                <a:avLst/>
                <a:gdLst/>
                <a:ahLst/>
                <a:cxnLst/>
                <a:rect l="l" t="t" r="r" b="b"/>
                <a:pathLst>
                  <a:path w="19200" h="6808" extrusionOk="0">
                    <a:moveTo>
                      <a:pt x="8874" y="1"/>
                    </a:moveTo>
                    <a:cubicBezTo>
                      <a:pt x="7070" y="1"/>
                      <a:pt x="5458" y="1185"/>
                      <a:pt x="4914" y="2899"/>
                    </a:cubicBezTo>
                    <a:cubicBezTo>
                      <a:pt x="4583" y="2810"/>
                      <a:pt x="4246" y="2767"/>
                      <a:pt x="3908" y="2767"/>
                    </a:cubicBezTo>
                    <a:cubicBezTo>
                      <a:pt x="1752" y="2767"/>
                      <a:pt x="1" y="4520"/>
                      <a:pt x="1" y="6672"/>
                    </a:cubicBezTo>
                    <a:cubicBezTo>
                      <a:pt x="1" y="6748"/>
                      <a:pt x="60" y="6808"/>
                      <a:pt x="135" y="6808"/>
                    </a:cubicBezTo>
                    <a:cubicBezTo>
                      <a:pt x="208" y="6808"/>
                      <a:pt x="267" y="6748"/>
                      <a:pt x="267" y="6676"/>
                    </a:cubicBezTo>
                    <a:cubicBezTo>
                      <a:pt x="267" y="4668"/>
                      <a:pt x="1900" y="3035"/>
                      <a:pt x="3908" y="3035"/>
                    </a:cubicBezTo>
                    <a:cubicBezTo>
                      <a:pt x="4264" y="3035"/>
                      <a:pt x="4621" y="3090"/>
                      <a:pt x="4965" y="3192"/>
                    </a:cubicBezTo>
                    <a:lnTo>
                      <a:pt x="5096" y="3232"/>
                    </a:lnTo>
                    <a:lnTo>
                      <a:pt x="5133" y="3102"/>
                    </a:lnTo>
                    <a:cubicBezTo>
                      <a:pt x="5604" y="1435"/>
                      <a:pt x="7142" y="269"/>
                      <a:pt x="8874" y="269"/>
                    </a:cubicBezTo>
                    <a:cubicBezTo>
                      <a:pt x="10576" y="269"/>
                      <a:pt x="12066" y="1358"/>
                      <a:pt x="12580" y="2982"/>
                    </a:cubicBezTo>
                    <a:lnTo>
                      <a:pt x="12615" y="3086"/>
                    </a:lnTo>
                    <a:lnTo>
                      <a:pt x="12726" y="3072"/>
                    </a:lnTo>
                    <a:cubicBezTo>
                      <a:pt x="12911" y="3047"/>
                      <a:pt x="13065" y="3035"/>
                      <a:pt x="13210" y="3035"/>
                    </a:cubicBezTo>
                    <a:cubicBezTo>
                      <a:pt x="15218" y="3035"/>
                      <a:pt x="16851" y="4668"/>
                      <a:pt x="16851" y="6676"/>
                    </a:cubicBezTo>
                    <a:lnTo>
                      <a:pt x="16851" y="6808"/>
                    </a:lnTo>
                    <a:lnTo>
                      <a:pt x="19068" y="6808"/>
                    </a:lnTo>
                    <a:cubicBezTo>
                      <a:pt x="19140" y="6808"/>
                      <a:pt x="19200" y="6748"/>
                      <a:pt x="19200" y="6676"/>
                    </a:cubicBezTo>
                    <a:cubicBezTo>
                      <a:pt x="19200" y="6601"/>
                      <a:pt x="19140" y="6542"/>
                      <a:pt x="19068" y="6542"/>
                    </a:cubicBezTo>
                    <a:lnTo>
                      <a:pt x="17117" y="6542"/>
                    </a:lnTo>
                    <a:cubicBezTo>
                      <a:pt x="17044" y="4449"/>
                      <a:pt x="15320" y="2769"/>
                      <a:pt x="13212" y="2769"/>
                    </a:cubicBezTo>
                    <a:cubicBezTo>
                      <a:pt x="13084" y="2769"/>
                      <a:pt x="12952" y="2777"/>
                      <a:pt x="12803" y="2794"/>
                    </a:cubicBezTo>
                    <a:cubicBezTo>
                      <a:pt x="12221" y="1120"/>
                      <a:pt x="10657" y="1"/>
                      <a:pt x="88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6" name="Google Shape;966;p31"/>
              <p:cNvSpPr/>
              <p:nvPr/>
            </p:nvSpPr>
            <p:spPr>
              <a:xfrm>
                <a:off x="2545025" y="4844875"/>
                <a:ext cx="20842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8337" h="322" extrusionOk="0">
                    <a:moveTo>
                      <a:pt x="160" y="1"/>
                    </a:moveTo>
                    <a:cubicBezTo>
                      <a:pt x="71" y="1"/>
                      <a:pt x="0" y="72"/>
                      <a:pt x="0" y="160"/>
                    </a:cubicBezTo>
                    <a:cubicBezTo>
                      <a:pt x="0" y="249"/>
                      <a:pt x="71" y="322"/>
                      <a:pt x="160" y="322"/>
                    </a:cubicBezTo>
                    <a:lnTo>
                      <a:pt x="8176" y="322"/>
                    </a:lnTo>
                    <a:cubicBezTo>
                      <a:pt x="8265" y="322"/>
                      <a:pt x="8336" y="249"/>
                      <a:pt x="8336" y="160"/>
                    </a:cubicBezTo>
                    <a:cubicBezTo>
                      <a:pt x="8336" y="72"/>
                      <a:pt x="8265" y="1"/>
                      <a:pt x="81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7" name="Google Shape;967;p31"/>
              <p:cNvSpPr/>
              <p:nvPr/>
            </p:nvSpPr>
            <p:spPr>
              <a:xfrm>
                <a:off x="2103975" y="4803550"/>
                <a:ext cx="12142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322" extrusionOk="0">
                    <a:moveTo>
                      <a:pt x="93" y="1"/>
                    </a:moveTo>
                    <a:cubicBezTo>
                      <a:pt x="41" y="1"/>
                      <a:pt x="0" y="74"/>
                      <a:pt x="0" y="162"/>
                    </a:cubicBezTo>
                    <a:cubicBezTo>
                      <a:pt x="0" y="251"/>
                      <a:pt x="41" y="322"/>
                      <a:pt x="93" y="322"/>
                    </a:cubicBezTo>
                    <a:lnTo>
                      <a:pt x="4762" y="322"/>
                    </a:lnTo>
                    <a:cubicBezTo>
                      <a:pt x="4813" y="322"/>
                      <a:pt x="4856" y="251"/>
                      <a:pt x="4856" y="162"/>
                    </a:cubicBezTo>
                    <a:cubicBezTo>
                      <a:pt x="4856" y="74"/>
                      <a:pt x="4813" y="1"/>
                      <a:pt x="476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8" name="Google Shape;968;p31"/>
              <p:cNvSpPr/>
              <p:nvPr/>
            </p:nvSpPr>
            <p:spPr>
              <a:xfrm>
                <a:off x="2095150" y="4844875"/>
                <a:ext cx="33317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13327" h="322" extrusionOk="0">
                    <a:moveTo>
                      <a:pt x="160" y="1"/>
                    </a:moveTo>
                    <a:cubicBezTo>
                      <a:pt x="71" y="1"/>
                      <a:pt x="0" y="72"/>
                      <a:pt x="0" y="160"/>
                    </a:cubicBezTo>
                    <a:cubicBezTo>
                      <a:pt x="0" y="249"/>
                      <a:pt x="71" y="322"/>
                      <a:pt x="160" y="322"/>
                    </a:cubicBezTo>
                    <a:lnTo>
                      <a:pt x="13165" y="322"/>
                    </a:lnTo>
                    <a:cubicBezTo>
                      <a:pt x="13253" y="322"/>
                      <a:pt x="13326" y="249"/>
                      <a:pt x="13326" y="160"/>
                    </a:cubicBezTo>
                    <a:cubicBezTo>
                      <a:pt x="13326" y="72"/>
                      <a:pt x="13253" y="1"/>
                      <a:pt x="131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9" name="Google Shape;969;p31"/>
              <p:cNvSpPr/>
              <p:nvPr/>
            </p:nvSpPr>
            <p:spPr>
              <a:xfrm>
                <a:off x="2367725" y="4794300"/>
                <a:ext cx="146825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5873" h="320" extrusionOk="0">
                    <a:moveTo>
                      <a:pt x="160" y="0"/>
                    </a:moveTo>
                    <a:cubicBezTo>
                      <a:pt x="71" y="0"/>
                      <a:pt x="0" y="71"/>
                      <a:pt x="0" y="160"/>
                    </a:cubicBezTo>
                    <a:cubicBezTo>
                      <a:pt x="0" y="249"/>
                      <a:pt x="71" y="320"/>
                      <a:pt x="160" y="320"/>
                    </a:cubicBezTo>
                    <a:lnTo>
                      <a:pt x="5713" y="320"/>
                    </a:lnTo>
                    <a:cubicBezTo>
                      <a:pt x="5802" y="320"/>
                      <a:pt x="5873" y="249"/>
                      <a:pt x="5873" y="160"/>
                    </a:cubicBezTo>
                    <a:cubicBezTo>
                      <a:pt x="5873" y="71"/>
                      <a:pt x="5802" y="0"/>
                      <a:pt x="57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0" name="Google Shape;970;p31"/>
              <p:cNvSpPr/>
              <p:nvPr/>
            </p:nvSpPr>
            <p:spPr>
              <a:xfrm>
                <a:off x="2786650" y="4798050"/>
                <a:ext cx="146850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5874" h="320" extrusionOk="0">
                    <a:moveTo>
                      <a:pt x="160" y="0"/>
                    </a:moveTo>
                    <a:cubicBezTo>
                      <a:pt x="72" y="0"/>
                      <a:pt x="1" y="71"/>
                      <a:pt x="1" y="160"/>
                    </a:cubicBezTo>
                    <a:cubicBezTo>
                      <a:pt x="1" y="248"/>
                      <a:pt x="72" y="319"/>
                      <a:pt x="160" y="319"/>
                    </a:cubicBezTo>
                    <a:lnTo>
                      <a:pt x="5714" y="319"/>
                    </a:lnTo>
                    <a:cubicBezTo>
                      <a:pt x="5803" y="319"/>
                      <a:pt x="5874" y="248"/>
                      <a:pt x="5874" y="160"/>
                    </a:cubicBezTo>
                    <a:cubicBezTo>
                      <a:pt x="5874" y="71"/>
                      <a:pt x="5803" y="0"/>
                      <a:pt x="57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971" name="Google Shape;971;p31"/>
            <p:cNvSpPr/>
            <p:nvPr/>
          </p:nvSpPr>
          <p:spPr>
            <a:xfrm>
              <a:off x="1627025" y="1417950"/>
              <a:ext cx="84600" cy="846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2" name="Google Shape;972;p31"/>
            <p:cNvSpPr/>
            <p:nvPr/>
          </p:nvSpPr>
          <p:spPr>
            <a:xfrm>
              <a:off x="436300" y="2145125"/>
              <a:ext cx="84600" cy="846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3" name="Google Shape;973;p31"/>
            <p:cNvSpPr/>
            <p:nvPr/>
          </p:nvSpPr>
          <p:spPr>
            <a:xfrm>
              <a:off x="6027950" y="3987900"/>
              <a:ext cx="84600" cy="846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4" name="Google Shape;974;p31"/>
            <p:cNvSpPr/>
            <p:nvPr/>
          </p:nvSpPr>
          <p:spPr>
            <a:xfrm>
              <a:off x="7858050" y="2145125"/>
              <a:ext cx="84600" cy="846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5" name="Google Shape;975;p31"/>
            <p:cNvSpPr/>
            <p:nvPr/>
          </p:nvSpPr>
          <p:spPr>
            <a:xfrm>
              <a:off x="8639725" y="309050"/>
              <a:ext cx="84600" cy="846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976" name="Google Shape;976;p31"/>
            <p:cNvGrpSpPr/>
            <p:nvPr/>
          </p:nvGrpSpPr>
          <p:grpSpPr>
            <a:xfrm>
              <a:off x="1485800" y="2151125"/>
              <a:ext cx="72600" cy="72600"/>
              <a:chOff x="2145125" y="90950"/>
              <a:chExt cx="72600" cy="72600"/>
            </a:xfrm>
          </p:grpSpPr>
          <p:cxnSp>
            <p:nvCxnSpPr>
              <p:cNvPr id="977" name="Google Shape;977;p31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8" name="Google Shape;978;p31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79" name="Google Shape;979;p31"/>
            <p:cNvGrpSpPr/>
            <p:nvPr/>
          </p:nvGrpSpPr>
          <p:grpSpPr>
            <a:xfrm>
              <a:off x="1085250" y="4530900"/>
              <a:ext cx="72600" cy="72600"/>
              <a:chOff x="2145125" y="90950"/>
              <a:chExt cx="72600" cy="72600"/>
            </a:xfrm>
          </p:grpSpPr>
          <p:cxnSp>
            <p:nvCxnSpPr>
              <p:cNvPr id="980" name="Google Shape;980;p31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1" name="Google Shape;981;p31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982" name="Google Shape;982;p31"/>
            <p:cNvSpPr/>
            <p:nvPr/>
          </p:nvSpPr>
          <p:spPr>
            <a:xfrm>
              <a:off x="6112550" y="4146550"/>
              <a:ext cx="161373" cy="157651"/>
            </a:xfrm>
            <a:custGeom>
              <a:avLst/>
              <a:gdLst/>
              <a:ahLst/>
              <a:cxnLst/>
              <a:rect l="l" t="t" r="r" b="b"/>
              <a:pathLst>
                <a:path w="2905" h="2838" extrusionOk="0">
                  <a:moveTo>
                    <a:pt x="1491" y="0"/>
                  </a:moveTo>
                  <a:cubicBezTo>
                    <a:pt x="1459" y="0"/>
                    <a:pt x="1425" y="31"/>
                    <a:pt x="1399" y="92"/>
                  </a:cubicBezTo>
                  <a:lnTo>
                    <a:pt x="1124" y="739"/>
                  </a:lnTo>
                  <a:cubicBezTo>
                    <a:pt x="1068" y="863"/>
                    <a:pt x="919" y="1005"/>
                    <a:pt x="791" y="1050"/>
                  </a:cubicBezTo>
                  <a:lnTo>
                    <a:pt x="131" y="1288"/>
                  </a:lnTo>
                  <a:cubicBezTo>
                    <a:pt x="3" y="1336"/>
                    <a:pt x="1" y="1416"/>
                    <a:pt x="127" y="1471"/>
                  </a:cubicBezTo>
                  <a:lnTo>
                    <a:pt x="771" y="1747"/>
                  </a:lnTo>
                  <a:cubicBezTo>
                    <a:pt x="897" y="1800"/>
                    <a:pt x="1037" y="1952"/>
                    <a:pt x="1084" y="2080"/>
                  </a:cubicBezTo>
                  <a:lnTo>
                    <a:pt x="1323" y="2740"/>
                  </a:lnTo>
                  <a:cubicBezTo>
                    <a:pt x="1346" y="2805"/>
                    <a:pt x="1379" y="2838"/>
                    <a:pt x="1412" y="2838"/>
                  </a:cubicBezTo>
                  <a:cubicBezTo>
                    <a:pt x="1445" y="2838"/>
                    <a:pt x="1479" y="2806"/>
                    <a:pt x="1506" y="2744"/>
                  </a:cubicBezTo>
                  <a:lnTo>
                    <a:pt x="1780" y="2100"/>
                  </a:lnTo>
                  <a:cubicBezTo>
                    <a:pt x="1835" y="1974"/>
                    <a:pt x="1985" y="1834"/>
                    <a:pt x="2113" y="1787"/>
                  </a:cubicBezTo>
                  <a:lnTo>
                    <a:pt x="2773" y="1548"/>
                  </a:lnTo>
                  <a:cubicBezTo>
                    <a:pt x="2901" y="1501"/>
                    <a:pt x="2905" y="1420"/>
                    <a:pt x="2778" y="1365"/>
                  </a:cubicBezTo>
                  <a:lnTo>
                    <a:pt x="2132" y="1089"/>
                  </a:lnTo>
                  <a:cubicBezTo>
                    <a:pt x="2008" y="1036"/>
                    <a:pt x="1866" y="886"/>
                    <a:pt x="1821" y="758"/>
                  </a:cubicBezTo>
                  <a:lnTo>
                    <a:pt x="1581" y="98"/>
                  </a:lnTo>
                  <a:cubicBezTo>
                    <a:pt x="1558" y="33"/>
                    <a:pt x="1525" y="0"/>
                    <a:pt x="14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359736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bg>
      <p:bgPr>
        <a:solidFill>
          <a:schemeClr val="lt2"/>
        </a:solidFill>
        <a:effectLst/>
      </p:bgPr>
    </p:bg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532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>
            <a:spLocks noGrp="1"/>
          </p:cNvSpPr>
          <p:nvPr>
            <p:ph type="title"/>
          </p:nvPr>
        </p:nvSpPr>
        <p:spPr>
          <a:xfrm>
            <a:off x="3214600" y="3641851"/>
            <a:ext cx="5762800" cy="17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75" name="Google Shape;75;p3"/>
          <p:cNvSpPr txBox="1">
            <a:spLocks noGrp="1"/>
          </p:cNvSpPr>
          <p:nvPr>
            <p:ph type="title" idx="2" hasCustomPrompt="1"/>
          </p:nvPr>
        </p:nvSpPr>
        <p:spPr>
          <a:xfrm>
            <a:off x="5269800" y="1797517"/>
            <a:ext cx="1652400" cy="11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666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6" name="Google Shape;76;p3"/>
          <p:cNvSpPr txBox="1">
            <a:spLocks noGrp="1"/>
          </p:cNvSpPr>
          <p:nvPr>
            <p:ph type="subTitle" idx="1"/>
          </p:nvPr>
        </p:nvSpPr>
        <p:spPr>
          <a:xfrm>
            <a:off x="3214600" y="5343851"/>
            <a:ext cx="5762800" cy="5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7" name="Google Shape;77;p3"/>
          <p:cNvGrpSpPr/>
          <p:nvPr/>
        </p:nvGrpSpPr>
        <p:grpSpPr>
          <a:xfrm>
            <a:off x="1168134" y="509034"/>
            <a:ext cx="10577700" cy="6160300"/>
            <a:chOff x="876100" y="381775"/>
            <a:chExt cx="7933275" cy="4620225"/>
          </a:xfrm>
        </p:grpSpPr>
        <p:grpSp>
          <p:nvGrpSpPr>
            <p:cNvPr id="78" name="Google Shape;78;p3"/>
            <p:cNvGrpSpPr/>
            <p:nvPr/>
          </p:nvGrpSpPr>
          <p:grpSpPr>
            <a:xfrm>
              <a:off x="6451225" y="1150425"/>
              <a:ext cx="446450" cy="192300"/>
              <a:chOff x="6451225" y="1150425"/>
              <a:chExt cx="446450" cy="192300"/>
            </a:xfrm>
          </p:grpSpPr>
          <p:sp>
            <p:nvSpPr>
              <p:cNvPr id="79" name="Google Shape;79;p3"/>
              <p:cNvSpPr/>
              <p:nvPr/>
            </p:nvSpPr>
            <p:spPr>
              <a:xfrm>
                <a:off x="6451225" y="1150425"/>
                <a:ext cx="446450" cy="192300"/>
              </a:xfrm>
              <a:custGeom>
                <a:avLst/>
                <a:gdLst/>
                <a:ahLst/>
                <a:cxnLst/>
                <a:rect l="l" t="t" r="r" b="b"/>
                <a:pathLst>
                  <a:path w="17858" h="7692" extrusionOk="0">
                    <a:moveTo>
                      <a:pt x="10131" y="0"/>
                    </a:moveTo>
                    <a:cubicBezTo>
                      <a:pt x="8226" y="0"/>
                      <a:pt x="6636" y="1377"/>
                      <a:pt x="6358" y="3231"/>
                    </a:cubicBezTo>
                    <a:cubicBezTo>
                      <a:pt x="5239" y="3282"/>
                      <a:pt x="4333" y="4155"/>
                      <a:pt x="4232" y="5257"/>
                    </a:cubicBezTo>
                    <a:lnTo>
                      <a:pt x="206" y="5257"/>
                    </a:lnTo>
                    <a:cubicBezTo>
                      <a:pt x="93" y="5257"/>
                      <a:pt x="1" y="5347"/>
                      <a:pt x="1" y="5459"/>
                    </a:cubicBezTo>
                    <a:cubicBezTo>
                      <a:pt x="1" y="5574"/>
                      <a:pt x="93" y="5664"/>
                      <a:pt x="206" y="5664"/>
                    </a:cubicBezTo>
                    <a:lnTo>
                      <a:pt x="4634" y="5664"/>
                    </a:lnTo>
                    <a:lnTo>
                      <a:pt x="4634" y="5459"/>
                    </a:lnTo>
                    <a:cubicBezTo>
                      <a:pt x="4634" y="4455"/>
                      <a:pt x="5456" y="3637"/>
                      <a:pt x="6467" y="3637"/>
                    </a:cubicBezTo>
                    <a:lnTo>
                      <a:pt x="6725" y="3637"/>
                    </a:lnTo>
                    <a:lnTo>
                      <a:pt x="6742" y="3454"/>
                    </a:lnTo>
                    <a:cubicBezTo>
                      <a:pt x="6920" y="1716"/>
                      <a:pt x="8374" y="406"/>
                      <a:pt x="10131" y="406"/>
                    </a:cubicBezTo>
                    <a:cubicBezTo>
                      <a:pt x="11884" y="406"/>
                      <a:pt x="13342" y="1716"/>
                      <a:pt x="13520" y="3454"/>
                    </a:cubicBezTo>
                    <a:lnTo>
                      <a:pt x="13537" y="3637"/>
                    </a:lnTo>
                    <a:lnTo>
                      <a:pt x="15616" y="3637"/>
                    </a:lnTo>
                    <a:cubicBezTo>
                      <a:pt x="16624" y="3637"/>
                      <a:pt x="17448" y="4455"/>
                      <a:pt x="17448" y="5459"/>
                    </a:cubicBezTo>
                    <a:cubicBezTo>
                      <a:pt x="17448" y="6464"/>
                      <a:pt x="16624" y="7282"/>
                      <a:pt x="15616" y="7282"/>
                    </a:cubicBezTo>
                    <a:lnTo>
                      <a:pt x="3062" y="7282"/>
                    </a:lnTo>
                    <a:cubicBezTo>
                      <a:pt x="2950" y="7282"/>
                      <a:pt x="2857" y="7374"/>
                      <a:pt x="2857" y="7487"/>
                    </a:cubicBezTo>
                    <a:cubicBezTo>
                      <a:pt x="2857" y="7601"/>
                      <a:pt x="2950" y="7692"/>
                      <a:pt x="3062" y="7692"/>
                    </a:cubicBezTo>
                    <a:lnTo>
                      <a:pt x="15616" y="7692"/>
                    </a:lnTo>
                    <a:cubicBezTo>
                      <a:pt x="16849" y="7692"/>
                      <a:pt x="17854" y="6689"/>
                      <a:pt x="17858" y="5463"/>
                    </a:cubicBezTo>
                    <a:cubicBezTo>
                      <a:pt x="17858" y="4232"/>
                      <a:pt x="16853" y="3229"/>
                      <a:pt x="15618" y="3229"/>
                    </a:cubicBezTo>
                    <a:lnTo>
                      <a:pt x="13904" y="3229"/>
                    </a:lnTo>
                    <a:cubicBezTo>
                      <a:pt x="13624" y="1377"/>
                      <a:pt x="12034" y="0"/>
                      <a:pt x="101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6540325" y="1305575"/>
                <a:ext cx="115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4611" h="410" extrusionOk="0">
                    <a:moveTo>
                      <a:pt x="205" y="0"/>
                    </a:moveTo>
                    <a:cubicBezTo>
                      <a:pt x="93" y="0"/>
                      <a:pt x="1" y="91"/>
                      <a:pt x="1" y="205"/>
                    </a:cubicBezTo>
                    <a:cubicBezTo>
                      <a:pt x="1" y="317"/>
                      <a:pt x="91" y="410"/>
                      <a:pt x="205" y="410"/>
                    </a:cubicBezTo>
                    <a:lnTo>
                      <a:pt x="4408" y="410"/>
                    </a:lnTo>
                    <a:cubicBezTo>
                      <a:pt x="4520" y="410"/>
                      <a:pt x="4611" y="317"/>
                      <a:pt x="4611" y="205"/>
                    </a:cubicBezTo>
                    <a:cubicBezTo>
                      <a:pt x="4611" y="91"/>
                      <a:pt x="4520" y="0"/>
                      <a:pt x="44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6609475" y="1231100"/>
                <a:ext cx="57050" cy="43600"/>
              </a:xfrm>
              <a:custGeom>
                <a:avLst/>
                <a:gdLst/>
                <a:ahLst/>
                <a:cxnLst/>
                <a:rect l="l" t="t" r="r" b="b"/>
                <a:pathLst>
                  <a:path w="2282" h="1744" extrusionOk="0">
                    <a:moveTo>
                      <a:pt x="213" y="0"/>
                    </a:moveTo>
                    <a:cubicBezTo>
                      <a:pt x="79" y="4"/>
                      <a:pt x="1" y="89"/>
                      <a:pt x="1" y="203"/>
                    </a:cubicBezTo>
                    <a:cubicBezTo>
                      <a:pt x="1" y="317"/>
                      <a:pt x="91" y="408"/>
                      <a:pt x="206" y="408"/>
                    </a:cubicBezTo>
                    <a:cubicBezTo>
                      <a:pt x="227" y="408"/>
                      <a:pt x="1626" y="418"/>
                      <a:pt x="1854" y="1578"/>
                    </a:cubicBezTo>
                    <a:cubicBezTo>
                      <a:pt x="1872" y="1677"/>
                      <a:pt x="1959" y="1744"/>
                      <a:pt x="2055" y="1744"/>
                    </a:cubicBezTo>
                    <a:cubicBezTo>
                      <a:pt x="2069" y="1744"/>
                      <a:pt x="2081" y="1740"/>
                      <a:pt x="2099" y="1740"/>
                    </a:cubicBezTo>
                    <a:cubicBezTo>
                      <a:pt x="2209" y="1718"/>
                      <a:pt x="2282" y="1610"/>
                      <a:pt x="2258" y="1500"/>
                    </a:cubicBezTo>
                    <a:cubicBezTo>
                      <a:pt x="2026" y="312"/>
                      <a:pt x="824" y="0"/>
                      <a:pt x="2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6788800" y="1231125"/>
                <a:ext cx="12350" cy="45400"/>
              </a:xfrm>
              <a:custGeom>
                <a:avLst/>
                <a:gdLst/>
                <a:ahLst/>
                <a:cxnLst/>
                <a:rect l="l" t="t" r="r" b="b"/>
                <a:pathLst>
                  <a:path w="494" h="1816" extrusionOk="0">
                    <a:moveTo>
                      <a:pt x="210" y="1"/>
                    </a:moveTo>
                    <a:cubicBezTo>
                      <a:pt x="206" y="1"/>
                      <a:pt x="202" y="1"/>
                      <a:pt x="198" y="1"/>
                    </a:cubicBezTo>
                    <a:cubicBezTo>
                      <a:pt x="86" y="13"/>
                      <a:pt x="5" y="112"/>
                      <a:pt x="15" y="226"/>
                    </a:cubicBezTo>
                    <a:cubicBezTo>
                      <a:pt x="15" y="232"/>
                      <a:pt x="80" y="947"/>
                      <a:pt x="15" y="1591"/>
                    </a:cubicBezTo>
                    <a:cubicBezTo>
                      <a:pt x="1" y="1703"/>
                      <a:pt x="84" y="1804"/>
                      <a:pt x="196" y="1816"/>
                    </a:cubicBezTo>
                    <a:lnTo>
                      <a:pt x="218" y="1816"/>
                    </a:lnTo>
                    <a:cubicBezTo>
                      <a:pt x="320" y="1816"/>
                      <a:pt x="411" y="1737"/>
                      <a:pt x="422" y="1634"/>
                    </a:cubicBezTo>
                    <a:cubicBezTo>
                      <a:pt x="493" y="949"/>
                      <a:pt x="424" y="216"/>
                      <a:pt x="422" y="186"/>
                    </a:cubicBezTo>
                    <a:cubicBezTo>
                      <a:pt x="411" y="76"/>
                      <a:pt x="319" y="1"/>
                      <a:pt x="2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3" name="Google Shape;83;p3"/>
            <p:cNvGrpSpPr/>
            <p:nvPr/>
          </p:nvGrpSpPr>
          <p:grpSpPr>
            <a:xfrm>
              <a:off x="8146100" y="2376725"/>
              <a:ext cx="441575" cy="214075"/>
              <a:chOff x="6437300" y="1614825"/>
              <a:chExt cx="441575" cy="214075"/>
            </a:xfrm>
          </p:grpSpPr>
          <p:sp>
            <p:nvSpPr>
              <p:cNvPr id="84" name="Google Shape;84;p3"/>
              <p:cNvSpPr/>
              <p:nvPr/>
            </p:nvSpPr>
            <p:spPr>
              <a:xfrm>
                <a:off x="6517275" y="1818625"/>
                <a:ext cx="36145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14458" h="411" extrusionOk="0">
                    <a:moveTo>
                      <a:pt x="203" y="1"/>
                    </a:moveTo>
                    <a:cubicBezTo>
                      <a:pt x="91" y="1"/>
                      <a:pt x="1" y="93"/>
                      <a:pt x="1" y="206"/>
                    </a:cubicBezTo>
                    <a:cubicBezTo>
                      <a:pt x="1" y="320"/>
                      <a:pt x="91" y="411"/>
                      <a:pt x="203" y="411"/>
                    </a:cubicBezTo>
                    <a:lnTo>
                      <a:pt x="14254" y="411"/>
                    </a:lnTo>
                    <a:cubicBezTo>
                      <a:pt x="14367" y="411"/>
                      <a:pt x="14457" y="320"/>
                      <a:pt x="14457" y="206"/>
                    </a:cubicBezTo>
                    <a:cubicBezTo>
                      <a:pt x="14457" y="93"/>
                      <a:pt x="14367" y="1"/>
                      <a:pt x="142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6437300" y="1614825"/>
                <a:ext cx="441575" cy="157375"/>
              </a:xfrm>
              <a:custGeom>
                <a:avLst/>
                <a:gdLst/>
                <a:ahLst/>
                <a:cxnLst/>
                <a:rect l="l" t="t" r="r" b="b"/>
                <a:pathLst>
                  <a:path w="17663" h="6295" extrusionOk="0">
                    <a:moveTo>
                      <a:pt x="11316" y="0"/>
                    </a:moveTo>
                    <a:cubicBezTo>
                      <a:pt x="9187" y="0"/>
                      <a:pt x="7412" y="1545"/>
                      <a:pt x="7112" y="3618"/>
                    </a:cubicBezTo>
                    <a:cubicBezTo>
                      <a:pt x="5855" y="3667"/>
                      <a:pt x="4837" y="4650"/>
                      <a:pt x="4736" y="5885"/>
                    </a:cubicBezTo>
                    <a:lnTo>
                      <a:pt x="205" y="5885"/>
                    </a:lnTo>
                    <a:cubicBezTo>
                      <a:pt x="91" y="5885"/>
                      <a:pt x="0" y="5978"/>
                      <a:pt x="0" y="6090"/>
                    </a:cubicBezTo>
                    <a:cubicBezTo>
                      <a:pt x="0" y="6204"/>
                      <a:pt x="91" y="6295"/>
                      <a:pt x="205" y="6295"/>
                    </a:cubicBezTo>
                    <a:lnTo>
                      <a:pt x="5140" y="6295"/>
                    </a:lnTo>
                    <a:lnTo>
                      <a:pt x="5140" y="6090"/>
                    </a:lnTo>
                    <a:cubicBezTo>
                      <a:pt x="5140" y="4949"/>
                      <a:pt x="6070" y="4023"/>
                      <a:pt x="7213" y="4023"/>
                    </a:cubicBezTo>
                    <a:lnTo>
                      <a:pt x="7479" y="4023"/>
                    </a:lnTo>
                    <a:lnTo>
                      <a:pt x="7498" y="3840"/>
                    </a:lnTo>
                    <a:cubicBezTo>
                      <a:pt x="7697" y="1884"/>
                      <a:pt x="9340" y="408"/>
                      <a:pt x="11318" y="408"/>
                    </a:cubicBezTo>
                    <a:cubicBezTo>
                      <a:pt x="13296" y="408"/>
                      <a:pt x="14936" y="1884"/>
                      <a:pt x="15135" y="3840"/>
                    </a:cubicBezTo>
                    <a:lnTo>
                      <a:pt x="15152" y="4023"/>
                    </a:lnTo>
                    <a:lnTo>
                      <a:pt x="17457" y="4023"/>
                    </a:lnTo>
                    <a:cubicBezTo>
                      <a:pt x="17572" y="4023"/>
                      <a:pt x="17662" y="3933"/>
                      <a:pt x="17662" y="3821"/>
                    </a:cubicBezTo>
                    <a:cubicBezTo>
                      <a:pt x="17662" y="3706"/>
                      <a:pt x="17572" y="3616"/>
                      <a:pt x="17457" y="3616"/>
                    </a:cubicBezTo>
                    <a:lnTo>
                      <a:pt x="15519" y="3616"/>
                    </a:lnTo>
                    <a:cubicBezTo>
                      <a:pt x="15217" y="1541"/>
                      <a:pt x="13440" y="0"/>
                      <a:pt x="113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6537075" y="1788600"/>
                <a:ext cx="12782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13" h="410" extrusionOk="0">
                    <a:moveTo>
                      <a:pt x="205" y="0"/>
                    </a:moveTo>
                    <a:cubicBezTo>
                      <a:pt x="91" y="0"/>
                      <a:pt x="1" y="93"/>
                      <a:pt x="1" y="205"/>
                    </a:cubicBezTo>
                    <a:cubicBezTo>
                      <a:pt x="1" y="319"/>
                      <a:pt x="91" y="410"/>
                      <a:pt x="205" y="410"/>
                    </a:cubicBezTo>
                    <a:lnTo>
                      <a:pt x="4908" y="410"/>
                    </a:lnTo>
                    <a:cubicBezTo>
                      <a:pt x="5022" y="410"/>
                      <a:pt x="5113" y="319"/>
                      <a:pt x="5113" y="205"/>
                    </a:cubicBezTo>
                    <a:cubicBezTo>
                      <a:pt x="5113" y="93"/>
                      <a:pt x="5022" y="0"/>
                      <a:pt x="49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6652875" y="1733575"/>
                <a:ext cx="62525" cy="47600"/>
              </a:xfrm>
              <a:custGeom>
                <a:avLst/>
                <a:gdLst/>
                <a:ahLst/>
                <a:cxnLst/>
                <a:rect l="l" t="t" r="r" b="b"/>
                <a:pathLst>
                  <a:path w="2501" h="1904" extrusionOk="0">
                    <a:moveTo>
                      <a:pt x="206" y="0"/>
                    </a:moveTo>
                    <a:cubicBezTo>
                      <a:pt x="89" y="0"/>
                      <a:pt x="0" y="91"/>
                      <a:pt x="0" y="205"/>
                    </a:cubicBezTo>
                    <a:cubicBezTo>
                      <a:pt x="0" y="318"/>
                      <a:pt x="93" y="410"/>
                      <a:pt x="205" y="410"/>
                    </a:cubicBezTo>
                    <a:cubicBezTo>
                      <a:pt x="233" y="410"/>
                      <a:pt x="1817" y="422"/>
                      <a:pt x="2077" y="1740"/>
                    </a:cubicBezTo>
                    <a:cubicBezTo>
                      <a:pt x="2095" y="1839"/>
                      <a:pt x="2181" y="1904"/>
                      <a:pt x="2276" y="1904"/>
                    </a:cubicBezTo>
                    <a:cubicBezTo>
                      <a:pt x="2292" y="1904"/>
                      <a:pt x="2303" y="1902"/>
                      <a:pt x="2319" y="1902"/>
                    </a:cubicBezTo>
                    <a:cubicBezTo>
                      <a:pt x="2429" y="1880"/>
                      <a:pt x="2500" y="1772"/>
                      <a:pt x="2479" y="1661"/>
                    </a:cubicBezTo>
                    <a:cubicBezTo>
                      <a:pt x="2221" y="345"/>
                      <a:pt x="887" y="0"/>
                      <a:pt x="213" y="0"/>
                    </a:cubicBezTo>
                    <a:cubicBezTo>
                      <a:pt x="211" y="0"/>
                      <a:pt x="208" y="0"/>
                      <a:pt x="2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6815050" y="1705200"/>
                <a:ext cx="12550" cy="49625"/>
              </a:xfrm>
              <a:custGeom>
                <a:avLst/>
                <a:gdLst/>
                <a:ahLst/>
                <a:cxnLst/>
                <a:rect l="l" t="t" r="r" b="b"/>
                <a:pathLst>
                  <a:path w="502" h="1985" extrusionOk="0">
                    <a:moveTo>
                      <a:pt x="210" y="0"/>
                    </a:moveTo>
                    <a:cubicBezTo>
                      <a:pt x="206" y="0"/>
                      <a:pt x="202" y="0"/>
                      <a:pt x="198" y="1"/>
                    </a:cubicBezTo>
                    <a:cubicBezTo>
                      <a:pt x="84" y="12"/>
                      <a:pt x="3" y="111"/>
                      <a:pt x="13" y="223"/>
                    </a:cubicBezTo>
                    <a:cubicBezTo>
                      <a:pt x="13" y="235"/>
                      <a:pt x="90" y="1037"/>
                      <a:pt x="13" y="1762"/>
                    </a:cubicBezTo>
                    <a:cubicBezTo>
                      <a:pt x="1" y="1872"/>
                      <a:pt x="82" y="1973"/>
                      <a:pt x="196" y="1985"/>
                    </a:cubicBezTo>
                    <a:lnTo>
                      <a:pt x="218" y="1985"/>
                    </a:lnTo>
                    <a:cubicBezTo>
                      <a:pt x="320" y="1985"/>
                      <a:pt x="413" y="1906"/>
                      <a:pt x="422" y="1803"/>
                    </a:cubicBezTo>
                    <a:cubicBezTo>
                      <a:pt x="501" y="1037"/>
                      <a:pt x="424" y="219"/>
                      <a:pt x="422" y="186"/>
                    </a:cubicBezTo>
                    <a:cubicBezTo>
                      <a:pt x="409" y="76"/>
                      <a:pt x="315" y="0"/>
                      <a:pt x="2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9" name="Google Shape;89;p3"/>
            <p:cNvGrpSpPr/>
            <p:nvPr/>
          </p:nvGrpSpPr>
          <p:grpSpPr>
            <a:xfrm>
              <a:off x="1455475" y="1841825"/>
              <a:ext cx="582825" cy="185525"/>
              <a:chOff x="4836675" y="3905125"/>
              <a:chExt cx="582825" cy="185525"/>
            </a:xfrm>
          </p:grpSpPr>
          <p:sp>
            <p:nvSpPr>
              <p:cNvPr id="90" name="Google Shape;90;p3"/>
              <p:cNvSpPr/>
              <p:nvPr/>
            </p:nvSpPr>
            <p:spPr>
              <a:xfrm>
                <a:off x="5016200" y="3905125"/>
                <a:ext cx="403300" cy="143075"/>
              </a:xfrm>
              <a:custGeom>
                <a:avLst/>
                <a:gdLst/>
                <a:ahLst/>
                <a:cxnLst/>
                <a:rect l="l" t="t" r="r" b="b"/>
                <a:pathLst>
                  <a:path w="16132" h="5723" extrusionOk="0">
                    <a:moveTo>
                      <a:pt x="8675" y="1"/>
                    </a:moveTo>
                    <a:cubicBezTo>
                      <a:pt x="7179" y="1"/>
                      <a:pt x="5863" y="939"/>
                      <a:pt x="5377" y="2345"/>
                    </a:cubicBezTo>
                    <a:cubicBezTo>
                      <a:pt x="5251" y="2330"/>
                      <a:pt x="5140" y="2324"/>
                      <a:pt x="5032" y="2324"/>
                    </a:cubicBezTo>
                    <a:cubicBezTo>
                      <a:pt x="3261" y="2324"/>
                      <a:pt x="1813" y="3734"/>
                      <a:pt x="1754" y="5492"/>
                    </a:cubicBezTo>
                    <a:lnTo>
                      <a:pt x="114" y="5492"/>
                    </a:lnTo>
                    <a:cubicBezTo>
                      <a:pt x="49" y="5492"/>
                      <a:pt x="0" y="5545"/>
                      <a:pt x="0" y="5606"/>
                    </a:cubicBezTo>
                    <a:cubicBezTo>
                      <a:pt x="0" y="5671"/>
                      <a:pt x="51" y="5720"/>
                      <a:pt x="114" y="5720"/>
                    </a:cubicBezTo>
                    <a:lnTo>
                      <a:pt x="1976" y="5720"/>
                    </a:lnTo>
                    <a:lnTo>
                      <a:pt x="1976" y="5606"/>
                    </a:lnTo>
                    <a:cubicBezTo>
                      <a:pt x="1976" y="3921"/>
                      <a:pt x="3347" y="2550"/>
                      <a:pt x="5032" y="2550"/>
                    </a:cubicBezTo>
                    <a:cubicBezTo>
                      <a:pt x="5154" y="2550"/>
                      <a:pt x="5286" y="2560"/>
                      <a:pt x="5440" y="2580"/>
                    </a:cubicBezTo>
                    <a:lnTo>
                      <a:pt x="5534" y="2592"/>
                    </a:lnTo>
                    <a:lnTo>
                      <a:pt x="5564" y="2503"/>
                    </a:lnTo>
                    <a:cubicBezTo>
                      <a:pt x="5995" y="1144"/>
                      <a:pt x="7248" y="227"/>
                      <a:pt x="8677" y="227"/>
                    </a:cubicBezTo>
                    <a:cubicBezTo>
                      <a:pt x="10133" y="227"/>
                      <a:pt x="11423" y="1205"/>
                      <a:pt x="11819" y="2605"/>
                    </a:cubicBezTo>
                    <a:lnTo>
                      <a:pt x="11850" y="2718"/>
                    </a:lnTo>
                    <a:lnTo>
                      <a:pt x="11961" y="2684"/>
                    </a:lnTo>
                    <a:cubicBezTo>
                      <a:pt x="12250" y="2595"/>
                      <a:pt x="12550" y="2552"/>
                      <a:pt x="12851" y="2552"/>
                    </a:cubicBezTo>
                    <a:cubicBezTo>
                      <a:pt x="14536" y="2552"/>
                      <a:pt x="15907" y="3923"/>
                      <a:pt x="15907" y="5608"/>
                    </a:cubicBezTo>
                    <a:cubicBezTo>
                      <a:pt x="15907" y="5673"/>
                      <a:pt x="15958" y="5722"/>
                      <a:pt x="16021" y="5722"/>
                    </a:cubicBezTo>
                    <a:cubicBezTo>
                      <a:pt x="16082" y="5722"/>
                      <a:pt x="16132" y="5671"/>
                      <a:pt x="16126" y="5606"/>
                    </a:cubicBezTo>
                    <a:cubicBezTo>
                      <a:pt x="16126" y="3797"/>
                      <a:pt x="14656" y="2326"/>
                      <a:pt x="12845" y="2326"/>
                    </a:cubicBezTo>
                    <a:cubicBezTo>
                      <a:pt x="12560" y="2326"/>
                      <a:pt x="12274" y="2363"/>
                      <a:pt x="11998" y="2436"/>
                    </a:cubicBezTo>
                    <a:cubicBezTo>
                      <a:pt x="11543" y="996"/>
                      <a:pt x="10192" y="1"/>
                      <a:pt x="86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4987875" y="4083975"/>
                <a:ext cx="175075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7003" h="267" extrusionOk="0">
                    <a:moveTo>
                      <a:pt x="136" y="0"/>
                    </a:moveTo>
                    <a:cubicBezTo>
                      <a:pt x="63" y="0"/>
                      <a:pt x="4" y="59"/>
                      <a:pt x="4" y="134"/>
                    </a:cubicBezTo>
                    <a:cubicBezTo>
                      <a:pt x="0" y="205"/>
                      <a:pt x="63" y="266"/>
                      <a:pt x="136" y="266"/>
                    </a:cubicBezTo>
                    <a:lnTo>
                      <a:pt x="6868" y="266"/>
                    </a:lnTo>
                    <a:cubicBezTo>
                      <a:pt x="6943" y="266"/>
                      <a:pt x="7002" y="207"/>
                      <a:pt x="7002" y="134"/>
                    </a:cubicBezTo>
                    <a:cubicBezTo>
                      <a:pt x="7002" y="59"/>
                      <a:pt x="6943" y="0"/>
                      <a:pt x="68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5188525" y="4041525"/>
                <a:ext cx="123300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4932" h="267" extrusionOk="0">
                    <a:moveTo>
                      <a:pt x="135" y="0"/>
                    </a:moveTo>
                    <a:cubicBezTo>
                      <a:pt x="60" y="0"/>
                      <a:pt x="1" y="59"/>
                      <a:pt x="1" y="132"/>
                    </a:cubicBezTo>
                    <a:cubicBezTo>
                      <a:pt x="1" y="205"/>
                      <a:pt x="60" y="266"/>
                      <a:pt x="135" y="266"/>
                    </a:cubicBezTo>
                    <a:lnTo>
                      <a:pt x="4798" y="266"/>
                    </a:lnTo>
                    <a:cubicBezTo>
                      <a:pt x="4873" y="266"/>
                      <a:pt x="4932" y="207"/>
                      <a:pt x="4932" y="132"/>
                    </a:cubicBezTo>
                    <a:cubicBezTo>
                      <a:pt x="4932" y="59"/>
                      <a:pt x="4873" y="0"/>
                      <a:pt x="47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4836675" y="4044675"/>
                <a:ext cx="123300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4932" h="267" extrusionOk="0">
                    <a:moveTo>
                      <a:pt x="134" y="0"/>
                    </a:moveTo>
                    <a:cubicBezTo>
                      <a:pt x="59" y="0"/>
                      <a:pt x="0" y="59"/>
                      <a:pt x="0" y="132"/>
                    </a:cubicBezTo>
                    <a:cubicBezTo>
                      <a:pt x="0" y="207"/>
                      <a:pt x="59" y="266"/>
                      <a:pt x="134" y="266"/>
                    </a:cubicBezTo>
                    <a:lnTo>
                      <a:pt x="4797" y="266"/>
                    </a:lnTo>
                    <a:cubicBezTo>
                      <a:pt x="4872" y="266"/>
                      <a:pt x="4931" y="207"/>
                      <a:pt x="4931" y="132"/>
                    </a:cubicBezTo>
                    <a:cubicBezTo>
                      <a:pt x="4931" y="59"/>
                      <a:pt x="4872" y="0"/>
                      <a:pt x="47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94" name="Google Shape;94;p3"/>
            <p:cNvSpPr/>
            <p:nvPr/>
          </p:nvSpPr>
          <p:spPr>
            <a:xfrm>
              <a:off x="876100" y="806500"/>
              <a:ext cx="161373" cy="157651"/>
            </a:xfrm>
            <a:custGeom>
              <a:avLst/>
              <a:gdLst/>
              <a:ahLst/>
              <a:cxnLst/>
              <a:rect l="l" t="t" r="r" b="b"/>
              <a:pathLst>
                <a:path w="2905" h="2838" extrusionOk="0">
                  <a:moveTo>
                    <a:pt x="1491" y="0"/>
                  </a:moveTo>
                  <a:cubicBezTo>
                    <a:pt x="1459" y="0"/>
                    <a:pt x="1425" y="31"/>
                    <a:pt x="1399" y="92"/>
                  </a:cubicBezTo>
                  <a:lnTo>
                    <a:pt x="1124" y="739"/>
                  </a:lnTo>
                  <a:cubicBezTo>
                    <a:pt x="1068" y="863"/>
                    <a:pt x="919" y="1005"/>
                    <a:pt x="791" y="1050"/>
                  </a:cubicBezTo>
                  <a:lnTo>
                    <a:pt x="131" y="1288"/>
                  </a:lnTo>
                  <a:cubicBezTo>
                    <a:pt x="3" y="1336"/>
                    <a:pt x="1" y="1416"/>
                    <a:pt x="127" y="1471"/>
                  </a:cubicBezTo>
                  <a:lnTo>
                    <a:pt x="771" y="1747"/>
                  </a:lnTo>
                  <a:cubicBezTo>
                    <a:pt x="897" y="1800"/>
                    <a:pt x="1037" y="1952"/>
                    <a:pt x="1084" y="2080"/>
                  </a:cubicBezTo>
                  <a:lnTo>
                    <a:pt x="1323" y="2740"/>
                  </a:lnTo>
                  <a:cubicBezTo>
                    <a:pt x="1346" y="2805"/>
                    <a:pt x="1379" y="2838"/>
                    <a:pt x="1412" y="2838"/>
                  </a:cubicBezTo>
                  <a:cubicBezTo>
                    <a:pt x="1445" y="2838"/>
                    <a:pt x="1479" y="2806"/>
                    <a:pt x="1506" y="2744"/>
                  </a:cubicBezTo>
                  <a:lnTo>
                    <a:pt x="1780" y="2100"/>
                  </a:lnTo>
                  <a:cubicBezTo>
                    <a:pt x="1835" y="1974"/>
                    <a:pt x="1985" y="1834"/>
                    <a:pt x="2113" y="1787"/>
                  </a:cubicBezTo>
                  <a:lnTo>
                    <a:pt x="2773" y="1548"/>
                  </a:lnTo>
                  <a:cubicBezTo>
                    <a:pt x="2901" y="1501"/>
                    <a:pt x="2905" y="1420"/>
                    <a:pt x="2778" y="1365"/>
                  </a:cubicBezTo>
                  <a:lnTo>
                    <a:pt x="2132" y="1089"/>
                  </a:lnTo>
                  <a:cubicBezTo>
                    <a:pt x="2008" y="1036"/>
                    <a:pt x="1866" y="886"/>
                    <a:pt x="1821" y="758"/>
                  </a:cubicBezTo>
                  <a:lnTo>
                    <a:pt x="1581" y="98"/>
                  </a:lnTo>
                  <a:cubicBezTo>
                    <a:pt x="1558" y="33"/>
                    <a:pt x="1525" y="0"/>
                    <a:pt x="14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1627025" y="1417950"/>
              <a:ext cx="84600" cy="846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96" name="Google Shape;96;p3"/>
            <p:cNvGrpSpPr/>
            <p:nvPr/>
          </p:nvGrpSpPr>
          <p:grpSpPr>
            <a:xfrm>
              <a:off x="1305275" y="2376725"/>
              <a:ext cx="72600" cy="72600"/>
              <a:chOff x="2145125" y="90950"/>
              <a:chExt cx="72600" cy="72600"/>
            </a:xfrm>
          </p:grpSpPr>
          <p:cxnSp>
            <p:nvCxnSpPr>
              <p:cNvPr id="97" name="Google Shape;97;p3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3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9" name="Google Shape;99;p3"/>
            <p:cNvGrpSpPr/>
            <p:nvPr/>
          </p:nvGrpSpPr>
          <p:grpSpPr>
            <a:xfrm>
              <a:off x="5250100" y="4803600"/>
              <a:ext cx="72600" cy="72600"/>
              <a:chOff x="2145125" y="90950"/>
              <a:chExt cx="72600" cy="72600"/>
            </a:xfrm>
          </p:grpSpPr>
          <p:cxnSp>
            <p:nvCxnSpPr>
              <p:cNvPr id="100" name="Google Shape;100;p3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3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02" name="Google Shape;102;p3"/>
            <p:cNvSpPr/>
            <p:nvPr/>
          </p:nvSpPr>
          <p:spPr>
            <a:xfrm>
              <a:off x="5107050" y="4917400"/>
              <a:ext cx="84600" cy="846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7611400" y="2924350"/>
              <a:ext cx="161373" cy="157651"/>
            </a:xfrm>
            <a:custGeom>
              <a:avLst/>
              <a:gdLst/>
              <a:ahLst/>
              <a:cxnLst/>
              <a:rect l="l" t="t" r="r" b="b"/>
              <a:pathLst>
                <a:path w="2905" h="2838" extrusionOk="0">
                  <a:moveTo>
                    <a:pt x="1491" y="0"/>
                  </a:moveTo>
                  <a:cubicBezTo>
                    <a:pt x="1459" y="0"/>
                    <a:pt x="1425" y="31"/>
                    <a:pt x="1399" y="92"/>
                  </a:cubicBezTo>
                  <a:lnTo>
                    <a:pt x="1124" y="739"/>
                  </a:lnTo>
                  <a:cubicBezTo>
                    <a:pt x="1068" y="863"/>
                    <a:pt x="919" y="1005"/>
                    <a:pt x="791" y="1050"/>
                  </a:cubicBezTo>
                  <a:lnTo>
                    <a:pt x="131" y="1288"/>
                  </a:lnTo>
                  <a:cubicBezTo>
                    <a:pt x="3" y="1336"/>
                    <a:pt x="1" y="1416"/>
                    <a:pt x="127" y="1471"/>
                  </a:cubicBezTo>
                  <a:lnTo>
                    <a:pt x="771" y="1747"/>
                  </a:lnTo>
                  <a:cubicBezTo>
                    <a:pt x="897" y="1800"/>
                    <a:pt x="1037" y="1952"/>
                    <a:pt x="1084" y="2080"/>
                  </a:cubicBezTo>
                  <a:lnTo>
                    <a:pt x="1323" y="2740"/>
                  </a:lnTo>
                  <a:cubicBezTo>
                    <a:pt x="1346" y="2805"/>
                    <a:pt x="1379" y="2838"/>
                    <a:pt x="1412" y="2838"/>
                  </a:cubicBezTo>
                  <a:cubicBezTo>
                    <a:pt x="1445" y="2838"/>
                    <a:pt x="1479" y="2806"/>
                    <a:pt x="1506" y="2744"/>
                  </a:cubicBezTo>
                  <a:lnTo>
                    <a:pt x="1780" y="2100"/>
                  </a:lnTo>
                  <a:cubicBezTo>
                    <a:pt x="1835" y="1974"/>
                    <a:pt x="1985" y="1834"/>
                    <a:pt x="2113" y="1787"/>
                  </a:cubicBezTo>
                  <a:lnTo>
                    <a:pt x="2773" y="1548"/>
                  </a:lnTo>
                  <a:cubicBezTo>
                    <a:pt x="2901" y="1501"/>
                    <a:pt x="2905" y="1420"/>
                    <a:pt x="2778" y="1365"/>
                  </a:cubicBezTo>
                  <a:lnTo>
                    <a:pt x="2132" y="1089"/>
                  </a:lnTo>
                  <a:cubicBezTo>
                    <a:pt x="2008" y="1036"/>
                    <a:pt x="1866" y="886"/>
                    <a:pt x="1821" y="758"/>
                  </a:cubicBezTo>
                  <a:lnTo>
                    <a:pt x="1581" y="98"/>
                  </a:lnTo>
                  <a:cubicBezTo>
                    <a:pt x="1558" y="33"/>
                    <a:pt x="1525" y="0"/>
                    <a:pt x="14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04" name="Google Shape;104;p3"/>
            <p:cNvGrpSpPr/>
            <p:nvPr/>
          </p:nvGrpSpPr>
          <p:grpSpPr>
            <a:xfrm>
              <a:off x="7772775" y="2851750"/>
              <a:ext cx="72600" cy="72600"/>
              <a:chOff x="2145125" y="90950"/>
              <a:chExt cx="72600" cy="72600"/>
            </a:xfrm>
          </p:grpSpPr>
          <p:cxnSp>
            <p:nvCxnSpPr>
              <p:cNvPr id="105" name="Google Shape;105;p3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3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07" name="Google Shape;107;p3"/>
            <p:cNvSpPr/>
            <p:nvPr/>
          </p:nvSpPr>
          <p:spPr>
            <a:xfrm>
              <a:off x="8587675" y="381775"/>
              <a:ext cx="221700" cy="2217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461075" y="603475"/>
              <a:ext cx="84600" cy="846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11592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960000" y="1698367"/>
            <a:ext cx="10272000" cy="4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 sz="1600"/>
            </a:lvl1pPr>
            <a:lvl2pPr marL="1219170" lvl="1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828754" lvl="2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2438339" lvl="3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3047924" lvl="4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3657509" lvl="5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4267093" lvl="6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4876678" lvl="7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5486263" lvl="8" indent="-423323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112" name="Google Shape;112;p4"/>
          <p:cNvGrpSpPr/>
          <p:nvPr/>
        </p:nvGrpSpPr>
        <p:grpSpPr>
          <a:xfrm>
            <a:off x="160101" y="454501"/>
            <a:ext cx="11408151" cy="6097767"/>
            <a:chOff x="120075" y="340875"/>
            <a:chExt cx="8556113" cy="4573325"/>
          </a:xfrm>
        </p:grpSpPr>
        <p:grpSp>
          <p:nvGrpSpPr>
            <p:cNvPr id="113" name="Google Shape;113;p4"/>
            <p:cNvGrpSpPr/>
            <p:nvPr/>
          </p:nvGrpSpPr>
          <p:grpSpPr>
            <a:xfrm>
              <a:off x="7364400" y="340875"/>
              <a:ext cx="838400" cy="220775"/>
              <a:chOff x="1095175" y="1018225"/>
              <a:chExt cx="838400" cy="220775"/>
            </a:xfrm>
          </p:grpSpPr>
          <p:sp>
            <p:nvSpPr>
              <p:cNvPr id="114" name="Google Shape;114;p4"/>
              <p:cNvSpPr/>
              <p:nvPr/>
            </p:nvSpPr>
            <p:spPr>
              <a:xfrm>
                <a:off x="1239475" y="1018225"/>
                <a:ext cx="480000" cy="170200"/>
              </a:xfrm>
              <a:custGeom>
                <a:avLst/>
                <a:gdLst/>
                <a:ahLst/>
                <a:cxnLst/>
                <a:rect l="l" t="t" r="r" b="b"/>
                <a:pathLst>
                  <a:path w="19200" h="6808" extrusionOk="0">
                    <a:moveTo>
                      <a:pt x="8874" y="0"/>
                    </a:moveTo>
                    <a:cubicBezTo>
                      <a:pt x="7069" y="0"/>
                      <a:pt x="5458" y="1184"/>
                      <a:pt x="4914" y="2898"/>
                    </a:cubicBezTo>
                    <a:cubicBezTo>
                      <a:pt x="4585" y="2810"/>
                      <a:pt x="4246" y="2766"/>
                      <a:pt x="3907" y="2766"/>
                    </a:cubicBezTo>
                    <a:cubicBezTo>
                      <a:pt x="1752" y="2766"/>
                      <a:pt x="0" y="4520"/>
                      <a:pt x="0" y="6671"/>
                    </a:cubicBezTo>
                    <a:cubicBezTo>
                      <a:pt x="0" y="6746"/>
                      <a:pt x="60" y="6807"/>
                      <a:pt x="134" y="6807"/>
                    </a:cubicBezTo>
                    <a:cubicBezTo>
                      <a:pt x="207" y="6807"/>
                      <a:pt x="266" y="6748"/>
                      <a:pt x="266" y="6675"/>
                    </a:cubicBezTo>
                    <a:cubicBezTo>
                      <a:pt x="266" y="4668"/>
                      <a:pt x="1900" y="3034"/>
                      <a:pt x="3907" y="3034"/>
                    </a:cubicBezTo>
                    <a:cubicBezTo>
                      <a:pt x="4264" y="3034"/>
                      <a:pt x="4620" y="3090"/>
                      <a:pt x="4965" y="3192"/>
                    </a:cubicBezTo>
                    <a:lnTo>
                      <a:pt x="5097" y="3231"/>
                    </a:lnTo>
                    <a:lnTo>
                      <a:pt x="5133" y="3101"/>
                    </a:lnTo>
                    <a:cubicBezTo>
                      <a:pt x="5604" y="1435"/>
                      <a:pt x="7142" y="270"/>
                      <a:pt x="8874" y="270"/>
                    </a:cubicBezTo>
                    <a:cubicBezTo>
                      <a:pt x="10576" y="270"/>
                      <a:pt x="12066" y="1358"/>
                      <a:pt x="12580" y="2981"/>
                    </a:cubicBezTo>
                    <a:lnTo>
                      <a:pt x="12615" y="3086"/>
                    </a:lnTo>
                    <a:lnTo>
                      <a:pt x="12725" y="3072"/>
                    </a:lnTo>
                    <a:cubicBezTo>
                      <a:pt x="12911" y="3048"/>
                      <a:pt x="13066" y="3034"/>
                      <a:pt x="13210" y="3034"/>
                    </a:cubicBezTo>
                    <a:cubicBezTo>
                      <a:pt x="15218" y="3034"/>
                      <a:pt x="16851" y="4668"/>
                      <a:pt x="16851" y="6675"/>
                    </a:cubicBezTo>
                    <a:lnTo>
                      <a:pt x="16851" y="6807"/>
                    </a:lnTo>
                    <a:lnTo>
                      <a:pt x="19067" y="6807"/>
                    </a:lnTo>
                    <a:cubicBezTo>
                      <a:pt x="19140" y="6807"/>
                      <a:pt x="19199" y="6748"/>
                      <a:pt x="19199" y="6675"/>
                    </a:cubicBezTo>
                    <a:cubicBezTo>
                      <a:pt x="19199" y="6600"/>
                      <a:pt x="19140" y="6541"/>
                      <a:pt x="19067" y="6541"/>
                    </a:cubicBezTo>
                    <a:lnTo>
                      <a:pt x="17117" y="6541"/>
                    </a:lnTo>
                    <a:cubicBezTo>
                      <a:pt x="17046" y="4449"/>
                      <a:pt x="15322" y="2768"/>
                      <a:pt x="13214" y="2768"/>
                    </a:cubicBezTo>
                    <a:cubicBezTo>
                      <a:pt x="13086" y="2768"/>
                      <a:pt x="12952" y="2776"/>
                      <a:pt x="12802" y="2794"/>
                    </a:cubicBezTo>
                    <a:cubicBezTo>
                      <a:pt x="12221" y="1119"/>
                      <a:pt x="10657" y="0"/>
                      <a:pt x="88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1545000" y="1230950"/>
                <a:ext cx="208400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8336" h="322" extrusionOk="0">
                    <a:moveTo>
                      <a:pt x="160" y="0"/>
                    </a:moveTo>
                    <a:cubicBezTo>
                      <a:pt x="71" y="0"/>
                      <a:pt x="0" y="71"/>
                      <a:pt x="0" y="160"/>
                    </a:cubicBezTo>
                    <a:cubicBezTo>
                      <a:pt x="0" y="249"/>
                      <a:pt x="71" y="322"/>
                      <a:pt x="160" y="322"/>
                    </a:cubicBezTo>
                    <a:lnTo>
                      <a:pt x="8176" y="322"/>
                    </a:lnTo>
                    <a:cubicBezTo>
                      <a:pt x="8265" y="322"/>
                      <a:pt x="8336" y="249"/>
                      <a:pt x="8336" y="160"/>
                    </a:cubicBezTo>
                    <a:cubicBezTo>
                      <a:pt x="8336" y="71"/>
                      <a:pt x="8265" y="0"/>
                      <a:pt x="81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6" name="Google Shape;116;p4"/>
              <p:cNvSpPr/>
              <p:nvPr/>
            </p:nvSpPr>
            <p:spPr>
              <a:xfrm>
                <a:off x="1103975" y="1189625"/>
                <a:ext cx="121450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4858" h="322" extrusionOk="0">
                    <a:moveTo>
                      <a:pt x="95" y="0"/>
                    </a:moveTo>
                    <a:cubicBezTo>
                      <a:pt x="42" y="0"/>
                      <a:pt x="1" y="73"/>
                      <a:pt x="1" y="162"/>
                    </a:cubicBezTo>
                    <a:cubicBezTo>
                      <a:pt x="1" y="251"/>
                      <a:pt x="42" y="322"/>
                      <a:pt x="95" y="322"/>
                    </a:cubicBezTo>
                    <a:lnTo>
                      <a:pt x="4764" y="322"/>
                    </a:lnTo>
                    <a:cubicBezTo>
                      <a:pt x="4816" y="322"/>
                      <a:pt x="4855" y="251"/>
                      <a:pt x="4857" y="162"/>
                    </a:cubicBezTo>
                    <a:cubicBezTo>
                      <a:pt x="4857" y="73"/>
                      <a:pt x="4816" y="0"/>
                      <a:pt x="47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7" name="Google Shape;117;p4"/>
              <p:cNvSpPr/>
              <p:nvPr/>
            </p:nvSpPr>
            <p:spPr>
              <a:xfrm>
                <a:off x="1095175" y="1230950"/>
                <a:ext cx="333150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13326" h="322" extrusionOk="0">
                    <a:moveTo>
                      <a:pt x="162" y="0"/>
                    </a:moveTo>
                    <a:cubicBezTo>
                      <a:pt x="73" y="0"/>
                      <a:pt x="0" y="71"/>
                      <a:pt x="0" y="160"/>
                    </a:cubicBezTo>
                    <a:cubicBezTo>
                      <a:pt x="0" y="249"/>
                      <a:pt x="73" y="322"/>
                      <a:pt x="162" y="322"/>
                    </a:cubicBezTo>
                    <a:lnTo>
                      <a:pt x="13166" y="322"/>
                    </a:lnTo>
                    <a:cubicBezTo>
                      <a:pt x="13253" y="322"/>
                      <a:pt x="13324" y="249"/>
                      <a:pt x="13326" y="160"/>
                    </a:cubicBezTo>
                    <a:cubicBezTo>
                      <a:pt x="13326" y="71"/>
                      <a:pt x="13255" y="0"/>
                      <a:pt x="131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1367675" y="1180425"/>
                <a:ext cx="146850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5874" h="320" extrusionOk="0">
                    <a:moveTo>
                      <a:pt x="160" y="0"/>
                    </a:moveTo>
                    <a:cubicBezTo>
                      <a:pt x="72" y="0"/>
                      <a:pt x="1" y="71"/>
                      <a:pt x="1" y="160"/>
                    </a:cubicBezTo>
                    <a:cubicBezTo>
                      <a:pt x="1" y="248"/>
                      <a:pt x="72" y="319"/>
                      <a:pt x="160" y="319"/>
                    </a:cubicBezTo>
                    <a:lnTo>
                      <a:pt x="5714" y="319"/>
                    </a:lnTo>
                    <a:cubicBezTo>
                      <a:pt x="5803" y="319"/>
                      <a:pt x="5874" y="248"/>
                      <a:pt x="5874" y="160"/>
                    </a:cubicBezTo>
                    <a:cubicBezTo>
                      <a:pt x="5874" y="71"/>
                      <a:pt x="5803" y="0"/>
                      <a:pt x="57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9" name="Google Shape;119;p4"/>
              <p:cNvSpPr/>
              <p:nvPr/>
            </p:nvSpPr>
            <p:spPr>
              <a:xfrm>
                <a:off x="1786675" y="1184100"/>
                <a:ext cx="146900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5876" h="320" extrusionOk="0">
                    <a:moveTo>
                      <a:pt x="162" y="1"/>
                    </a:moveTo>
                    <a:cubicBezTo>
                      <a:pt x="73" y="1"/>
                      <a:pt x="1" y="72"/>
                      <a:pt x="1" y="160"/>
                    </a:cubicBezTo>
                    <a:cubicBezTo>
                      <a:pt x="1" y="249"/>
                      <a:pt x="73" y="320"/>
                      <a:pt x="162" y="320"/>
                    </a:cubicBezTo>
                    <a:lnTo>
                      <a:pt x="5714" y="320"/>
                    </a:lnTo>
                    <a:cubicBezTo>
                      <a:pt x="5801" y="320"/>
                      <a:pt x="5871" y="251"/>
                      <a:pt x="5875" y="160"/>
                    </a:cubicBezTo>
                    <a:cubicBezTo>
                      <a:pt x="5875" y="72"/>
                      <a:pt x="5803" y="1"/>
                      <a:pt x="57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0" name="Google Shape;120;p4"/>
            <p:cNvGrpSpPr/>
            <p:nvPr/>
          </p:nvGrpSpPr>
          <p:grpSpPr>
            <a:xfrm>
              <a:off x="8218338" y="632375"/>
              <a:ext cx="457850" cy="140875"/>
              <a:chOff x="1871875" y="1234150"/>
              <a:chExt cx="457850" cy="140875"/>
            </a:xfrm>
          </p:grpSpPr>
          <p:sp>
            <p:nvSpPr>
              <p:cNvPr id="121" name="Google Shape;121;p4"/>
              <p:cNvSpPr/>
              <p:nvPr/>
            </p:nvSpPr>
            <p:spPr>
              <a:xfrm>
                <a:off x="1925225" y="1234150"/>
                <a:ext cx="313525" cy="113550"/>
              </a:xfrm>
              <a:custGeom>
                <a:avLst/>
                <a:gdLst/>
                <a:ahLst/>
                <a:cxnLst/>
                <a:rect l="l" t="t" r="r" b="b"/>
                <a:pathLst>
                  <a:path w="12541" h="4542" extrusionOk="0">
                    <a:moveTo>
                      <a:pt x="6738" y="0"/>
                    </a:moveTo>
                    <a:cubicBezTo>
                      <a:pt x="5576" y="0"/>
                      <a:pt x="4553" y="716"/>
                      <a:pt x="4153" y="1795"/>
                    </a:cubicBezTo>
                    <a:cubicBezTo>
                      <a:pt x="4079" y="1789"/>
                      <a:pt x="4006" y="1785"/>
                      <a:pt x="3937" y="1785"/>
                    </a:cubicBezTo>
                    <a:cubicBezTo>
                      <a:pt x="2562" y="1785"/>
                      <a:pt x="1433" y="2865"/>
                      <a:pt x="1350" y="4222"/>
                    </a:cubicBezTo>
                    <a:lnTo>
                      <a:pt x="160" y="4222"/>
                    </a:lnTo>
                    <a:cubicBezTo>
                      <a:pt x="71" y="4222"/>
                      <a:pt x="0" y="4293"/>
                      <a:pt x="0" y="4382"/>
                    </a:cubicBezTo>
                    <a:cubicBezTo>
                      <a:pt x="0" y="4471"/>
                      <a:pt x="71" y="4542"/>
                      <a:pt x="160" y="4542"/>
                    </a:cubicBezTo>
                    <a:lnTo>
                      <a:pt x="1665" y="4542"/>
                    </a:lnTo>
                    <a:lnTo>
                      <a:pt x="1665" y="4382"/>
                    </a:lnTo>
                    <a:cubicBezTo>
                      <a:pt x="1665" y="3129"/>
                      <a:pt x="2684" y="2106"/>
                      <a:pt x="3941" y="2106"/>
                    </a:cubicBezTo>
                    <a:cubicBezTo>
                      <a:pt x="4031" y="2106"/>
                      <a:pt x="4128" y="2114"/>
                      <a:pt x="4242" y="2128"/>
                    </a:cubicBezTo>
                    <a:lnTo>
                      <a:pt x="4376" y="2146"/>
                    </a:lnTo>
                    <a:lnTo>
                      <a:pt x="4415" y="2018"/>
                    </a:lnTo>
                    <a:cubicBezTo>
                      <a:pt x="4739" y="1001"/>
                      <a:pt x="5670" y="318"/>
                      <a:pt x="6738" y="318"/>
                    </a:cubicBezTo>
                    <a:cubicBezTo>
                      <a:pt x="7824" y="318"/>
                      <a:pt x="8787" y="1051"/>
                      <a:pt x="9083" y="2095"/>
                    </a:cubicBezTo>
                    <a:lnTo>
                      <a:pt x="9126" y="2248"/>
                    </a:lnTo>
                    <a:lnTo>
                      <a:pt x="9282" y="2203"/>
                    </a:lnTo>
                    <a:cubicBezTo>
                      <a:pt x="9498" y="2136"/>
                      <a:pt x="9721" y="2105"/>
                      <a:pt x="9944" y="2105"/>
                    </a:cubicBezTo>
                    <a:cubicBezTo>
                      <a:pt x="11199" y="2105"/>
                      <a:pt x="12219" y="3123"/>
                      <a:pt x="12219" y="4380"/>
                    </a:cubicBezTo>
                    <a:cubicBezTo>
                      <a:pt x="12219" y="4469"/>
                      <a:pt x="12292" y="4540"/>
                      <a:pt x="12381" y="4540"/>
                    </a:cubicBezTo>
                    <a:cubicBezTo>
                      <a:pt x="12469" y="4540"/>
                      <a:pt x="12540" y="4469"/>
                      <a:pt x="12536" y="4380"/>
                    </a:cubicBezTo>
                    <a:cubicBezTo>
                      <a:pt x="12536" y="2952"/>
                      <a:pt x="11374" y="1785"/>
                      <a:pt x="9944" y="1785"/>
                    </a:cubicBezTo>
                    <a:cubicBezTo>
                      <a:pt x="9739" y="1785"/>
                      <a:pt x="9538" y="1811"/>
                      <a:pt x="9341" y="1858"/>
                    </a:cubicBezTo>
                    <a:cubicBezTo>
                      <a:pt x="8963" y="757"/>
                      <a:pt x="7912" y="0"/>
                      <a:pt x="67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2115575" y="1367025"/>
                <a:ext cx="116575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4663" h="320" extrusionOk="0">
                    <a:moveTo>
                      <a:pt x="161" y="1"/>
                    </a:moveTo>
                    <a:cubicBezTo>
                      <a:pt x="72" y="1"/>
                      <a:pt x="1" y="72"/>
                      <a:pt x="1" y="160"/>
                    </a:cubicBezTo>
                    <a:cubicBezTo>
                      <a:pt x="1" y="249"/>
                      <a:pt x="72" y="320"/>
                      <a:pt x="161" y="320"/>
                    </a:cubicBezTo>
                    <a:lnTo>
                      <a:pt x="4505" y="320"/>
                    </a:lnTo>
                    <a:cubicBezTo>
                      <a:pt x="4591" y="320"/>
                      <a:pt x="4662" y="249"/>
                      <a:pt x="4662" y="160"/>
                    </a:cubicBezTo>
                    <a:cubicBezTo>
                      <a:pt x="4662" y="72"/>
                      <a:pt x="4591" y="1"/>
                      <a:pt x="45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1884650" y="1367025"/>
                <a:ext cx="116550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4662" h="320" extrusionOk="0">
                    <a:moveTo>
                      <a:pt x="160" y="1"/>
                    </a:moveTo>
                    <a:cubicBezTo>
                      <a:pt x="71" y="1"/>
                      <a:pt x="0" y="72"/>
                      <a:pt x="0" y="160"/>
                    </a:cubicBezTo>
                    <a:cubicBezTo>
                      <a:pt x="0" y="249"/>
                      <a:pt x="71" y="320"/>
                      <a:pt x="160" y="320"/>
                    </a:cubicBezTo>
                    <a:lnTo>
                      <a:pt x="4502" y="320"/>
                    </a:lnTo>
                    <a:cubicBezTo>
                      <a:pt x="4590" y="320"/>
                      <a:pt x="4661" y="249"/>
                      <a:pt x="4661" y="160"/>
                    </a:cubicBezTo>
                    <a:cubicBezTo>
                      <a:pt x="4661" y="72"/>
                      <a:pt x="4590" y="1"/>
                      <a:pt x="45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1871875" y="1367025"/>
                <a:ext cx="184200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7368" h="320" extrusionOk="0">
                    <a:moveTo>
                      <a:pt x="162" y="1"/>
                    </a:moveTo>
                    <a:cubicBezTo>
                      <a:pt x="74" y="1"/>
                      <a:pt x="1" y="72"/>
                      <a:pt x="1" y="160"/>
                    </a:cubicBezTo>
                    <a:cubicBezTo>
                      <a:pt x="1" y="249"/>
                      <a:pt x="74" y="320"/>
                      <a:pt x="162" y="320"/>
                    </a:cubicBezTo>
                    <a:lnTo>
                      <a:pt x="7208" y="320"/>
                    </a:lnTo>
                    <a:cubicBezTo>
                      <a:pt x="7296" y="320"/>
                      <a:pt x="7367" y="249"/>
                      <a:pt x="7367" y="160"/>
                    </a:cubicBezTo>
                    <a:cubicBezTo>
                      <a:pt x="7367" y="72"/>
                      <a:pt x="7296" y="1"/>
                      <a:pt x="72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5" name="Google Shape;125;p4"/>
              <p:cNvSpPr/>
              <p:nvPr/>
            </p:nvSpPr>
            <p:spPr>
              <a:xfrm>
                <a:off x="2019550" y="1339600"/>
                <a:ext cx="83250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3330" h="322" extrusionOk="0">
                    <a:moveTo>
                      <a:pt x="160" y="0"/>
                    </a:moveTo>
                    <a:cubicBezTo>
                      <a:pt x="71" y="0"/>
                      <a:pt x="0" y="73"/>
                      <a:pt x="0" y="162"/>
                    </a:cubicBezTo>
                    <a:cubicBezTo>
                      <a:pt x="0" y="251"/>
                      <a:pt x="71" y="322"/>
                      <a:pt x="160" y="322"/>
                    </a:cubicBezTo>
                    <a:lnTo>
                      <a:pt x="3170" y="322"/>
                    </a:lnTo>
                    <a:cubicBezTo>
                      <a:pt x="3259" y="322"/>
                      <a:pt x="3330" y="251"/>
                      <a:pt x="3330" y="162"/>
                    </a:cubicBezTo>
                    <a:cubicBezTo>
                      <a:pt x="3330" y="73"/>
                      <a:pt x="3259" y="0"/>
                      <a:pt x="31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6" name="Google Shape;126;p4"/>
              <p:cNvSpPr/>
              <p:nvPr/>
            </p:nvSpPr>
            <p:spPr>
              <a:xfrm>
                <a:off x="2246450" y="1341675"/>
                <a:ext cx="83275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3331" h="320" extrusionOk="0">
                    <a:moveTo>
                      <a:pt x="162" y="0"/>
                    </a:moveTo>
                    <a:cubicBezTo>
                      <a:pt x="73" y="0"/>
                      <a:pt x="1" y="71"/>
                      <a:pt x="1" y="160"/>
                    </a:cubicBezTo>
                    <a:cubicBezTo>
                      <a:pt x="1" y="248"/>
                      <a:pt x="73" y="319"/>
                      <a:pt x="162" y="319"/>
                    </a:cubicBezTo>
                    <a:lnTo>
                      <a:pt x="3170" y="319"/>
                    </a:lnTo>
                    <a:cubicBezTo>
                      <a:pt x="3259" y="319"/>
                      <a:pt x="3330" y="248"/>
                      <a:pt x="3330" y="160"/>
                    </a:cubicBezTo>
                    <a:cubicBezTo>
                      <a:pt x="3330" y="71"/>
                      <a:pt x="3259" y="0"/>
                      <a:pt x="31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27" name="Google Shape;127;p4"/>
            <p:cNvSpPr/>
            <p:nvPr/>
          </p:nvSpPr>
          <p:spPr>
            <a:xfrm>
              <a:off x="8271425" y="1218825"/>
              <a:ext cx="84600" cy="846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28" name="Google Shape;128;p4"/>
            <p:cNvGrpSpPr/>
            <p:nvPr/>
          </p:nvGrpSpPr>
          <p:grpSpPr>
            <a:xfrm>
              <a:off x="6285050" y="4759800"/>
              <a:ext cx="72600" cy="72600"/>
              <a:chOff x="2145125" y="90950"/>
              <a:chExt cx="72600" cy="72600"/>
            </a:xfrm>
          </p:grpSpPr>
          <p:cxnSp>
            <p:nvCxnSpPr>
              <p:cNvPr id="129" name="Google Shape;129;p4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4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31" name="Google Shape;131;p4"/>
            <p:cNvSpPr/>
            <p:nvPr/>
          </p:nvSpPr>
          <p:spPr>
            <a:xfrm>
              <a:off x="6357650" y="4603500"/>
              <a:ext cx="161373" cy="157651"/>
            </a:xfrm>
            <a:custGeom>
              <a:avLst/>
              <a:gdLst/>
              <a:ahLst/>
              <a:cxnLst/>
              <a:rect l="l" t="t" r="r" b="b"/>
              <a:pathLst>
                <a:path w="2905" h="2838" extrusionOk="0">
                  <a:moveTo>
                    <a:pt x="1491" y="0"/>
                  </a:moveTo>
                  <a:cubicBezTo>
                    <a:pt x="1459" y="0"/>
                    <a:pt x="1425" y="31"/>
                    <a:pt x="1399" y="92"/>
                  </a:cubicBezTo>
                  <a:lnTo>
                    <a:pt x="1124" y="739"/>
                  </a:lnTo>
                  <a:cubicBezTo>
                    <a:pt x="1068" y="863"/>
                    <a:pt x="919" y="1005"/>
                    <a:pt x="791" y="1050"/>
                  </a:cubicBezTo>
                  <a:lnTo>
                    <a:pt x="131" y="1288"/>
                  </a:lnTo>
                  <a:cubicBezTo>
                    <a:pt x="3" y="1336"/>
                    <a:pt x="1" y="1416"/>
                    <a:pt x="127" y="1471"/>
                  </a:cubicBezTo>
                  <a:lnTo>
                    <a:pt x="771" y="1747"/>
                  </a:lnTo>
                  <a:cubicBezTo>
                    <a:pt x="897" y="1800"/>
                    <a:pt x="1037" y="1952"/>
                    <a:pt x="1084" y="2080"/>
                  </a:cubicBezTo>
                  <a:lnTo>
                    <a:pt x="1323" y="2740"/>
                  </a:lnTo>
                  <a:cubicBezTo>
                    <a:pt x="1346" y="2805"/>
                    <a:pt x="1379" y="2838"/>
                    <a:pt x="1412" y="2838"/>
                  </a:cubicBezTo>
                  <a:cubicBezTo>
                    <a:pt x="1445" y="2838"/>
                    <a:pt x="1479" y="2806"/>
                    <a:pt x="1506" y="2744"/>
                  </a:cubicBezTo>
                  <a:lnTo>
                    <a:pt x="1780" y="2100"/>
                  </a:lnTo>
                  <a:cubicBezTo>
                    <a:pt x="1835" y="1974"/>
                    <a:pt x="1985" y="1834"/>
                    <a:pt x="2113" y="1787"/>
                  </a:cubicBezTo>
                  <a:lnTo>
                    <a:pt x="2773" y="1548"/>
                  </a:lnTo>
                  <a:cubicBezTo>
                    <a:pt x="2901" y="1501"/>
                    <a:pt x="2905" y="1420"/>
                    <a:pt x="2778" y="1365"/>
                  </a:cubicBezTo>
                  <a:lnTo>
                    <a:pt x="2132" y="1089"/>
                  </a:lnTo>
                  <a:cubicBezTo>
                    <a:pt x="2008" y="1036"/>
                    <a:pt x="1866" y="886"/>
                    <a:pt x="1821" y="758"/>
                  </a:cubicBezTo>
                  <a:lnTo>
                    <a:pt x="1581" y="98"/>
                  </a:lnTo>
                  <a:cubicBezTo>
                    <a:pt x="1558" y="33"/>
                    <a:pt x="1525" y="0"/>
                    <a:pt x="14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32" name="Google Shape;132;p4"/>
            <p:cNvGrpSpPr/>
            <p:nvPr/>
          </p:nvGrpSpPr>
          <p:grpSpPr>
            <a:xfrm>
              <a:off x="120075" y="4161125"/>
              <a:ext cx="368800" cy="113600"/>
              <a:chOff x="645625" y="3253125"/>
              <a:chExt cx="368800" cy="113600"/>
            </a:xfrm>
          </p:grpSpPr>
          <p:sp>
            <p:nvSpPr>
              <p:cNvPr id="133" name="Google Shape;133;p4"/>
              <p:cNvSpPr/>
              <p:nvPr/>
            </p:nvSpPr>
            <p:spPr>
              <a:xfrm>
                <a:off x="688625" y="3253125"/>
                <a:ext cx="252600" cy="91475"/>
              </a:xfrm>
              <a:custGeom>
                <a:avLst/>
                <a:gdLst/>
                <a:ahLst/>
                <a:cxnLst/>
                <a:rect l="l" t="t" r="r" b="b"/>
                <a:pathLst>
                  <a:path w="10104" h="3659" extrusionOk="0">
                    <a:moveTo>
                      <a:pt x="5428" y="0"/>
                    </a:moveTo>
                    <a:cubicBezTo>
                      <a:pt x="4493" y="0"/>
                      <a:pt x="3671" y="580"/>
                      <a:pt x="3348" y="1448"/>
                    </a:cubicBezTo>
                    <a:cubicBezTo>
                      <a:pt x="3287" y="1443"/>
                      <a:pt x="3230" y="1439"/>
                      <a:pt x="3173" y="1439"/>
                    </a:cubicBezTo>
                    <a:cubicBezTo>
                      <a:pt x="2065" y="1439"/>
                      <a:pt x="1153" y="2309"/>
                      <a:pt x="1088" y="3403"/>
                    </a:cubicBezTo>
                    <a:lnTo>
                      <a:pt x="129" y="3403"/>
                    </a:lnTo>
                    <a:cubicBezTo>
                      <a:pt x="58" y="3403"/>
                      <a:pt x="1" y="3458"/>
                      <a:pt x="1" y="3531"/>
                    </a:cubicBezTo>
                    <a:cubicBezTo>
                      <a:pt x="1" y="3602"/>
                      <a:pt x="58" y="3659"/>
                      <a:pt x="129" y="3659"/>
                    </a:cubicBezTo>
                    <a:lnTo>
                      <a:pt x="1340" y="3659"/>
                    </a:lnTo>
                    <a:lnTo>
                      <a:pt x="1340" y="3531"/>
                    </a:lnTo>
                    <a:cubicBezTo>
                      <a:pt x="1340" y="2520"/>
                      <a:pt x="2164" y="1699"/>
                      <a:pt x="3173" y="1699"/>
                    </a:cubicBezTo>
                    <a:cubicBezTo>
                      <a:pt x="3245" y="1699"/>
                      <a:pt x="3324" y="1703"/>
                      <a:pt x="3417" y="1714"/>
                    </a:cubicBezTo>
                    <a:lnTo>
                      <a:pt x="3523" y="1730"/>
                    </a:lnTo>
                    <a:lnTo>
                      <a:pt x="3555" y="1626"/>
                    </a:lnTo>
                    <a:cubicBezTo>
                      <a:pt x="3817" y="806"/>
                      <a:pt x="4567" y="257"/>
                      <a:pt x="5426" y="257"/>
                    </a:cubicBezTo>
                    <a:cubicBezTo>
                      <a:pt x="6301" y="257"/>
                      <a:pt x="7077" y="846"/>
                      <a:pt x="7316" y="1689"/>
                    </a:cubicBezTo>
                    <a:lnTo>
                      <a:pt x="7349" y="1815"/>
                    </a:lnTo>
                    <a:lnTo>
                      <a:pt x="7475" y="1777"/>
                    </a:lnTo>
                    <a:cubicBezTo>
                      <a:pt x="7651" y="1726"/>
                      <a:pt x="7830" y="1699"/>
                      <a:pt x="8009" y="1699"/>
                    </a:cubicBezTo>
                    <a:cubicBezTo>
                      <a:pt x="9020" y="1699"/>
                      <a:pt x="9841" y="2520"/>
                      <a:pt x="9841" y="3531"/>
                    </a:cubicBezTo>
                    <a:cubicBezTo>
                      <a:pt x="9841" y="3602"/>
                      <a:pt x="9899" y="3659"/>
                      <a:pt x="9969" y="3659"/>
                    </a:cubicBezTo>
                    <a:cubicBezTo>
                      <a:pt x="10042" y="3659"/>
                      <a:pt x="10100" y="3602"/>
                      <a:pt x="10103" y="3531"/>
                    </a:cubicBezTo>
                    <a:cubicBezTo>
                      <a:pt x="10103" y="2378"/>
                      <a:pt x="9166" y="1439"/>
                      <a:pt x="8013" y="1439"/>
                    </a:cubicBezTo>
                    <a:cubicBezTo>
                      <a:pt x="7850" y="1439"/>
                      <a:pt x="7688" y="1458"/>
                      <a:pt x="7527" y="1496"/>
                    </a:cubicBezTo>
                    <a:cubicBezTo>
                      <a:pt x="7219" y="609"/>
                      <a:pt x="6374" y="0"/>
                      <a:pt x="54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41900" y="3360300"/>
                <a:ext cx="93900" cy="6425"/>
              </a:xfrm>
              <a:custGeom>
                <a:avLst/>
                <a:gdLst/>
                <a:ahLst/>
                <a:cxnLst/>
                <a:rect l="l" t="t" r="r" b="b"/>
                <a:pathLst>
                  <a:path w="3756" h="257" extrusionOk="0">
                    <a:moveTo>
                      <a:pt x="129" y="0"/>
                    </a:moveTo>
                    <a:cubicBezTo>
                      <a:pt x="56" y="0"/>
                      <a:pt x="1" y="56"/>
                      <a:pt x="1" y="128"/>
                    </a:cubicBezTo>
                    <a:cubicBezTo>
                      <a:pt x="1" y="199"/>
                      <a:pt x="58" y="257"/>
                      <a:pt x="129" y="257"/>
                    </a:cubicBezTo>
                    <a:lnTo>
                      <a:pt x="3628" y="257"/>
                    </a:lnTo>
                    <a:cubicBezTo>
                      <a:pt x="3699" y="257"/>
                      <a:pt x="3756" y="195"/>
                      <a:pt x="3756" y="128"/>
                    </a:cubicBezTo>
                    <a:cubicBezTo>
                      <a:pt x="3756" y="56"/>
                      <a:pt x="3699" y="0"/>
                      <a:pt x="36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" name="Google Shape;135;p4"/>
              <p:cNvSpPr/>
              <p:nvPr/>
            </p:nvSpPr>
            <p:spPr>
              <a:xfrm>
                <a:off x="655875" y="3360300"/>
                <a:ext cx="93950" cy="6425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257" extrusionOk="0">
                    <a:moveTo>
                      <a:pt x="131" y="0"/>
                    </a:moveTo>
                    <a:cubicBezTo>
                      <a:pt x="58" y="0"/>
                      <a:pt x="1" y="56"/>
                      <a:pt x="1" y="128"/>
                    </a:cubicBezTo>
                    <a:cubicBezTo>
                      <a:pt x="1" y="199"/>
                      <a:pt x="58" y="257"/>
                      <a:pt x="131" y="257"/>
                    </a:cubicBezTo>
                    <a:lnTo>
                      <a:pt x="3628" y="257"/>
                    </a:lnTo>
                    <a:cubicBezTo>
                      <a:pt x="3698" y="257"/>
                      <a:pt x="3756" y="195"/>
                      <a:pt x="3758" y="128"/>
                    </a:cubicBezTo>
                    <a:cubicBezTo>
                      <a:pt x="3758" y="56"/>
                      <a:pt x="3700" y="0"/>
                      <a:pt x="36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" name="Google Shape;136;p4"/>
              <p:cNvSpPr/>
              <p:nvPr/>
            </p:nvSpPr>
            <p:spPr>
              <a:xfrm>
                <a:off x="645625" y="3360300"/>
                <a:ext cx="148325" cy="6425"/>
              </a:xfrm>
              <a:custGeom>
                <a:avLst/>
                <a:gdLst/>
                <a:ahLst/>
                <a:cxnLst/>
                <a:rect l="l" t="t" r="r" b="b"/>
                <a:pathLst>
                  <a:path w="5933" h="257" extrusionOk="0">
                    <a:moveTo>
                      <a:pt x="129" y="0"/>
                    </a:moveTo>
                    <a:cubicBezTo>
                      <a:pt x="58" y="0"/>
                      <a:pt x="1" y="56"/>
                      <a:pt x="1" y="128"/>
                    </a:cubicBezTo>
                    <a:cubicBezTo>
                      <a:pt x="1" y="199"/>
                      <a:pt x="58" y="257"/>
                      <a:pt x="129" y="257"/>
                    </a:cubicBezTo>
                    <a:lnTo>
                      <a:pt x="5805" y="257"/>
                    </a:lnTo>
                    <a:cubicBezTo>
                      <a:pt x="5874" y="257"/>
                      <a:pt x="5933" y="195"/>
                      <a:pt x="5931" y="128"/>
                    </a:cubicBezTo>
                    <a:cubicBezTo>
                      <a:pt x="5931" y="56"/>
                      <a:pt x="5874" y="0"/>
                      <a:pt x="58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" name="Google Shape;137;p4"/>
              <p:cNvSpPr/>
              <p:nvPr/>
            </p:nvSpPr>
            <p:spPr>
              <a:xfrm>
                <a:off x="764575" y="3338175"/>
                <a:ext cx="67000" cy="6425"/>
              </a:xfrm>
              <a:custGeom>
                <a:avLst/>
                <a:gdLst/>
                <a:ahLst/>
                <a:cxnLst/>
                <a:rect l="l" t="t" r="r" b="b"/>
                <a:pathLst>
                  <a:path w="2680" h="257" extrusionOk="0">
                    <a:moveTo>
                      <a:pt x="129" y="1"/>
                    </a:moveTo>
                    <a:cubicBezTo>
                      <a:pt x="58" y="1"/>
                      <a:pt x="1" y="58"/>
                      <a:pt x="1" y="129"/>
                    </a:cubicBezTo>
                    <a:cubicBezTo>
                      <a:pt x="1" y="200"/>
                      <a:pt x="58" y="257"/>
                      <a:pt x="129" y="257"/>
                    </a:cubicBezTo>
                    <a:lnTo>
                      <a:pt x="2552" y="257"/>
                    </a:lnTo>
                    <a:cubicBezTo>
                      <a:pt x="2623" y="257"/>
                      <a:pt x="2680" y="200"/>
                      <a:pt x="2680" y="129"/>
                    </a:cubicBezTo>
                    <a:cubicBezTo>
                      <a:pt x="2680" y="58"/>
                      <a:pt x="2623" y="1"/>
                      <a:pt x="2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947350" y="3339850"/>
                <a:ext cx="67075" cy="6425"/>
              </a:xfrm>
              <a:custGeom>
                <a:avLst/>
                <a:gdLst/>
                <a:ahLst/>
                <a:cxnLst/>
                <a:rect l="l" t="t" r="r" b="b"/>
                <a:pathLst>
                  <a:path w="2683" h="257" extrusionOk="0">
                    <a:moveTo>
                      <a:pt x="129" y="1"/>
                    </a:moveTo>
                    <a:cubicBezTo>
                      <a:pt x="58" y="1"/>
                      <a:pt x="1" y="56"/>
                      <a:pt x="1" y="129"/>
                    </a:cubicBezTo>
                    <a:cubicBezTo>
                      <a:pt x="1" y="200"/>
                      <a:pt x="58" y="257"/>
                      <a:pt x="129" y="257"/>
                    </a:cubicBezTo>
                    <a:lnTo>
                      <a:pt x="2552" y="257"/>
                    </a:lnTo>
                    <a:cubicBezTo>
                      <a:pt x="2623" y="257"/>
                      <a:pt x="2682" y="198"/>
                      <a:pt x="2680" y="129"/>
                    </a:cubicBezTo>
                    <a:cubicBezTo>
                      <a:pt x="2680" y="56"/>
                      <a:pt x="2623" y="1"/>
                      <a:pt x="2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9" name="Google Shape;139;p4"/>
            <p:cNvGrpSpPr/>
            <p:nvPr/>
          </p:nvGrpSpPr>
          <p:grpSpPr>
            <a:xfrm>
              <a:off x="585950" y="4841600"/>
              <a:ext cx="72600" cy="72600"/>
              <a:chOff x="2145125" y="90950"/>
              <a:chExt cx="72600" cy="72600"/>
            </a:xfrm>
          </p:grpSpPr>
          <p:cxnSp>
            <p:nvCxnSpPr>
              <p:cNvPr id="140" name="Google Shape;140;p4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" name="Google Shape;141;p4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593683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297634" y="516418"/>
            <a:ext cx="11433700" cy="6123517"/>
            <a:chOff x="223225" y="387313"/>
            <a:chExt cx="8575275" cy="4592638"/>
          </a:xfrm>
        </p:grpSpPr>
        <p:sp>
          <p:nvSpPr>
            <p:cNvPr id="185" name="Google Shape;185;p6"/>
            <p:cNvSpPr/>
            <p:nvPr/>
          </p:nvSpPr>
          <p:spPr>
            <a:xfrm>
              <a:off x="8713900" y="3639175"/>
              <a:ext cx="84600" cy="846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8463475" y="950800"/>
              <a:ext cx="84600" cy="846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87" name="Google Shape;187;p6"/>
            <p:cNvGrpSpPr/>
            <p:nvPr/>
          </p:nvGrpSpPr>
          <p:grpSpPr>
            <a:xfrm>
              <a:off x="1262475" y="1393075"/>
              <a:ext cx="72600" cy="72600"/>
              <a:chOff x="2145125" y="90950"/>
              <a:chExt cx="72600" cy="72600"/>
            </a:xfrm>
          </p:grpSpPr>
          <p:cxnSp>
            <p:nvCxnSpPr>
              <p:cNvPr id="188" name="Google Shape;188;p6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" name="Google Shape;189;p6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0" name="Google Shape;190;p6"/>
            <p:cNvGrpSpPr/>
            <p:nvPr/>
          </p:nvGrpSpPr>
          <p:grpSpPr>
            <a:xfrm flipH="1">
              <a:off x="223225" y="1275475"/>
              <a:ext cx="723000" cy="307800"/>
              <a:chOff x="6408575" y="622725"/>
              <a:chExt cx="723000" cy="307800"/>
            </a:xfrm>
          </p:grpSpPr>
          <p:sp>
            <p:nvSpPr>
              <p:cNvPr id="191" name="Google Shape;191;p6"/>
              <p:cNvSpPr/>
              <p:nvPr/>
            </p:nvSpPr>
            <p:spPr>
              <a:xfrm>
                <a:off x="6408575" y="622725"/>
                <a:ext cx="723000" cy="307800"/>
              </a:xfrm>
              <a:custGeom>
                <a:avLst/>
                <a:gdLst/>
                <a:ahLst/>
                <a:cxnLst/>
                <a:rect l="l" t="t" r="r" b="b"/>
                <a:pathLst>
                  <a:path w="28920" h="12312" extrusionOk="0">
                    <a:moveTo>
                      <a:pt x="16421" y="0"/>
                    </a:moveTo>
                    <a:cubicBezTo>
                      <a:pt x="13338" y="0"/>
                      <a:pt x="10767" y="2256"/>
                      <a:pt x="10369" y="5278"/>
                    </a:cubicBezTo>
                    <a:cubicBezTo>
                      <a:pt x="8519" y="5310"/>
                      <a:pt x="7012" y="6766"/>
                      <a:pt x="6906" y="8590"/>
                    </a:cubicBezTo>
                    <a:lnTo>
                      <a:pt x="205" y="8590"/>
                    </a:lnTo>
                    <a:cubicBezTo>
                      <a:pt x="93" y="8590"/>
                      <a:pt x="0" y="8683"/>
                      <a:pt x="0" y="8795"/>
                    </a:cubicBezTo>
                    <a:cubicBezTo>
                      <a:pt x="0" y="8907"/>
                      <a:pt x="93" y="9000"/>
                      <a:pt x="205" y="9000"/>
                    </a:cubicBezTo>
                    <a:lnTo>
                      <a:pt x="7310" y="9000"/>
                    </a:lnTo>
                    <a:lnTo>
                      <a:pt x="7310" y="8795"/>
                    </a:lnTo>
                    <a:cubicBezTo>
                      <a:pt x="7310" y="7081"/>
                      <a:pt x="8712" y="5688"/>
                      <a:pt x="10432" y="5688"/>
                    </a:cubicBezTo>
                    <a:lnTo>
                      <a:pt x="10738" y="5688"/>
                    </a:lnTo>
                    <a:lnTo>
                      <a:pt x="10757" y="5503"/>
                    </a:lnTo>
                    <a:cubicBezTo>
                      <a:pt x="11053" y="2599"/>
                      <a:pt x="13490" y="410"/>
                      <a:pt x="16425" y="410"/>
                    </a:cubicBezTo>
                    <a:cubicBezTo>
                      <a:pt x="19357" y="410"/>
                      <a:pt x="21796" y="2599"/>
                      <a:pt x="22091" y="5503"/>
                    </a:cubicBezTo>
                    <a:lnTo>
                      <a:pt x="22111" y="5688"/>
                    </a:lnTo>
                    <a:lnTo>
                      <a:pt x="25391" y="5688"/>
                    </a:lnTo>
                    <a:cubicBezTo>
                      <a:pt x="27113" y="5688"/>
                      <a:pt x="28514" y="7081"/>
                      <a:pt x="28514" y="8795"/>
                    </a:cubicBezTo>
                    <a:cubicBezTo>
                      <a:pt x="28514" y="10509"/>
                      <a:pt x="27113" y="11904"/>
                      <a:pt x="25391" y="11904"/>
                    </a:cubicBezTo>
                    <a:lnTo>
                      <a:pt x="4882" y="11904"/>
                    </a:lnTo>
                    <a:cubicBezTo>
                      <a:pt x="4768" y="11904"/>
                      <a:pt x="4678" y="11994"/>
                      <a:pt x="4678" y="12107"/>
                    </a:cubicBezTo>
                    <a:cubicBezTo>
                      <a:pt x="4678" y="12221"/>
                      <a:pt x="4768" y="12312"/>
                      <a:pt x="4882" y="12312"/>
                    </a:cubicBezTo>
                    <a:lnTo>
                      <a:pt x="25391" y="12312"/>
                    </a:lnTo>
                    <a:cubicBezTo>
                      <a:pt x="27336" y="12312"/>
                      <a:pt x="28920" y="10738"/>
                      <a:pt x="28920" y="8797"/>
                    </a:cubicBezTo>
                    <a:cubicBezTo>
                      <a:pt x="28920" y="6856"/>
                      <a:pt x="27336" y="5278"/>
                      <a:pt x="25389" y="5278"/>
                    </a:cubicBezTo>
                    <a:lnTo>
                      <a:pt x="22476" y="5278"/>
                    </a:lnTo>
                    <a:cubicBezTo>
                      <a:pt x="22076" y="2256"/>
                      <a:pt x="19505" y="0"/>
                      <a:pt x="164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" name="Google Shape;192;p6"/>
              <p:cNvSpPr/>
              <p:nvPr/>
            </p:nvSpPr>
            <p:spPr>
              <a:xfrm>
                <a:off x="6554375" y="876475"/>
                <a:ext cx="181900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7276" h="409" extrusionOk="0">
                    <a:moveTo>
                      <a:pt x="205" y="0"/>
                    </a:moveTo>
                    <a:cubicBezTo>
                      <a:pt x="93" y="0"/>
                      <a:pt x="0" y="91"/>
                      <a:pt x="0" y="203"/>
                    </a:cubicBezTo>
                    <a:cubicBezTo>
                      <a:pt x="0" y="318"/>
                      <a:pt x="93" y="408"/>
                      <a:pt x="205" y="408"/>
                    </a:cubicBezTo>
                    <a:lnTo>
                      <a:pt x="7071" y="408"/>
                    </a:lnTo>
                    <a:cubicBezTo>
                      <a:pt x="7185" y="408"/>
                      <a:pt x="7276" y="318"/>
                      <a:pt x="7276" y="203"/>
                    </a:cubicBezTo>
                    <a:cubicBezTo>
                      <a:pt x="7276" y="91"/>
                      <a:pt x="7185" y="0"/>
                      <a:pt x="70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" name="Google Shape;193;p6"/>
              <p:cNvSpPr/>
              <p:nvPr/>
            </p:nvSpPr>
            <p:spPr>
              <a:xfrm>
                <a:off x="6667350" y="754625"/>
                <a:ext cx="86425" cy="64800"/>
              </a:xfrm>
              <a:custGeom>
                <a:avLst/>
                <a:gdLst/>
                <a:ahLst/>
                <a:cxnLst/>
                <a:rect l="l" t="t" r="r" b="b"/>
                <a:pathLst>
                  <a:path w="3457" h="2592" extrusionOk="0">
                    <a:moveTo>
                      <a:pt x="205" y="0"/>
                    </a:moveTo>
                    <a:cubicBezTo>
                      <a:pt x="91" y="0"/>
                      <a:pt x="0" y="91"/>
                      <a:pt x="0" y="205"/>
                    </a:cubicBezTo>
                    <a:cubicBezTo>
                      <a:pt x="0" y="318"/>
                      <a:pt x="91" y="408"/>
                      <a:pt x="205" y="408"/>
                    </a:cubicBezTo>
                    <a:cubicBezTo>
                      <a:pt x="245" y="408"/>
                      <a:pt x="2637" y="428"/>
                      <a:pt x="3031" y="2426"/>
                    </a:cubicBezTo>
                    <a:cubicBezTo>
                      <a:pt x="3046" y="2524"/>
                      <a:pt x="3133" y="2591"/>
                      <a:pt x="3230" y="2591"/>
                    </a:cubicBezTo>
                    <a:cubicBezTo>
                      <a:pt x="3241" y="2591"/>
                      <a:pt x="3257" y="2591"/>
                      <a:pt x="3273" y="2589"/>
                    </a:cubicBezTo>
                    <a:cubicBezTo>
                      <a:pt x="3385" y="2565"/>
                      <a:pt x="3456" y="2457"/>
                      <a:pt x="3434" y="2347"/>
                    </a:cubicBezTo>
                    <a:cubicBezTo>
                      <a:pt x="2969" y="2"/>
                      <a:pt x="219" y="2"/>
                      <a:pt x="2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4" name="Google Shape;194;p6"/>
              <p:cNvSpPr/>
              <p:nvPr/>
            </p:nvSpPr>
            <p:spPr>
              <a:xfrm>
                <a:off x="6960550" y="754650"/>
                <a:ext cx="13425" cy="6777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2711" extrusionOk="0">
                    <a:moveTo>
                      <a:pt x="212" y="1"/>
                    </a:moveTo>
                    <a:cubicBezTo>
                      <a:pt x="207" y="1"/>
                      <a:pt x="202" y="1"/>
                      <a:pt x="198" y="1"/>
                    </a:cubicBezTo>
                    <a:cubicBezTo>
                      <a:pt x="83" y="13"/>
                      <a:pt x="3" y="112"/>
                      <a:pt x="12" y="226"/>
                    </a:cubicBezTo>
                    <a:cubicBezTo>
                      <a:pt x="12" y="238"/>
                      <a:pt x="123" y="1420"/>
                      <a:pt x="12" y="2486"/>
                    </a:cubicBezTo>
                    <a:cubicBezTo>
                      <a:pt x="1" y="2598"/>
                      <a:pt x="81" y="2698"/>
                      <a:pt x="194" y="2710"/>
                    </a:cubicBezTo>
                    <a:lnTo>
                      <a:pt x="217" y="2710"/>
                    </a:lnTo>
                    <a:cubicBezTo>
                      <a:pt x="320" y="2710"/>
                      <a:pt x="408" y="2631"/>
                      <a:pt x="420" y="2529"/>
                    </a:cubicBezTo>
                    <a:cubicBezTo>
                      <a:pt x="536" y="1420"/>
                      <a:pt x="426" y="236"/>
                      <a:pt x="420" y="187"/>
                    </a:cubicBezTo>
                    <a:cubicBezTo>
                      <a:pt x="409" y="78"/>
                      <a:pt x="312" y="1"/>
                      <a:pt x="2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95" name="Google Shape;195;p6"/>
            <p:cNvGrpSpPr/>
            <p:nvPr/>
          </p:nvGrpSpPr>
          <p:grpSpPr>
            <a:xfrm>
              <a:off x="8581800" y="3448975"/>
              <a:ext cx="72600" cy="72600"/>
              <a:chOff x="2145125" y="90950"/>
              <a:chExt cx="72600" cy="72600"/>
            </a:xfrm>
          </p:grpSpPr>
          <p:cxnSp>
            <p:nvCxnSpPr>
              <p:cNvPr id="196" name="Google Shape;196;p6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" name="Google Shape;197;p6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8" name="Google Shape;198;p6"/>
            <p:cNvGrpSpPr/>
            <p:nvPr/>
          </p:nvGrpSpPr>
          <p:grpSpPr>
            <a:xfrm>
              <a:off x="7625063" y="471913"/>
              <a:ext cx="838400" cy="220775"/>
              <a:chOff x="1095175" y="1018225"/>
              <a:chExt cx="838400" cy="220775"/>
            </a:xfrm>
          </p:grpSpPr>
          <p:sp>
            <p:nvSpPr>
              <p:cNvPr id="199" name="Google Shape;199;p6"/>
              <p:cNvSpPr/>
              <p:nvPr/>
            </p:nvSpPr>
            <p:spPr>
              <a:xfrm>
                <a:off x="1239475" y="1018225"/>
                <a:ext cx="480000" cy="170200"/>
              </a:xfrm>
              <a:custGeom>
                <a:avLst/>
                <a:gdLst/>
                <a:ahLst/>
                <a:cxnLst/>
                <a:rect l="l" t="t" r="r" b="b"/>
                <a:pathLst>
                  <a:path w="19200" h="6808" extrusionOk="0">
                    <a:moveTo>
                      <a:pt x="8874" y="0"/>
                    </a:moveTo>
                    <a:cubicBezTo>
                      <a:pt x="7069" y="0"/>
                      <a:pt x="5458" y="1184"/>
                      <a:pt x="4914" y="2898"/>
                    </a:cubicBezTo>
                    <a:cubicBezTo>
                      <a:pt x="4585" y="2810"/>
                      <a:pt x="4246" y="2766"/>
                      <a:pt x="3907" y="2766"/>
                    </a:cubicBezTo>
                    <a:cubicBezTo>
                      <a:pt x="1752" y="2766"/>
                      <a:pt x="0" y="4520"/>
                      <a:pt x="0" y="6671"/>
                    </a:cubicBezTo>
                    <a:cubicBezTo>
                      <a:pt x="0" y="6746"/>
                      <a:pt x="60" y="6807"/>
                      <a:pt x="134" y="6807"/>
                    </a:cubicBezTo>
                    <a:cubicBezTo>
                      <a:pt x="207" y="6807"/>
                      <a:pt x="266" y="6748"/>
                      <a:pt x="266" y="6675"/>
                    </a:cubicBezTo>
                    <a:cubicBezTo>
                      <a:pt x="266" y="4668"/>
                      <a:pt x="1900" y="3034"/>
                      <a:pt x="3907" y="3034"/>
                    </a:cubicBezTo>
                    <a:cubicBezTo>
                      <a:pt x="4264" y="3034"/>
                      <a:pt x="4620" y="3090"/>
                      <a:pt x="4965" y="3192"/>
                    </a:cubicBezTo>
                    <a:lnTo>
                      <a:pt x="5097" y="3231"/>
                    </a:lnTo>
                    <a:lnTo>
                      <a:pt x="5133" y="3101"/>
                    </a:lnTo>
                    <a:cubicBezTo>
                      <a:pt x="5604" y="1435"/>
                      <a:pt x="7142" y="270"/>
                      <a:pt x="8874" y="270"/>
                    </a:cubicBezTo>
                    <a:cubicBezTo>
                      <a:pt x="10576" y="270"/>
                      <a:pt x="12066" y="1358"/>
                      <a:pt x="12580" y="2981"/>
                    </a:cubicBezTo>
                    <a:lnTo>
                      <a:pt x="12615" y="3086"/>
                    </a:lnTo>
                    <a:lnTo>
                      <a:pt x="12725" y="3072"/>
                    </a:lnTo>
                    <a:cubicBezTo>
                      <a:pt x="12911" y="3048"/>
                      <a:pt x="13066" y="3034"/>
                      <a:pt x="13210" y="3034"/>
                    </a:cubicBezTo>
                    <a:cubicBezTo>
                      <a:pt x="15218" y="3034"/>
                      <a:pt x="16851" y="4668"/>
                      <a:pt x="16851" y="6675"/>
                    </a:cubicBezTo>
                    <a:lnTo>
                      <a:pt x="16851" y="6807"/>
                    </a:lnTo>
                    <a:lnTo>
                      <a:pt x="19067" y="6807"/>
                    </a:lnTo>
                    <a:cubicBezTo>
                      <a:pt x="19140" y="6807"/>
                      <a:pt x="19199" y="6748"/>
                      <a:pt x="19199" y="6675"/>
                    </a:cubicBezTo>
                    <a:cubicBezTo>
                      <a:pt x="19199" y="6600"/>
                      <a:pt x="19140" y="6541"/>
                      <a:pt x="19067" y="6541"/>
                    </a:cubicBezTo>
                    <a:lnTo>
                      <a:pt x="17117" y="6541"/>
                    </a:lnTo>
                    <a:cubicBezTo>
                      <a:pt x="17046" y="4449"/>
                      <a:pt x="15322" y="2768"/>
                      <a:pt x="13214" y="2768"/>
                    </a:cubicBezTo>
                    <a:cubicBezTo>
                      <a:pt x="13086" y="2768"/>
                      <a:pt x="12952" y="2776"/>
                      <a:pt x="12802" y="2794"/>
                    </a:cubicBezTo>
                    <a:cubicBezTo>
                      <a:pt x="12221" y="1119"/>
                      <a:pt x="10657" y="0"/>
                      <a:pt x="88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0" name="Google Shape;200;p6"/>
              <p:cNvSpPr/>
              <p:nvPr/>
            </p:nvSpPr>
            <p:spPr>
              <a:xfrm>
                <a:off x="1545000" y="1230950"/>
                <a:ext cx="208400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8336" h="322" extrusionOk="0">
                    <a:moveTo>
                      <a:pt x="160" y="0"/>
                    </a:moveTo>
                    <a:cubicBezTo>
                      <a:pt x="71" y="0"/>
                      <a:pt x="0" y="71"/>
                      <a:pt x="0" y="160"/>
                    </a:cubicBezTo>
                    <a:cubicBezTo>
                      <a:pt x="0" y="249"/>
                      <a:pt x="71" y="322"/>
                      <a:pt x="160" y="322"/>
                    </a:cubicBezTo>
                    <a:lnTo>
                      <a:pt x="8176" y="322"/>
                    </a:lnTo>
                    <a:cubicBezTo>
                      <a:pt x="8265" y="322"/>
                      <a:pt x="8336" y="249"/>
                      <a:pt x="8336" y="160"/>
                    </a:cubicBezTo>
                    <a:cubicBezTo>
                      <a:pt x="8336" y="71"/>
                      <a:pt x="8265" y="0"/>
                      <a:pt x="81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1" name="Google Shape;201;p6"/>
              <p:cNvSpPr/>
              <p:nvPr/>
            </p:nvSpPr>
            <p:spPr>
              <a:xfrm>
                <a:off x="1103975" y="1189625"/>
                <a:ext cx="121450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4858" h="322" extrusionOk="0">
                    <a:moveTo>
                      <a:pt x="95" y="0"/>
                    </a:moveTo>
                    <a:cubicBezTo>
                      <a:pt x="42" y="0"/>
                      <a:pt x="1" y="73"/>
                      <a:pt x="1" y="162"/>
                    </a:cubicBezTo>
                    <a:cubicBezTo>
                      <a:pt x="1" y="251"/>
                      <a:pt x="42" y="322"/>
                      <a:pt x="95" y="322"/>
                    </a:cubicBezTo>
                    <a:lnTo>
                      <a:pt x="4764" y="322"/>
                    </a:lnTo>
                    <a:cubicBezTo>
                      <a:pt x="4816" y="322"/>
                      <a:pt x="4855" y="251"/>
                      <a:pt x="4857" y="162"/>
                    </a:cubicBezTo>
                    <a:cubicBezTo>
                      <a:pt x="4857" y="73"/>
                      <a:pt x="4816" y="0"/>
                      <a:pt x="47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2" name="Google Shape;202;p6"/>
              <p:cNvSpPr/>
              <p:nvPr/>
            </p:nvSpPr>
            <p:spPr>
              <a:xfrm>
                <a:off x="1095175" y="1230950"/>
                <a:ext cx="333150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13326" h="322" extrusionOk="0">
                    <a:moveTo>
                      <a:pt x="162" y="0"/>
                    </a:moveTo>
                    <a:cubicBezTo>
                      <a:pt x="73" y="0"/>
                      <a:pt x="0" y="71"/>
                      <a:pt x="0" y="160"/>
                    </a:cubicBezTo>
                    <a:cubicBezTo>
                      <a:pt x="0" y="249"/>
                      <a:pt x="73" y="322"/>
                      <a:pt x="162" y="322"/>
                    </a:cubicBezTo>
                    <a:lnTo>
                      <a:pt x="13166" y="322"/>
                    </a:lnTo>
                    <a:cubicBezTo>
                      <a:pt x="13253" y="322"/>
                      <a:pt x="13324" y="249"/>
                      <a:pt x="13326" y="160"/>
                    </a:cubicBezTo>
                    <a:cubicBezTo>
                      <a:pt x="13326" y="71"/>
                      <a:pt x="13255" y="0"/>
                      <a:pt x="131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3" name="Google Shape;203;p6"/>
              <p:cNvSpPr/>
              <p:nvPr/>
            </p:nvSpPr>
            <p:spPr>
              <a:xfrm>
                <a:off x="1367675" y="1180425"/>
                <a:ext cx="146850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5874" h="320" extrusionOk="0">
                    <a:moveTo>
                      <a:pt x="160" y="0"/>
                    </a:moveTo>
                    <a:cubicBezTo>
                      <a:pt x="72" y="0"/>
                      <a:pt x="1" y="71"/>
                      <a:pt x="1" y="160"/>
                    </a:cubicBezTo>
                    <a:cubicBezTo>
                      <a:pt x="1" y="248"/>
                      <a:pt x="72" y="319"/>
                      <a:pt x="160" y="319"/>
                    </a:cubicBezTo>
                    <a:lnTo>
                      <a:pt x="5714" y="319"/>
                    </a:lnTo>
                    <a:cubicBezTo>
                      <a:pt x="5803" y="319"/>
                      <a:pt x="5874" y="248"/>
                      <a:pt x="5874" y="160"/>
                    </a:cubicBezTo>
                    <a:cubicBezTo>
                      <a:pt x="5874" y="71"/>
                      <a:pt x="5803" y="0"/>
                      <a:pt x="57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4" name="Google Shape;204;p6"/>
              <p:cNvSpPr/>
              <p:nvPr/>
            </p:nvSpPr>
            <p:spPr>
              <a:xfrm>
                <a:off x="1786675" y="1184100"/>
                <a:ext cx="146900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5876" h="320" extrusionOk="0">
                    <a:moveTo>
                      <a:pt x="162" y="1"/>
                    </a:moveTo>
                    <a:cubicBezTo>
                      <a:pt x="73" y="1"/>
                      <a:pt x="1" y="72"/>
                      <a:pt x="1" y="160"/>
                    </a:cubicBezTo>
                    <a:cubicBezTo>
                      <a:pt x="1" y="249"/>
                      <a:pt x="73" y="320"/>
                      <a:pt x="162" y="320"/>
                    </a:cubicBezTo>
                    <a:lnTo>
                      <a:pt x="5714" y="320"/>
                    </a:lnTo>
                    <a:cubicBezTo>
                      <a:pt x="5801" y="320"/>
                      <a:pt x="5871" y="251"/>
                      <a:pt x="5875" y="160"/>
                    </a:cubicBezTo>
                    <a:cubicBezTo>
                      <a:pt x="5875" y="72"/>
                      <a:pt x="5803" y="1"/>
                      <a:pt x="57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205" name="Google Shape;205;p6"/>
            <p:cNvSpPr/>
            <p:nvPr/>
          </p:nvSpPr>
          <p:spPr>
            <a:xfrm>
              <a:off x="8713888" y="387313"/>
              <a:ext cx="84600" cy="846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397800" y="4674675"/>
              <a:ext cx="84600" cy="846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07" name="Google Shape;207;p6"/>
            <p:cNvGrpSpPr/>
            <p:nvPr/>
          </p:nvGrpSpPr>
          <p:grpSpPr>
            <a:xfrm>
              <a:off x="647388" y="4907350"/>
              <a:ext cx="72600" cy="72600"/>
              <a:chOff x="2145125" y="90950"/>
              <a:chExt cx="72600" cy="72600"/>
            </a:xfrm>
          </p:grpSpPr>
          <p:cxnSp>
            <p:nvCxnSpPr>
              <p:cNvPr id="208" name="Google Shape;208;p6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" name="Google Shape;209;p6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63346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5525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6"/>
          <p:cNvSpPr txBox="1">
            <a:spLocks noGrp="1"/>
          </p:cNvSpPr>
          <p:nvPr>
            <p:ph type="title"/>
          </p:nvPr>
        </p:nvSpPr>
        <p:spPr>
          <a:xfrm>
            <a:off x="960000" y="159466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40" name="Google Shape;440;p16"/>
          <p:cNvSpPr txBox="1">
            <a:spLocks noGrp="1"/>
          </p:cNvSpPr>
          <p:nvPr>
            <p:ph type="title" idx="2" hasCustomPrompt="1"/>
          </p:nvPr>
        </p:nvSpPr>
        <p:spPr>
          <a:xfrm>
            <a:off x="1274711" y="720000"/>
            <a:ext cx="1700400" cy="7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41" name="Google Shape;441;p16"/>
          <p:cNvSpPr txBox="1">
            <a:spLocks noGrp="1"/>
          </p:cNvSpPr>
          <p:nvPr>
            <p:ph type="subTitle" idx="1"/>
          </p:nvPr>
        </p:nvSpPr>
        <p:spPr>
          <a:xfrm>
            <a:off x="960000" y="2292933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16"/>
          <p:cNvSpPr txBox="1">
            <a:spLocks noGrp="1"/>
          </p:cNvSpPr>
          <p:nvPr>
            <p:ph type="title" idx="3"/>
          </p:nvPr>
        </p:nvSpPr>
        <p:spPr>
          <a:xfrm>
            <a:off x="4538400" y="159466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43" name="Google Shape;443;p16"/>
          <p:cNvSpPr txBox="1">
            <a:spLocks noGrp="1"/>
          </p:cNvSpPr>
          <p:nvPr>
            <p:ph type="title" idx="4" hasCustomPrompt="1"/>
          </p:nvPr>
        </p:nvSpPr>
        <p:spPr>
          <a:xfrm>
            <a:off x="4853111" y="720000"/>
            <a:ext cx="1700400" cy="7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44" name="Google Shape;444;p16"/>
          <p:cNvSpPr txBox="1">
            <a:spLocks noGrp="1"/>
          </p:cNvSpPr>
          <p:nvPr>
            <p:ph type="subTitle" idx="5"/>
          </p:nvPr>
        </p:nvSpPr>
        <p:spPr>
          <a:xfrm>
            <a:off x="4538400" y="2292933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5" name="Google Shape;445;p16"/>
          <p:cNvSpPr txBox="1">
            <a:spLocks noGrp="1"/>
          </p:cNvSpPr>
          <p:nvPr>
            <p:ph type="title" idx="6"/>
          </p:nvPr>
        </p:nvSpPr>
        <p:spPr>
          <a:xfrm>
            <a:off x="960000" y="4793333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46" name="Google Shape;446;p16"/>
          <p:cNvSpPr txBox="1">
            <a:spLocks noGrp="1"/>
          </p:cNvSpPr>
          <p:nvPr>
            <p:ph type="title" idx="7" hasCustomPrompt="1"/>
          </p:nvPr>
        </p:nvSpPr>
        <p:spPr>
          <a:xfrm>
            <a:off x="1274711" y="3918667"/>
            <a:ext cx="1700400" cy="7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47" name="Google Shape;447;p16"/>
          <p:cNvSpPr txBox="1">
            <a:spLocks noGrp="1"/>
          </p:cNvSpPr>
          <p:nvPr>
            <p:ph type="subTitle" idx="8"/>
          </p:nvPr>
        </p:nvSpPr>
        <p:spPr>
          <a:xfrm>
            <a:off x="960000" y="5491600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8" name="Google Shape;448;p16"/>
          <p:cNvSpPr txBox="1">
            <a:spLocks noGrp="1"/>
          </p:cNvSpPr>
          <p:nvPr>
            <p:ph type="title" idx="9"/>
          </p:nvPr>
        </p:nvSpPr>
        <p:spPr>
          <a:xfrm>
            <a:off x="4538400" y="4793333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49" name="Google Shape;449;p16"/>
          <p:cNvSpPr txBox="1">
            <a:spLocks noGrp="1"/>
          </p:cNvSpPr>
          <p:nvPr>
            <p:ph type="title" idx="13" hasCustomPrompt="1"/>
          </p:nvPr>
        </p:nvSpPr>
        <p:spPr>
          <a:xfrm>
            <a:off x="4853111" y="3918667"/>
            <a:ext cx="1700400" cy="7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50" name="Google Shape;450;p16"/>
          <p:cNvSpPr txBox="1">
            <a:spLocks noGrp="1"/>
          </p:cNvSpPr>
          <p:nvPr>
            <p:ph type="subTitle" idx="14"/>
          </p:nvPr>
        </p:nvSpPr>
        <p:spPr>
          <a:xfrm>
            <a:off x="4538400" y="5491600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51" name="Google Shape;451;p16"/>
          <p:cNvGrpSpPr/>
          <p:nvPr/>
        </p:nvGrpSpPr>
        <p:grpSpPr>
          <a:xfrm>
            <a:off x="390634" y="514801"/>
            <a:ext cx="11493300" cy="5958700"/>
            <a:chOff x="292975" y="386100"/>
            <a:chExt cx="8619975" cy="4469025"/>
          </a:xfrm>
        </p:grpSpPr>
        <p:grpSp>
          <p:nvGrpSpPr>
            <p:cNvPr id="452" name="Google Shape;452;p16"/>
            <p:cNvGrpSpPr/>
            <p:nvPr/>
          </p:nvGrpSpPr>
          <p:grpSpPr>
            <a:xfrm>
              <a:off x="8466500" y="3139550"/>
              <a:ext cx="446450" cy="192300"/>
              <a:chOff x="6451225" y="1150425"/>
              <a:chExt cx="446450" cy="192300"/>
            </a:xfrm>
          </p:grpSpPr>
          <p:sp>
            <p:nvSpPr>
              <p:cNvPr id="453" name="Google Shape;453;p16"/>
              <p:cNvSpPr/>
              <p:nvPr/>
            </p:nvSpPr>
            <p:spPr>
              <a:xfrm>
                <a:off x="6451225" y="1150425"/>
                <a:ext cx="446450" cy="192300"/>
              </a:xfrm>
              <a:custGeom>
                <a:avLst/>
                <a:gdLst/>
                <a:ahLst/>
                <a:cxnLst/>
                <a:rect l="l" t="t" r="r" b="b"/>
                <a:pathLst>
                  <a:path w="17858" h="7692" extrusionOk="0">
                    <a:moveTo>
                      <a:pt x="10131" y="0"/>
                    </a:moveTo>
                    <a:cubicBezTo>
                      <a:pt x="8226" y="0"/>
                      <a:pt x="6636" y="1377"/>
                      <a:pt x="6358" y="3231"/>
                    </a:cubicBezTo>
                    <a:cubicBezTo>
                      <a:pt x="5239" y="3282"/>
                      <a:pt x="4333" y="4155"/>
                      <a:pt x="4232" y="5257"/>
                    </a:cubicBezTo>
                    <a:lnTo>
                      <a:pt x="206" y="5257"/>
                    </a:lnTo>
                    <a:cubicBezTo>
                      <a:pt x="93" y="5257"/>
                      <a:pt x="1" y="5347"/>
                      <a:pt x="1" y="5459"/>
                    </a:cubicBezTo>
                    <a:cubicBezTo>
                      <a:pt x="1" y="5574"/>
                      <a:pt x="93" y="5664"/>
                      <a:pt x="206" y="5664"/>
                    </a:cubicBezTo>
                    <a:lnTo>
                      <a:pt x="4634" y="5664"/>
                    </a:lnTo>
                    <a:lnTo>
                      <a:pt x="4634" y="5459"/>
                    </a:lnTo>
                    <a:cubicBezTo>
                      <a:pt x="4634" y="4455"/>
                      <a:pt x="5456" y="3637"/>
                      <a:pt x="6467" y="3637"/>
                    </a:cubicBezTo>
                    <a:lnTo>
                      <a:pt x="6725" y="3637"/>
                    </a:lnTo>
                    <a:lnTo>
                      <a:pt x="6742" y="3454"/>
                    </a:lnTo>
                    <a:cubicBezTo>
                      <a:pt x="6920" y="1716"/>
                      <a:pt x="8374" y="406"/>
                      <a:pt x="10131" y="406"/>
                    </a:cubicBezTo>
                    <a:cubicBezTo>
                      <a:pt x="11884" y="406"/>
                      <a:pt x="13342" y="1716"/>
                      <a:pt x="13520" y="3454"/>
                    </a:cubicBezTo>
                    <a:lnTo>
                      <a:pt x="13537" y="3637"/>
                    </a:lnTo>
                    <a:lnTo>
                      <a:pt x="15616" y="3637"/>
                    </a:lnTo>
                    <a:cubicBezTo>
                      <a:pt x="16624" y="3637"/>
                      <a:pt x="17448" y="4455"/>
                      <a:pt x="17448" y="5459"/>
                    </a:cubicBezTo>
                    <a:cubicBezTo>
                      <a:pt x="17448" y="6464"/>
                      <a:pt x="16624" y="7282"/>
                      <a:pt x="15616" y="7282"/>
                    </a:cubicBezTo>
                    <a:lnTo>
                      <a:pt x="3062" y="7282"/>
                    </a:lnTo>
                    <a:cubicBezTo>
                      <a:pt x="2950" y="7282"/>
                      <a:pt x="2857" y="7374"/>
                      <a:pt x="2857" y="7487"/>
                    </a:cubicBezTo>
                    <a:cubicBezTo>
                      <a:pt x="2857" y="7601"/>
                      <a:pt x="2950" y="7692"/>
                      <a:pt x="3062" y="7692"/>
                    </a:cubicBezTo>
                    <a:lnTo>
                      <a:pt x="15616" y="7692"/>
                    </a:lnTo>
                    <a:cubicBezTo>
                      <a:pt x="16849" y="7692"/>
                      <a:pt x="17854" y="6689"/>
                      <a:pt x="17858" y="5463"/>
                    </a:cubicBezTo>
                    <a:cubicBezTo>
                      <a:pt x="17858" y="4232"/>
                      <a:pt x="16853" y="3229"/>
                      <a:pt x="15618" y="3229"/>
                    </a:cubicBezTo>
                    <a:lnTo>
                      <a:pt x="13904" y="3229"/>
                    </a:lnTo>
                    <a:cubicBezTo>
                      <a:pt x="13624" y="1377"/>
                      <a:pt x="12034" y="0"/>
                      <a:pt x="101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4" name="Google Shape;454;p16"/>
              <p:cNvSpPr/>
              <p:nvPr/>
            </p:nvSpPr>
            <p:spPr>
              <a:xfrm>
                <a:off x="6540325" y="1305575"/>
                <a:ext cx="115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4611" h="410" extrusionOk="0">
                    <a:moveTo>
                      <a:pt x="205" y="0"/>
                    </a:moveTo>
                    <a:cubicBezTo>
                      <a:pt x="93" y="0"/>
                      <a:pt x="1" y="91"/>
                      <a:pt x="1" y="205"/>
                    </a:cubicBezTo>
                    <a:cubicBezTo>
                      <a:pt x="1" y="317"/>
                      <a:pt x="91" y="410"/>
                      <a:pt x="205" y="410"/>
                    </a:cubicBezTo>
                    <a:lnTo>
                      <a:pt x="4408" y="410"/>
                    </a:lnTo>
                    <a:cubicBezTo>
                      <a:pt x="4520" y="410"/>
                      <a:pt x="4611" y="317"/>
                      <a:pt x="4611" y="205"/>
                    </a:cubicBezTo>
                    <a:cubicBezTo>
                      <a:pt x="4611" y="91"/>
                      <a:pt x="4520" y="0"/>
                      <a:pt x="44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5" name="Google Shape;455;p16"/>
              <p:cNvSpPr/>
              <p:nvPr/>
            </p:nvSpPr>
            <p:spPr>
              <a:xfrm>
                <a:off x="6609475" y="1231100"/>
                <a:ext cx="57050" cy="43600"/>
              </a:xfrm>
              <a:custGeom>
                <a:avLst/>
                <a:gdLst/>
                <a:ahLst/>
                <a:cxnLst/>
                <a:rect l="l" t="t" r="r" b="b"/>
                <a:pathLst>
                  <a:path w="2282" h="1744" extrusionOk="0">
                    <a:moveTo>
                      <a:pt x="213" y="0"/>
                    </a:moveTo>
                    <a:cubicBezTo>
                      <a:pt x="79" y="4"/>
                      <a:pt x="1" y="89"/>
                      <a:pt x="1" y="203"/>
                    </a:cubicBezTo>
                    <a:cubicBezTo>
                      <a:pt x="1" y="317"/>
                      <a:pt x="91" y="408"/>
                      <a:pt x="206" y="408"/>
                    </a:cubicBezTo>
                    <a:cubicBezTo>
                      <a:pt x="227" y="408"/>
                      <a:pt x="1626" y="418"/>
                      <a:pt x="1854" y="1578"/>
                    </a:cubicBezTo>
                    <a:cubicBezTo>
                      <a:pt x="1872" y="1677"/>
                      <a:pt x="1959" y="1744"/>
                      <a:pt x="2055" y="1744"/>
                    </a:cubicBezTo>
                    <a:cubicBezTo>
                      <a:pt x="2069" y="1744"/>
                      <a:pt x="2081" y="1740"/>
                      <a:pt x="2099" y="1740"/>
                    </a:cubicBezTo>
                    <a:cubicBezTo>
                      <a:pt x="2209" y="1718"/>
                      <a:pt x="2282" y="1610"/>
                      <a:pt x="2258" y="1500"/>
                    </a:cubicBezTo>
                    <a:cubicBezTo>
                      <a:pt x="2026" y="312"/>
                      <a:pt x="824" y="0"/>
                      <a:pt x="2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6" name="Google Shape;456;p16"/>
              <p:cNvSpPr/>
              <p:nvPr/>
            </p:nvSpPr>
            <p:spPr>
              <a:xfrm>
                <a:off x="6788800" y="1231125"/>
                <a:ext cx="12350" cy="45400"/>
              </a:xfrm>
              <a:custGeom>
                <a:avLst/>
                <a:gdLst/>
                <a:ahLst/>
                <a:cxnLst/>
                <a:rect l="l" t="t" r="r" b="b"/>
                <a:pathLst>
                  <a:path w="494" h="1816" extrusionOk="0">
                    <a:moveTo>
                      <a:pt x="210" y="1"/>
                    </a:moveTo>
                    <a:cubicBezTo>
                      <a:pt x="206" y="1"/>
                      <a:pt x="202" y="1"/>
                      <a:pt x="198" y="1"/>
                    </a:cubicBezTo>
                    <a:cubicBezTo>
                      <a:pt x="86" y="13"/>
                      <a:pt x="5" y="112"/>
                      <a:pt x="15" y="226"/>
                    </a:cubicBezTo>
                    <a:cubicBezTo>
                      <a:pt x="15" y="232"/>
                      <a:pt x="80" y="947"/>
                      <a:pt x="15" y="1591"/>
                    </a:cubicBezTo>
                    <a:cubicBezTo>
                      <a:pt x="1" y="1703"/>
                      <a:pt x="84" y="1804"/>
                      <a:pt x="196" y="1816"/>
                    </a:cubicBezTo>
                    <a:lnTo>
                      <a:pt x="218" y="1816"/>
                    </a:lnTo>
                    <a:cubicBezTo>
                      <a:pt x="320" y="1816"/>
                      <a:pt x="411" y="1737"/>
                      <a:pt x="422" y="1634"/>
                    </a:cubicBezTo>
                    <a:cubicBezTo>
                      <a:pt x="493" y="949"/>
                      <a:pt x="424" y="216"/>
                      <a:pt x="422" y="186"/>
                    </a:cubicBezTo>
                    <a:cubicBezTo>
                      <a:pt x="411" y="76"/>
                      <a:pt x="319" y="1"/>
                      <a:pt x="2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57" name="Google Shape;457;p16"/>
            <p:cNvGrpSpPr/>
            <p:nvPr/>
          </p:nvGrpSpPr>
          <p:grpSpPr>
            <a:xfrm>
              <a:off x="6437300" y="1614825"/>
              <a:ext cx="441575" cy="214075"/>
              <a:chOff x="6437300" y="1614825"/>
              <a:chExt cx="441575" cy="214075"/>
            </a:xfrm>
          </p:grpSpPr>
          <p:sp>
            <p:nvSpPr>
              <p:cNvPr id="458" name="Google Shape;458;p16"/>
              <p:cNvSpPr/>
              <p:nvPr/>
            </p:nvSpPr>
            <p:spPr>
              <a:xfrm>
                <a:off x="6517275" y="1818625"/>
                <a:ext cx="36145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14458" h="411" extrusionOk="0">
                    <a:moveTo>
                      <a:pt x="203" y="1"/>
                    </a:moveTo>
                    <a:cubicBezTo>
                      <a:pt x="91" y="1"/>
                      <a:pt x="1" y="93"/>
                      <a:pt x="1" y="206"/>
                    </a:cubicBezTo>
                    <a:cubicBezTo>
                      <a:pt x="1" y="320"/>
                      <a:pt x="91" y="411"/>
                      <a:pt x="203" y="411"/>
                    </a:cubicBezTo>
                    <a:lnTo>
                      <a:pt x="14254" y="411"/>
                    </a:lnTo>
                    <a:cubicBezTo>
                      <a:pt x="14367" y="411"/>
                      <a:pt x="14457" y="320"/>
                      <a:pt x="14457" y="206"/>
                    </a:cubicBezTo>
                    <a:cubicBezTo>
                      <a:pt x="14457" y="93"/>
                      <a:pt x="14367" y="1"/>
                      <a:pt x="142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9" name="Google Shape;459;p16"/>
              <p:cNvSpPr/>
              <p:nvPr/>
            </p:nvSpPr>
            <p:spPr>
              <a:xfrm>
                <a:off x="6437300" y="1614825"/>
                <a:ext cx="441575" cy="157375"/>
              </a:xfrm>
              <a:custGeom>
                <a:avLst/>
                <a:gdLst/>
                <a:ahLst/>
                <a:cxnLst/>
                <a:rect l="l" t="t" r="r" b="b"/>
                <a:pathLst>
                  <a:path w="17663" h="6295" extrusionOk="0">
                    <a:moveTo>
                      <a:pt x="11316" y="0"/>
                    </a:moveTo>
                    <a:cubicBezTo>
                      <a:pt x="9187" y="0"/>
                      <a:pt x="7412" y="1545"/>
                      <a:pt x="7112" y="3618"/>
                    </a:cubicBezTo>
                    <a:cubicBezTo>
                      <a:pt x="5855" y="3667"/>
                      <a:pt x="4837" y="4650"/>
                      <a:pt x="4736" y="5885"/>
                    </a:cubicBezTo>
                    <a:lnTo>
                      <a:pt x="205" y="5885"/>
                    </a:lnTo>
                    <a:cubicBezTo>
                      <a:pt x="91" y="5885"/>
                      <a:pt x="0" y="5978"/>
                      <a:pt x="0" y="6090"/>
                    </a:cubicBezTo>
                    <a:cubicBezTo>
                      <a:pt x="0" y="6204"/>
                      <a:pt x="91" y="6295"/>
                      <a:pt x="205" y="6295"/>
                    </a:cubicBezTo>
                    <a:lnTo>
                      <a:pt x="5140" y="6295"/>
                    </a:lnTo>
                    <a:lnTo>
                      <a:pt x="5140" y="6090"/>
                    </a:lnTo>
                    <a:cubicBezTo>
                      <a:pt x="5140" y="4949"/>
                      <a:pt x="6070" y="4023"/>
                      <a:pt x="7213" y="4023"/>
                    </a:cubicBezTo>
                    <a:lnTo>
                      <a:pt x="7479" y="4023"/>
                    </a:lnTo>
                    <a:lnTo>
                      <a:pt x="7498" y="3840"/>
                    </a:lnTo>
                    <a:cubicBezTo>
                      <a:pt x="7697" y="1884"/>
                      <a:pt x="9340" y="408"/>
                      <a:pt x="11318" y="408"/>
                    </a:cubicBezTo>
                    <a:cubicBezTo>
                      <a:pt x="13296" y="408"/>
                      <a:pt x="14936" y="1884"/>
                      <a:pt x="15135" y="3840"/>
                    </a:cubicBezTo>
                    <a:lnTo>
                      <a:pt x="15152" y="4023"/>
                    </a:lnTo>
                    <a:lnTo>
                      <a:pt x="17457" y="4023"/>
                    </a:lnTo>
                    <a:cubicBezTo>
                      <a:pt x="17572" y="4023"/>
                      <a:pt x="17662" y="3933"/>
                      <a:pt x="17662" y="3821"/>
                    </a:cubicBezTo>
                    <a:cubicBezTo>
                      <a:pt x="17662" y="3706"/>
                      <a:pt x="17572" y="3616"/>
                      <a:pt x="17457" y="3616"/>
                    </a:cubicBezTo>
                    <a:lnTo>
                      <a:pt x="15519" y="3616"/>
                    </a:lnTo>
                    <a:cubicBezTo>
                      <a:pt x="15217" y="1541"/>
                      <a:pt x="13440" y="0"/>
                      <a:pt x="113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0" name="Google Shape;460;p16"/>
              <p:cNvSpPr/>
              <p:nvPr/>
            </p:nvSpPr>
            <p:spPr>
              <a:xfrm>
                <a:off x="6537075" y="1788600"/>
                <a:ext cx="12782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13" h="410" extrusionOk="0">
                    <a:moveTo>
                      <a:pt x="205" y="0"/>
                    </a:moveTo>
                    <a:cubicBezTo>
                      <a:pt x="91" y="0"/>
                      <a:pt x="1" y="93"/>
                      <a:pt x="1" y="205"/>
                    </a:cubicBezTo>
                    <a:cubicBezTo>
                      <a:pt x="1" y="319"/>
                      <a:pt x="91" y="410"/>
                      <a:pt x="205" y="410"/>
                    </a:cubicBezTo>
                    <a:lnTo>
                      <a:pt x="4908" y="410"/>
                    </a:lnTo>
                    <a:cubicBezTo>
                      <a:pt x="5022" y="410"/>
                      <a:pt x="5113" y="319"/>
                      <a:pt x="5113" y="205"/>
                    </a:cubicBezTo>
                    <a:cubicBezTo>
                      <a:pt x="5113" y="93"/>
                      <a:pt x="5022" y="0"/>
                      <a:pt x="49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1" name="Google Shape;461;p16"/>
              <p:cNvSpPr/>
              <p:nvPr/>
            </p:nvSpPr>
            <p:spPr>
              <a:xfrm>
                <a:off x="6652875" y="1733575"/>
                <a:ext cx="62525" cy="47600"/>
              </a:xfrm>
              <a:custGeom>
                <a:avLst/>
                <a:gdLst/>
                <a:ahLst/>
                <a:cxnLst/>
                <a:rect l="l" t="t" r="r" b="b"/>
                <a:pathLst>
                  <a:path w="2501" h="1904" extrusionOk="0">
                    <a:moveTo>
                      <a:pt x="206" y="0"/>
                    </a:moveTo>
                    <a:cubicBezTo>
                      <a:pt x="89" y="0"/>
                      <a:pt x="0" y="91"/>
                      <a:pt x="0" y="205"/>
                    </a:cubicBezTo>
                    <a:cubicBezTo>
                      <a:pt x="0" y="318"/>
                      <a:pt x="93" y="410"/>
                      <a:pt x="205" y="410"/>
                    </a:cubicBezTo>
                    <a:cubicBezTo>
                      <a:pt x="233" y="410"/>
                      <a:pt x="1817" y="422"/>
                      <a:pt x="2077" y="1740"/>
                    </a:cubicBezTo>
                    <a:cubicBezTo>
                      <a:pt x="2095" y="1839"/>
                      <a:pt x="2181" y="1904"/>
                      <a:pt x="2276" y="1904"/>
                    </a:cubicBezTo>
                    <a:cubicBezTo>
                      <a:pt x="2292" y="1904"/>
                      <a:pt x="2303" y="1902"/>
                      <a:pt x="2319" y="1902"/>
                    </a:cubicBezTo>
                    <a:cubicBezTo>
                      <a:pt x="2429" y="1880"/>
                      <a:pt x="2500" y="1772"/>
                      <a:pt x="2479" y="1661"/>
                    </a:cubicBezTo>
                    <a:cubicBezTo>
                      <a:pt x="2221" y="345"/>
                      <a:pt x="887" y="0"/>
                      <a:pt x="213" y="0"/>
                    </a:cubicBezTo>
                    <a:cubicBezTo>
                      <a:pt x="211" y="0"/>
                      <a:pt x="208" y="0"/>
                      <a:pt x="2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2" name="Google Shape;462;p16"/>
              <p:cNvSpPr/>
              <p:nvPr/>
            </p:nvSpPr>
            <p:spPr>
              <a:xfrm>
                <a:off x="6815050" y="1705200"/>
                <a:ext cx="12550" cy="49625"/>
              </a:xfrm>
              <a:custGeom>
                <a:avLst/>
                <a:gdLst/>
                <a:ahLst/>
                <a:cxnLst/>
                <a:rect l="l" t="t" r="r" b="b"/>
                <a:pathLst>
                  <a:path w="502" h="1985" extrusionOk="0">
                    <a:moveTo>
                      <a:pt x="210" y="0"/>
                    </a:moveTo>
                    <a:cubicBezTo>
                      <a:pt x="206" y="0"/>
                      <a:pt x="202" y="0"/>
                      <a:pt x="198" y="1"/>
                    </a:cubicBezTo>
                    <a:cubicBezTo>
                      <a:pt x="84" y="12"/>
                      <a:pt x="3" y="111"/>
                      <a:pt x="13" y="223"/>
                    </a:cubicBezTo>
                    <a:cubicBezTo>
                      <a:pt x="13" y="235"/>
                      <a:pt x="90" y="1037"/>
                      <a:pt x="13" y="1762"/>
                    </a:cubicBezTo>
                    <a:cubicBezTo>
                      <a:pt x="1" y="1872"/>
                      <a:pt x="82" y="1973"/>
                      <a:pt x="196" y="1985"/>
                    </a:cubicBezTo>
                    <a:lnTo>
                      <a:pt x="218" y="1985"/>
                    </a:lnTo>
                    <a:cubicBezTo>
                      <a:pt x="320" y="1985"/>
                      <a:pt x="413" y="1906"/>
                      <a:pt x="422" y="1803"/>
                    </a:cubicBezTo>
                    <a:cubicBezTo>
                      <a:pt x="501" y="1037"/>
                      <a:pt x="424" y="219"/>
                      <a:pt x="422" y="186"/>
                    </a:cubicBezTo>
                    <a:cubicBezTo>
                      <a:pt x="409" y="76"/>
                      <a:pt x="315" y="0"/>
                      <a:pt x="2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463" name="Google Shape;463;p16"/>
            <p:cNvSpPr/>
            <p:nvPr/>
          </p:nvSpPr>
          <p:spPr>
            <a:xfrm>
              <a:off x="7825188" y="1562050"/>
              <a:ext cx="161373" cy="157651"/>
            </a:xfrm>
            <a:custGeom>
              <a:avLst/>
              <a:gdLst/>
              <a:ahLst/>
              <a:cxnLst/>
              <a:rect l="l" t="t" r="r" b="b"/>
              <a:pathLst>
                <a:path w="2905" h="2838" extrusionOk="0">
                  <a:moveTo>
                    <a:pt x="1491" y="0"/>
                  </a:moveTo>
                  <a:cubicBezTo>
                    <a:pt x="1459" y="0"/>
                    <a:pt x="1425" y="31"/>
                    <a:pt x="1399" y="92"/>
                  </a:cubicBezTo>
                  <a:lnTo>
                    <a:pt x="1124" y="739"/>
                  </a:lnTo>
                  <a:cubicBezTo>
                    <a:pt x="1068" y="863"/>
                    <a:pt x="919" y="1005"/>
                    <a:pt x="791" y="1050"/>
                  </a:cubicBezTo>
                  <a:lnTo>
                    <a:pt x="131" y="1288"/>
                  </a:lnTo>
                  <a:cubicBezTo>
                    <a:pt x="3" y="1336"/>
                    <a:pt x="1" y="1416"/>
                    <a:pt x="127" y="1471"/>
                  </a:cubicBezTo>
                  <a:lnTo>
                    <a:pt x="771" y="1747"/>
                  </a:lnTo>
                  <a:cubicBezTo>
                    <a:pt x="897" y="1800"/>
                    <a:pt x="1037" y="1952"/>
                    <a:pt x="1084" y="2080"/>
                  </a:cubicBezTo>
                  <a:lnTo>
                    <a:pt x="1323" y="2740"/>
                  </a:lnTo>
                  <a:cubicBezTo>
                    <a:pt x="1346" y="2805"/>
                    <a:pt x="1379" y="2838"/>
                    <a:pt x="1412" y="2838"/>
                  </a:cubicBezTo>
                  <a:cubicBezTo>
                    <a:pt x="1445" y="2838"/>
                    <a:pt x="1479" y="2806"/>
                    <a:pt x="1506" y="2744"/>
                  </a:cubicBezTo>
                  <a:lnTo>
                    <a:pt x="1780" y="2100"/>
                  </a:lnTo>
                  <a:cubicBezTo>
                    <a:pt x="1835" y="1974"/>
                    <a:pt x="1985" y="1834"/>
                    <a:pt x="2113" y="1787"/>
                  </a:cubicBezTo>
                  <a:lnTo>
                    <a:pt x="2773" y="1548"/>
                  </a:lnTo>
                  <a:cubicBezTo>
                    <a:pt x="2901" y="1501"/>
                    <a:pt x="2905" y="1420"/>
                    <a:pt x="2778" y="1365"/>
                  </a:cubicBezTo>
                  <a:lnTo>
                    <a:pt x="2132" y="1089"/>
                  </a:lnTo>
                  <a:cubicBezTo>
                    <a:pt x="2008" y="1036"/>
                    <a:pt x="1866" y="886"/>
                    <a:pt x="1821" y="758"/>
                  </a:cubicBezTo>
                  <a:lnTo>
                    <a:pt x="1581" y="98"/>
                  </a:lnTo>
                  <a:cubicBezTo>
                    <a:pt x="1558" y="33"/>
                    <a:pt x="1525" y="0"/>
                    <a:pt x="14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16"/>
            <p:cNvSpPr/>
            <p:nvPr/>
          </p:nvSpPr>
          <p:spPr>
            <a:xfrm>
              <a:off x="8598625" y="2487150"/>
              <a:ext cx="84600" cy="846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65" name="Google Shape;465;p16"/>
            <p:cNvGrpSpPr/>
            <p:nvPr/>
          </p:nvGrpSpPr>
          <p:grpSpPr>
            <a:xfrm>
              <a:off x="8466500" y="2730300"/>
              <a:ext cx="72600" cy="72600"/>
              <a:chOff x="2145125" y="90950"/>
              <a:chExt cx="72600" cy="72600"/>
            </a:xfrm>
          </p:grpSpPr>
          <p:cxnSp>
            <p:nvCxnSpPr>
              <p:cNvPr id="466" name="Google Shape;466;p16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" name="Google Shape;467;p16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68" name="Google Shape;468;p16"/>
            <p:cNvSpPr/>
            <p:nvPr/>
          </p:nvSpPr>
          <p:spPr>
            <a:xfrm>
              <a:off x="5706075" y="540000"/>
              <a:ext cx="84600" cy="846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69" name="Google Shape;469;p16"/>
            <p:cNvGrpSpPr/>
            <p:nvPr/>
          </p:nvGrpSpPr>
          <p:grpSpPr>
            <a:xfrm>
              <a:off x="5573950" y="783150"/>
              <a:ext cx="72600" cy="72600"/>
              <a:chOff x="2145125" y="90950"/>
              <a:chExt cx="72600" cy="72600"/>
            </a:xfrm>
          </p:grpSpPr>
          <p:cxnSp>
            <p:nvCxnSpPr>
              <p:cNvPr id="470" name="Google Shape;470;p16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1" name="Google Shape;471;p16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72" name="Google Shape;472;p16"/>
            <p:cNvGrpSpPr/>
            <p:nvPr/>
          </p:nvGrpSpPr>
          <p:grpSpPr>
            <a:xfrm>
              <a:off x="292975" y="4782525"/>
              <a:ext cx="72600" cy="72600"/>
              <a:chOff x="2145125" y="90950"/>
              <a:chExt cx="72600" cy="72600"/>
            </a:xfrm>
          </p:grpSpPr>
          <p:cxnSp>
            <p:nvCxnSpPr>
              <p:cNvPr id="473" name="Google Shape;473;p16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4" name="Google Shape;474;p16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75" name="Google Shape;475;p16"/>
            <p:cNvGrpSpPr/>
            <p:nvPr/>
          </p:nvGrpSpPr>
          <p:grpSpPr>
            <a:xfrm flipH="1">
              <a:off x="8062500" y="386100"/>
              <a:ext cx="723000" cy="307800"/>
              <a:chOff x="6408575" y="622725"/>
              <a:chExt cx="723000" cy="307800"/>
            </a:xfrm>
          </p:grpSpPr>
          <p:sp>
            <p:nvSpPr>
              <p:cNvPr id="476" name="Google Shape;476;p16"/>
              <p:cNvSpPr/>
              <p:nvPr/>
            </p:nvSpPr>
            <p:spPr>
              <a:xfrm>
                <a:off x="6408575" y="622725"/>
                <a:ext cx="723000" cy="307800"/>
              </a:xfrm>
              <a:custGeom>
                <a:avLst/>
                <a:gdLst/>
                <a:ahLst/>
                <a:cxnLst/>
                <a:rect l="l" t="t" r="r" b="b"/>
                <a:pathLst>
                  <a:path w="28920" h="12312" extrusionOk="0">
                    <a:moveTo>
                      <a:pt x="16421" y="0"/>
                    </a:moveTo>
                    <a:cubicBezTo>
                      <a:pt x="13338" y="0"/>
                      <a:pt x="10767" y="2256"/>
                      <a:pt x="10369" y="5278"/>
                    </a:cubicBezTo>
                    <a:cubicBezTo>
                      <a:pt x="8519" y="5310"/>
                      <a:pt x="7012" y="6766"/>
                      <a:pt x="6906" y="8590"/>
                    </a:cubicBezTo>
                    <a:lnTo>
                      <a:pt x="205" y="8590"/>
                    </a:lnTo>
                    <a:cubicBezTo>
                      <a:pt x="93" y="8590"/>
                      <a:pt x="0" y="8683"/>
                      <a:pt x="0" y="8795"/>
                    </a:cubicBezTo>
                    <a:cubicBezTo>
                      <a:pt x="0" y="8907"/>
                      <a:pt x="93" y="9000"/>
                      <a:pt x="205" y="9000"/>
                    </a:cubicBezTo>
                    <a:lnTo>
                      <a:pt x="7310" y="9000"/>
                    </a:lnTo>
                    <a:lnTo>
                      <a:pt x="7310" y="8795"/>
                    </a:lnTo>
                    <a:cubicBezTo>
                      <a:pt x="7310" y="7081"/>
                      <a:pt x="8712" y="5688"/>
                      <a:pt x="10432" y="5688"/>
                    </a:cubicBezTo>
                    <a:lnTo>
                      <a:pt x="10738" y="5688"/>
                    </a:lnTo>
                    <a:lnTo>
                      <a:pt x="10757" y="5503"/>
                    </a:lnTo>
                    <a:cubicBezTo>
                      <a:pt x="11053" y="2599"/>
                      <a:pt x="13490" y="410"/>
                      <a:pt x="16425" y="410"/>
                    </a:cubicBezTo>
                    <a:cubicBezTo>
                      <a:pt x="19357" y="410"/>
                      <a:pt x="21796" y="2599"/>
                      <a:pt x="22091" y="5503"/>
                    </a:cubicBezTo>
                    <a:lnTo>
                      <a:pt x="22111" y="5688"/>
                    </a:lnTo>
                    <a:lnTo>
                      <a:pt x="25391" y="5688"/>
                    </a:lnTo>
                    <a:cubicBezTo>
                      <a:pt x="27113" y="5688"/>
                      <a:pt x="28514" y="7081"/>
                      <a:pt x="28514" y="8795"/>
                    </a:cubicBezTo>
                    <a:cubicBezTo>
                      <a:pt x="28514" y="10509"/>
                      <a:pt x="27113" y="11904"/>
                      <a:pt x="25391" y="11904"/>
                    </a:cubicBezTo>
                    <a:lnTo>
                      <a:pt x="4882" y="11904"/>
                    </a:lnTo>
                    <a:cubicBezTo>
                      <a:pt x="4768" y="11904"/>
                      <a:pt x="4678" y="11994"/>
                      <a:pt x="4678" y="12107"/>
                    </a:cubicBezTo>
                    <a:cubicBezTo>
                      <a:pt x="4678" y="12221"/>
                      <a:pt x="4768" y="12312"/>
                      <a:pt x="4882" y="12312"/>
                    </a:cubicBezTo>
                    <a:lnTo>
                      <a:pt x="25391" y="12312"/>
                    </a:lnTo>
                    <a:cubicBezTo>
                      <a:pt x="27336" y="12312"/>
                      <a:pt x="28920" y="10738"/>
                      <a:pt x="28920" y="8797"/>
                    </a:cubicBezTo>
                    <a:cubicBezTo>
                      <a:pt x="28920" y="6856"/>
                      <a:pt x="27336" y="5278"/>
                      <a:pt x="25389" y="5278"/>
                    </a:cubicBezTo>
                    <a:lnTo>
                      <a:pt x="22476" y="5278"/>
                    </a:lnTo>
                    <a:cubicBezTo>
                      <a:pt x="22076" y="2256"/>
                      <a:pt x="19505" y="0"/>
                      <a:pt x="164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7" name="Google Shape;477;p16"/>
              <p:cNvSpPr/>
              <p:nvPr/>
            </p:nvSpPr>
            <p:spPr>
              <a:xfrm>
                <a:off x="6554375" y="876475"/>
                <a:ext cx="181900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7276" h="409" extrusionOk="0">
                    <a:moveTo>
                      <a:pt x="205" y="0"/>
                    </a:moveTo>
                    <a:cubicBezTo>
                      <a:pt x="93" y="0"/>
                      <a:pt x="0" y="91"/>
                      <a:pt x="0" y="203"/>
                    </a:cubicBezTo>
                    <a:cubicBezTo>
                      <a:pt x="0" y="318"/>
                      <a:pt x="93" y="408"/>
                      <a:pt x="205" y="408"/>
                    </a:cubicBezTo>
                    <a:lnTo>
                      <a:pt x="7071" y="408"/>
                    </a:lnTo>
                    <a:cubicBezTo>
                      <a:pt x="7185" y="408"/>
                      <a:pt x="7276" y="318"/>
                      <a:pt x="7276" y="203"/>
                    </a:cubicBezTo>
                    <a:cubicBezTo>
                      <a:pt x="7276" y="91"/>
                      <a:pt x="7185" y="0"/>
                      <a:pt x="70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8" name="Google Shape;478;p16"/>
              <p:cNvSpPr/>
              <p:nvPr/>
            </p:nvSpPr>
            <p:spPr>
              <a:xfrm>
                <a:off x="6667350" y="754625"/>
                <a:ext cx="86425" cy="64800"/>
              </a:xfrm>
              <a:custGeom>
                <a:avLst/>
                <a:gdLst/>
                <a:ahLst/>
                <a:cxnLst/>
                <a:rect l="l" t="t" r="r" b="b"/>
                <a:pathLst>
                  <a:path w="3457" h="2592" extrusionOk="0">
                    <a:moveTo>
                      <a:pt x="205" y="0"/>
                    </a:moveTo>
                    <a:cubicBezTo>
                      <a:pt x="91" y="0"/>
                      <a:pt x="0" y="91"/>
                      <a:pt x="0" y="205"/>
                    </a:cubicBezTo>
                    <a:cubicBezTo>
                      <a:pt x="0" y="318"/>
                      <a:pt x="91" y="408"/>
                      <a:pt x="205" y="408"/>
                    </a:cubicBezTo>
                    <a:cubicBezTo>
                      <a:pt x="245" y="408"/>
                      <a:pt x="2637" y="428"/>
                      <a:pt x="3031" y="2426"/>
                    </a:cubicBezTo>
                    <a:cubicBezTo>
                      <a:pt x="3046" y="2524"/>
                      <a:pt x="3133" y="2591"/>
                      <a:pt x="3230" y="2591"/>
                    </a:cubicBezTo>
                    <a:cubicBezTo>
                      <a:pt x="3241" y="2591"/>
                      <a:pt x="3257" y="2591"/>
                      <a:pt x="3273" y="2589"/>
                    </a:cubicBezTo>
                    <a:cubicBezTo>
                      <a:pt x="3385" y="2565"/>
                      <a:pt x="3456" y="2457"/>
                      <a:pt x="3434" y="2347"/>
                    </a:cubicBezTo>
                    <a:cubicBezTo>
                      <a:pt x="2969" y="2"/>
                      <a:pt x="219" y="2"/>
                      <a:pt x="2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9" name="Google Shape;479;p16"/>
              <p:cNvSpPr/>
              <p:nvPr/>
            </p:nvSpPr>
            <p:spPr>
              <a:xfrm>
                <a:off x="6960550" y="754650"/>
                <a:ext cx="13425" cy="6777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2711" extrusionOk="0">
                    <a:moveTo>
                      <a:pt x="212" y="1"/>
                    </a:moveTo>
                    <a:cubicBezTo>
                      <a:pt x="207" y="1"/>
                      <a:pt x="202" y="1"/>
                      <a:pt x="198" y="1"/>
                    </a:cubicBezTo>
                    <a:cubicBezTo>
                      <a:pt x="83" y="13"/>
                      <a:pt x="3" y="112"/>
                      <a:pt x="12" y="226"/>
                    </a:cubicBezTo>
                    <a:cubicBezTo>
                      <a:pt x="12" y="238"/>
                      <a:pt x="123" y="1420"/>
                      <a:pt x="12" y="2486"/>
                    </a:cubicBezTo>
                    <a:cubicBezTo>
                      <a:pt x="1" y="2598"/>
                      <a:pt x="81" y="2698"/>
                      <a:pt x="194" y="2710"/>
                    </a:cubicBezTo>
                    <a:lnTo>
                      <a:pt x="217" y="2710"/>
                    </a:lnTo>
                    <a:cubicBezTo>
                      <a:pt x="320" y="2710"/>
                      <a:pt x="408" y="2631"/>
                      <a:pt x="420" y="2529"/>
                    </a:cubicBezTo>
                    <a:cubicBezTo>
                      <a:pt x="536" y="1420"/>
                      <a:pt x="426" y="236"/>
                      <a:pt x="420" y="187"/>
                    </a:cubicBezTo>
                    <a:cubicBezTo>
                      <a:pt x="409" y="78"/>
                      <a:pt x="312" y="1"/>
                      <a:pt x="2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276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9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3" name="Google Shape;553;p19"/>
          <p:cNvSpPr txBox="1">
            <a:spLocks noGrp="1"/>
          </p:cNvSpPr>
          <p:nvPr>
            <p:ph type="subTitle" idx="1"/>
          </p:nvPr>
        </p:nvSpPr>
        <p:spPr>
          <a:xfrm>
            <a:off x="6096000" y="2671684"/>
            <a:ext cx="4675600" cy="25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54" name="Google Shape;554;p19"/>
          <p:cNvGrpSpPr/>
          <p:nvPr/>
        </p:nvGrpSpPr>
        <p:grpSpPr>
          <a:xfrm>
            <a:off x="212733" y="257505"/>
            <a:ext cx="11725435" cy="6280463"/>
            <a:chOff x="159550" y="193128"/>
            <a:chExt cx="8794076" cy="4710347"/>
          </a:xfrm>
        </p:grpSpPr>
        <p:sp>
          <p:nvSpPr>
            <p:cNvPr id="555" name="Google Shape;555;p19"/>
            <p:cNvSpPr/>
            <p:nvPr/>
          </p:nvSpPr>
          <p:spPr>
            <a:xfrm>
              <a:off x="7894375" y="926625"/>
              <a:ext cx="167550" cy="10275"/>
            </a:xfrm>
            <a:custGeom>
              <a:avLst/>
              <a:gdLst/>
              <a:ahLst/>
              <a:cxnLst/>
              <a:rect l="l" t="t" r="r" b="b"/>
              <a:pathLst>
                <a:path w="6702" h="411" extrusionOk="0">
                  <a:moveTo>
                    <a:pt x="206" y="1"/>
                  </a:moveTo>
                  <a:cubicBezTo>
                    <a:pt x="92" y="1"/>
                    <a:pt x="1" y="93"/>
                    <a:pt x="1" y="206"/>
                  </a:cubicBezTo>
                  <a:cubicBezTo>
                    <a:pt x="1" y="320"/>
                    <a:pt x="92" y="411"/>
                    <a:pt x="206" y="411"/>
                  </a:cubicBezTo>
                  <a:lnTo>
                    <a:pt x="6496" y="411"/>
                  </a:lnTo>
                  <a:cubicBezTo>
                    <a:pt x="6611" y="411"/>
                    <a:pt x="6701" y="320"/>
                    <a:pt x="6701" y="206"/>
                  </a:cubicBezTo>
                  <a:cubicBezTo>
                    <a:pt x="6701" y="93"/>
                    <a:pt x="6611" y="1"/>
                    <a:pt x="64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56" name="Google Shape;556;p19"/>
            <p:cNvGrpSpPr/>
            <p:nvPr/>
          </p:nvGrpSpPr>
          <p:grpSpPr>
            <a:xfrm>
              <a:off x="7817800" y="4753050"/>
              <a:ext cx="448875" cy="150425"/>
              <a:chOff x="5537775" y="4224600"/>
              <a:chExt cx="448875" cy="150425"/>
            </a:xfrm>
          </p:grpSpPr>
          <p:sp>
            <p:nvSpPr>
              <p:cNvPr id="557" name="Google Shape;557;p19"/>
              <p:cNvSpPr/>
              <p:nvPr/>
            </p:nvSpPr>
            <p:spPr>
              <a:xfrm>
                <a:off x="5636250" y="4224600"/>
                <a:ext cx="327450" cy="116100"/>
              </a:xfrm>
              <a:custGeom>
                <a:avLst/>
                <a:gdLst/>
                <a:ahLst/>
                <a:cxnLst/>
                <a:rect l="l" t="t" r="r" b="b"/>
                <a:pathLst>
                  <a:path w="13098" h="4644" extrusionOk="0">
                    <a:moveTo>
                      <a:pt x="6056" y="0"/>
                    </a:moveTo>
                    <a:cubicBezTo>
                      <a:pt x="4825" y="0"/>
                      <a:pt x="3726" y="808"/>
                      <a:pt x="3357" y="1978"/>
                    </a:cubicBezTo>
                    <a:cubicBezTo>
                      <a:pt x="3133" y="1919"/>
                      <a:pt x="2900" y="1887"/>
                      <a:pt x="2670" y="1887"/>
                    </a:cubicBezTo>
                    <a:cubicBezTo>
                      <a:pt x="1202" y="1887"/>
                      <a:pt x="4" y="3081"/>
                      <a:pt x="4" y="4551"/>
                    </a:cubicBezTo>
                    <a:cubicBezTo>
                      <a:pt x="0" y="4596"/>
                      <a:pt x="39" y="4638"/>
                      <a:pt x="91" y="4638"/>
                    </a:cubicBezTo>
                    <a:cubicBezTo>
                      <a:pt x="140" y="4638"/>
                      <a:pt x="183" y="4596"/>
                      <a:pt x="183" y="4547"/>
                    </a:cubicBezTo>
                    <a:cubicBezTo>
                      <a:pt x="183" y="3178"/>
                      <a:pt x="1296" y="2065"/>
                      <a:pt x="2666" y="2065"/>
                    </a:cubicBezTo>
                    <a:cubicBezTo>
                      <a:pt x="2908" y="2065"/>
                      <a:pt x="3152" y="2102"/>
                      <a:pt x="3387" y="2173"/>
                    </a:cubicBezTo>
                    <a:lnTo>
                      <a:pt x="3475" y="2201"/>
                    </a:lnTo>
                    <a:lnTo>
                      <a:pt x="3499" y="2112"/>
                    </a:lnTo>
                    <a:cubicBezTo>
                      <a:pt x="3820" y="973"/>
                      <a:pt x="4868" y="181"/>
                      <a:pt x="6050" y="181"/>
                    </a:cubicBezTo>
                    <a:cubicBezTo>
                      <a:pt x="7211" y="181"/>
                      <a:pt x="8227" y="924"/>
                      <a:pt x="8580" y="2029"/>
                    </a:cubicBezTo>
                    <a:lnTo>
                      <a:pt x="8602" y="2104"/>
                    </a:lnTo>
                    <a:lnTo>
                      <a:pt x="8678" y="2094"/>
                    </a:lnTo>
                    <a:cubicBezTo>
                      <a:pt x="8805" y="2077"/>
                      <a:pt x="8911" y="2069"/>
                      <a:pt x="9011" y="2069"/>
                    </a:cubicBezTo>
                    <a:cubicBezTo>
                      <a:pt x="10381" y="2069"/>
                      <a:pt x="11494" y="3182"/>
                      <a:pt x="11494" y="4551"/>
                    </a:cubicBezTo>
                    <a:lnTo>
                      <a:pt x="11494" y="4644"/>
                    </a:lnTo>
                    <a:lnTo>
                      <a:pt x="13005" y="4644"/>
                    </a:lnTo>
                    <a:cubicBezTo>
                      <a:pt x="13054" y="4644"/>
                      <a:pt x="13097" y="4600"/>
                      <a:pt x="13097" y="4551"/>
                    </a:cubicBezTo>
                    <a:cubicBezTo>
                      <a:pt x="13097" y="4502"/>
                      <a:pt x="13054" y="4460"/>
                      <a:pt x="13005" y="4460"/>
                    </a:cubicBezTo>
                    <a:lnTo>
                      <a:pt x="11675" y="4460"/>
                    </a:lnTo>
                    <a:cubicBezTo>
                      <a:pt x="11626" y="3034"/>
                      <a:pt x="10452" y="1887"/>
                      <a:pt x="9013" y="1887"/>
                    </a:cubicBezTo>
                    <a:cubicBezTo>
                      <a:pt x="8925" y="1887"/>
                      <a:pt x="8836" y="1891"/>
                      <a:pt x="8734" y="1905"/>
                    </a:cubicBezTo>
                    <a:cubicBezTo>
                      <a:pt x="8336" y="762"/>
                      <a:pt x="7270" y="0"/>
                      <a:pt x="60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8" name="Google Shape;558;p19"/>
              <p:cNvSpPr/>
              <p:nvPr/>
            </p:nvSpPr>
            <p:spPr>
              <a:xfrm>
                <a:off x="5844525" y="4369600"/>
                <a:ext cx="142125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217" extrusionOk="0">
                    <a:moveTo>
                      <a:pt x="109" y="0"/>
                    </a:moveTo>
                    <a:cubicBezTo>
                      <a:pt x="50" y="0"/>
                      <a:pt x="1" y="49"/>
                      <a:pt x="1" y="108"/>
                    </a:cubicBezTo>
                    <a:cubicBezTo>
                      <a:pt x="1" y="168"/>
                      <a:pt x="50" y="217"/>
                      <a:pt x="109" y="217"/>
                    </a:cubicBezTo>
                    <a:lnTo>
                      <a:pt x="5576" y="217"/>
                    </a:lnTo>
                    <a:cubicBezTo>
                      <a:pt x="5635" y="217"/>
                      <a:pt x="5684" y="168"/>
                      <a:pt x="5684" y="108"/>
                    </a:cubicBezTo>
                    <a:cubicBezTo>
                      <a:pt x="5684" y="49"/>
                      <a:pt x="5635" y="0"/>
                      <a:pt x="55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9" name="Google Shape;559;p19"/>
              <p:cNvSpPr/>
              <p:nvPr/>
            </p:nvSpPr>
            <p:spPr>
              <a:xfrm>
                <a:off x="5543800" y="4341475"/>
                <a:ext cx="82800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3312" h="217" extrusionOk="0">
                    <a:moveTo>
                      <a:pt x="63" y="0"/>
                    </a:moveTo>
                    <a:cubicBezTo>
                      <a:pt x="26" y="0"/>
                      <a:pt x="0" y="49"/>
                      <a:pt x="0" y="108"/>
                    </a:cubicBezTo>
                    <a:cubicBezTo>
                      <a:pt x="0" y="168"/>
                      <a:pt x="30" y="217"/>
                      <a:pt x="63" y="217"/>
                    </a:cubicBezTo>
                    <a:lnTo>
                      <a:pt x="3247" y="217"/>
                    </a:lnTo>
                    <a:cubicBezTo>
                      <a:pt x="3284" y="217"/>
                      <a:pt x="3312" y="168"/>
                      <a:pt x="3312" y="108"/>
                    </a:cubicBezTo>
                    <a:cubicBezTo>
                      <a:pt x="3312" y="49"/>
                      <a:pt x="3282" y="0"/>
                      <a:pt x="32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0" name="Google Shape;560;p19"/>
              <p:cNvSpPr/>
              <p:nvPr/>
            </p:nvSpPr>
            <p:spPr>
              <a:xfrm>
                <a:off x="5537775" y="4369600"/>
                <a:ext cx="227175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9087" h="217" extrusionOk="0">
                    <a:moveTo>
                      <a:pt x="109" y="0"/>
                    </a:moveTo>
                    <a:cubicBezTo>
                      <a:pt x="50" y="0"/>
                      <a:pt x="1" y="49"/>
                      <a:pt x="1" y="108"/>
                    </a:cubicBezTo>
                    <a:cubicBezTo>
                      <a:pt x="1" y="168"/>
                      <a:pt x="50" y="217"/>
                      <a:pt x="109" y="217"/>
                    </a:cubicBezTo>
                    <a:lnTo>
                      <a:pt x="8979" y="217"/>
                    </a:lnTo>
                    <a:cubicBezTo>
                      <a:pt x="9040" y="217"/>
                      <a:pt x="9087" y="168"/>
                      <a:pt x="9087" y="108"/>
                    </a:cubicBezTo>
                    <a:cubicBezTo>
                      <a:pt x="9087" y="49"/>
                      <a:pt x="9038" y="0"/>
                      <a:pt x="89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1" name="Google Shape;561;p19"/>
              <p:cNvSpPr/>
              <p:nvPr/>
            </p:nvSpPr>
            <p:spPr>
              <a:xfrm>
                <a:off x="5723675" y="4335100"/>
                <a:ext cx="100150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4006" h="218" extrusionOk="0">
                    <a:moveTo>
                      <a:pt x="108" y="1"/>
                    </a:moveTo>
                    <a:cubicBezTo>
                      <a:pt x="49" y="1"/>
                      <a:pt x="0" y="50"/>
                      <a:pt x="0" y="109"/>
                    </a:cubicBezTo>
                    <a:cubicBezTo>
                      <a:pt x="0" y="168"/>
                      <a:pt x="49" y="218"/>
                      <a:pt x="108" y="218"/>
                    </a:cubicBezTo>
                    <a:lnTo>
                      <a:pt x="3897" y="218"/>
                    </a:lnTo>
                    <a:cubicBezTo>
                      <a:pt x="3956" y="218"/>
                      <a:pt x="4005" y="168"/>
                      <a:pt x="4005" y="109"/>
                    </a:cubicBezTo>
                    <a:cubicBezTo>
                      <a:pt x="4005" y="50"/>
                      <a:pt x="3956" y="1"/>
                      <a:pt x="38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62" name="Google Shape;562;p19"/>
            <p:cNvGrpSpPr/>
            <p:nvPr/>
          </p:nvGrpSpPr>
          <p:grpSpPr>
            <a:xfrm>
              <a:off x="8267261" y="901578"/>
              <a:ext cx="658543" cy="202711"/>
              <a:chOff x="3489250" y="4014775"/>
              <a:chExt cx="368725" cy="113500"/>
            </a:xfrm>
          </p:grpSpPr>
          <p:sp>
            <p:nvSpPr>
              <p:cNvPr id="563" name="Google Shape;563;p19"/>
              <p:cNvSpPr/>
              <p:nvPr/>
            </p:nvSpPr>
            <p:spPr>
              <a:xfrm>
                <a:off x="3532200" y="4014775"/>
                <a:ext cx="252600" cy="91475"/>
              </a:xfrm>
              <a:custGeom>
                <a:avLst/>
                <a:gdLst/>
                <a:ahLst/>
                <a:cxnLst/>
                <a:rect l="l" t="t" r="r" b="b"/>
                <a:pathLst>
                  <a:path w="10104" h="3659" extrusionOk="0">
                    <a:moveTo>
                      <a:pt x="5428" y="0"/>
                    </a:moveTo>
                    <a:cubicBezTo>
                      <a:pt x="4492" y="0"/>
                      <a:pt x="3671" y="580"/>
                      <a:pt x="3348" y="1448"/>
                    </a:cubicBezTo>
                    <a:cubicBezTo>
                      <a:pt x="3287" y="1442"/>
                      <a:pt x="3230" y="1439"/>
                      <a:pt x="3172" y="1439"/>
                    </a:cubicBezTo>
                    <a:cubicBezTo>
                      <a:pt x="2065" y="1439"/>
                      <a:pt x="1153" y="2309"/>
                      <a:pt x="1088" y="3403"/>
                    </a:cubicBezTo>
                    <a:lnTo>
                      <a:pt x="129" y="3403"/>
                    </a:lnTo>
                    <a:cubicBezTo>
                      <a:pt x="58" y="3403"/>
                      <a:pt x="1" y="3458"/>
                      <a:pt x="1" y="3529"/>
                    </a:cubicBezTo>
                    <a:cubicBezTo>
                      <a:pt x="1" y="3602"/>
                      <a:pt x="58" y="3657"/>
                      <a:pt x="129" y="3657"/>
                    </a:cubicBezTo>
                    <a:lnTo>
                      <a:pt x="1340" y="3657"/>
                    </a:lnTo>
                    <a:lnTo>
                      <a:pt x="1340" y="3529"/>
                    </a:lnTo>
                    <a:cubicBezTo>
                      <a:pt x="1340" y="2520"/>
                      <a:pt x="2164" y="1699"/>
                      <a:pt x="3172" y="1699"/>
                    </a:cubicBezTo>
                    <a:cubicBezTo>
                      <a:pt x="3245" y="1699"/>
                      <a:pt x="3324" y="1703"/>
                      <a:pt x="3417" y="1714"/>
                    </a:cubicBezTo>
                    <a:lnTo>
                      <a:pt x="3523" y="1730"/>
                    </a:lnTo>
                    <a:lnTo>
                      <a:pt x="3555" y="1626"/>
                    </a:lnTo>
                    <a:cubicBezTo>
                      <a:pt x="3817" y="806"/>
                      <a:pt x="4567" y="256"/>
                      <a:pt x="5426" y="256"/>
                    </a:cubicBezTo>
                    <a:cubicBezTo>
                      <a:pt x="6301" y="256"/>
                      <a:pt x="7077" y="846"/>
                      <a:pt x="7316" y="1689"/>
                    </a:cubicBezTo>
                    <a:lnTo>
                      <a:pt x="7349" y="1813"/>
                    </a:lnTo>
                    <a:lnTo>
                      <a:pt x="7475" y="1777"/>
                    </a:lnTo>
                    <a:cubicBezTo>
                      <a:pt x="7651" y="1724"/>
                      <a:pt x="7830" y="1699"/>
                      <a:pt x="8009" y="1699"/>
                    </a:cubicBezTo>
                    <a:cubicBezTo>
                      <a:pt x="9020" y="1699"/>
                      <a:pt x="9841" y="2520"/>
                      <a:pt x="9841" y="3531"/>
                    </a:cubicBezTo>
                    <a:cubicBezTo>
                      <a:pt x="9841" y="3602"/>
                      <a:pt x="9898" y="3659"/>
                      <a:pt x="9969" y="3659"/>
                    </a:cubicBezTo>
                    <a:cubicBezTo>
                      <a:pt x="10042" y="3659"/>
                      <a:pt x="10097" y="3600"/>
                      <a:pt x="10103" y="3529"/>
                    </a:cubicBezTo>
                    <a:cubicBezTo>
                      <a:pt x="10103" y="2376"/>
                      <a:pt x="9166" y="1439"/>
                      <a:pt x="8013" y="1439"/>
                    </a:cubicBezTo>
                    <a:cubicBezTo>
                      <a:pt x="7849" y="1439"/>
                      <a:pt x="7688" y="1458"/>
                      <a:pt x="7526" y="1496"/>
                    </a:cubicBezTo>
                    <a:cubicBezTo>
                      <a:pt x="7219" y="609"/>
                      <a:pt x="6374" y="0"/>
                      <a:pt x="54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4" name="Google Shape;564;p19"/>
              <p:cNvSpPr/>
              <p:nvPr/>
            </p:nvSpPr>
            <p:spPr>
              <a:xfrm>
                <a:off x="3685475" y="4121850"/>
                <a:ext cx="93900" cy="6425"/>
              </a:xfrm>
              <a:custGeom>
                <a:avLst/>
                <a:gdLst/>
                <a:ahLst/>
                <a:cxnLst/>
                <a:rect l="l" t="t" r="r" b="b"/>
                <a:pathLst>
                  <a:path w="3756" h="257" extrusionOk="0">
                    <a:moveTo>
                      <a:pt x="129" y="0"/>
                    </a:moveTo>
                    <a:cubicBezTo>
                      <a:pt x="56" y="0"/>
                      <a:pt x="1" y="58"/>
                      <a:pt x="1" y="128"/>
                    </a:cubicBezTo>
                    <a:cubicBezTo>
                      <a:pt x="1" y="199"/>
                      <a:pt x="56" y="256"/>
                      <a:pt x="129" y="256"/>
                    </a:cubicBezTo>
                    <a:lnTo>
                      <a:pt x="3628" y="256"/>
                    </a:lnTo>
                    <a:cubicBezTo>
                      <a:pt x="3698" y="256"/>
                      <a:pt x="3756" y="199"/>
                      <a:pt x="3756" y="128"/>
                    </a:cubicBezTo>
                    <a:cubicBezTo>
                      <a:pt x="3756" y="58"/>
                      <a:pt x="3698" y="0"/>
                      <a:pt x="36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5" name="Google Shape;565;p19"/>
              <p:cNvSpPr/>
              <p:nvPr/>
            </p:nvSpPr>
            <p:spPr>
              <a:xfrm>
                <a:off x="3499450" y="4121850"/>
                <a:ext cx="93950" cy="6425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257" extrusionOk="0">
                    <a:moveTo>
                      <a:pt x="128" y="0"/>
                    </a:moveTo>
                    <a:cubicBezTo>
                      <a:pt x="58" y="0"/>
                      <a:pt x="0" y="58"/>
                      <a:pt x="0" y="128"/>
                    </a:cubicBezTo>
                    <a:cubicBezTo>
                      <a:pt x="0" y="199"/>
                      <a:pt x="58" y="256"/>
                      <a:pt x="128" y="256"/>
                    </a:cubicBezTo>
                    <a:lnTo>
                      <a:pt x="3629" y="256"/>
                    </a:lnTo>
                    <a:cubicBezTo>
                      <a:pt x="3698" y="256"/>
                      <a:pt x="3757" y="199"/>
                      <a:pt x="3757" y="128"/>
                    </a:cubicBezTo>
                    <a:cubicBezTo>
                      <a:pt x="3757" y="58"/>
                      <a:pt x="3700" y="0"/>
                      <a:pt x="36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6" name="Google Shape;566;p19"/>
              <p:cNvSpPr/>
              <p:nvPr/>
            </p:nvSpPr>
            <p:spPr>
              <a:xfrm>
                <a:off x="3489250" y="4121850"/>
                <a:ext cx="148275" cy="6425"/>
              </a:xfrm>
              <a:custGeom>
                <a:avLst/>
                <a:gdLst/>
                <a:ahLst/>
                <a:cxnLst/>
                <a:rect l="l" t="t" r="r" b="b"/>
                <a:pathLst>
                  <a:path w="5931" h="257" extrusionOk="0">
                    <a:moveTo>
                      <a:pt x="129" y="0"/>
                    </a:moveTo>
                    <a:cubicBezTo>
                      <a:pt x="58" y="0"/>
                      <a:pt x="1" y="58"/>
                      <a:pt x="1" y="128"/>
                    </a:cubicBezTo>
                    <a:cubicBezTo>
                      <a:pt x="1" y="199"/>
                      <a:pt x="58" y="256"/>
                      <a:pt x="129" y="256"/>
                    </a:cubicBezTo>
                    <a:lnTo>
                      <a:pt x="5803" y="256"/>
                    </a:lnTo>
                    <a:cubicBezTo>
                      <a:pt x="5874" y="256"/>
                      <a:pt x="5931" y="199"/>
                      <a:pt x="5931" y="128"/>
                    </a:cubicBezTo>
                    <a:cubicBezTo>
                      <a:pt x="5931" y="58"/>
                      <a:pt x="5874" y="0"/>
                      <a:pt x="58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7" name="Google Shape;567;p19"/>
              <p:cNvSpPr/>
              <p:nvPr/>
            </p:nvSpPr>
            <p:spPr>
              <a:xfrm>
                <a:off x="3608150" y="4099825"/>
                <a:ext cx="67000" cy="6425"/>
              </a:xfrm>
              <a:custGeom>
                <a:avLst/>
                <a:gdLst/>
                <a:ahLst/>
                <a:cxnLst/>
                <a:rect l="l" t="t" r="r" b="b"/>
                <a:pathLst>
                  <a:path w="2680" h="257" extrusionOk="0">
                    <a:moveTo>
                      <a:pt x="129" y="1"/>
                    </a:moveTo>
                    <a:cubicBezTo>
                      <a:pt x="56" y="1"/>
                      <a:pt x="0" y="56"/>
                      <a:pt x="0" y="129"/>
                    </a:cubicBezTo>
                    <a:cubicBezTo>
                      <a:pt x="0" y="200"/>
                      <a:pt x="56" y="257"/>
                      <a:pt x="129" y="257"/>
                    </a:cubicBezTo>
                    <a:lnTo>
                      <a:pt x="2552" y="257"/>
                    </a:lnTo>
                    <a:cubicBezTo>
                      <a:pt x="2623" y="257"/>
                      <a:pt x="2680" y="200"/>
                      <a:pt x="2680" y="129"/>
                    </a:cubicBezTo>
                    <a:cubicBezTo>
                      <a:pt x="2680" y="56"/>
                      <a:pt x="2623" y="1"/>
                      <a:pt x="2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8" name="Google Shape;568;p19"/>
              <p:cNvSpPr/>
              <p:nvPr/>
            </p:nvSpPr>
            <p:spPr>
              <a:xfrm>
                <a:off x="3790975" y="4101400"/>
                <a:ext cx="67000" cy="6425"/>
              </a:xfrm>
              <a:custGeom>
                <a:avLst/>
                <a:gdLst/>
                <a:ahLst/>
                <a:cxnLst/>
                <a:rect l="l" t="t" r="r" b="b"/>
                <a:pathLst>
                  <a:path w="2680" h="257" extrusionOk="0">
                    <a:moveTo>
                      <a:pt x="129" y="1"/>
                    </a:moveTo>
                    <a:cubicBezTo>
                      <a:pt x="58" y="1"/>
                      <a:pt x="1" y="58"/>
                      <a:pt x="1" y="129"/>
                    </a:cubicBezTo>
                    <a:cubicBezTo>
                      <a:pt x="1" y="200"/>
                      <a:pt x="58" y="257"/>
                      <a:pt x="129" y="257"/>
                    </a:cubicBezTo>
                    <a:lnTo>
                      <a:pt x="2552" y="257"/>
                    </a:lnTo>
                    <a:cubicBezTo>
                      <a:pt x="2623" y="257"/>
                      <a:pt x="2680" y="200"/>
                      <a:pt x="2680" y="129"/>
                    </a:cubicBezTo>
                    <a:cubicBezTo>
                      <a:pt x="2680" y="58"/>
                      <a:pt x="2623" y="1"/>
                      <a:pt x="2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569" name="Google Shape;569;p19"/>
            <p:cNvSpPr/>
            <p:nvPr/>
          </p:nvSpPr>
          <p:spPr>
            <a:xfrm flipH="1">
              <a:off x="8339400" y="4540325"/>
              <a:ext cx="84600" cy="846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70" name="Google Shape;570;p19"/>
            <p:cNvGrpSpPr/>
            <p:nvPr/>
          </p:nvGrpSpPr>
          <p:grpSpPr>
            <a:xfrm flipH="1">
              <a:off x="396000" y="3030400"/>
              <a:ext cx="72600" cy="72600"/>
              <a:chOff x="2145125" y="90950"/>
              <a:chExt cx="72600" cy="72600"/>
            </a:xfrm>
          </p:grpSpPr>
          <p:cxnSp>
            <p:nvCxnSpPr>
              <p:cNvPr id="571" name="Google Shape;571;p19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2" name="Google Shape;572;p19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73" name="Google Shape;573;p19"/>
            <p:cNvSpPr/>
            <p:nvPr/>
          </p:nvSpPr>
          <p:spPr>
            <a:xfrm>
              <a:off x="8869025" y="193128"/>
              <a:ext cx="84601" cy="82650"/>
            </a:xfrm>
            <a:custGeom>
              <a:avLst/>
              <a:gdLst/>
              <a:ahLst/>
              <a:cxnLst/>
              <a:rect l="l" t="t" r="r" b="b"/>
              <a:pathLst>
                <a:path w="2905" h="2838" extrusionOk="0">
                  <a:moveTo>
                    <a:pt x="1491" y="0"/>
                  </a:moveTo>
                  <a:cubicBezTo>
                    <a:pt x="1459" y="0"/>
                    <a:pt x="1425" y="31"/>
                    <a:pt x="1399" y="92"/>
                  </a:cubicBezTo>
                  <a:lnTo>
                    <a:pt x="1124" y="739"/>
                  </a:lnTo>
                  <a:cubicBezTo>
                    <a:pt x="1068" y="863"/>
                    <a:pt x="919" y="1005"/>
                    <a:pt x="791" y="1050"/>
                  </a:cubicBezTo>
                  <a:lnTo>
                    <a:pt x="131" y="1288"/>
                  </a:lnTo>
                  <a:cubicBezTo>
                    <a:pt x="3" y="1336"/>
                    <a:pt x="1" y="1416"/>
                    <a:pt x="127" y="1471"/>
                  </a:cubicBezTo>
                  <a:lnTo>
                    <a:pt x="771" y="1747"/>
                  </a:lnTo>
                  <a:cubicBezTo>
                    <a:pt x="897" y="1800"/>
                    <a:pt x="1037" y="1952"/>
                    <a:pt x="1084" y="2080"/>
                  </a:cubicBezTo>
                  <a:lnTo>
                    <a:pt x="1323" y="2740"/>
                  </a:lnTo>
                  <a:cubicBezTo>
                    <a:pt x="1346" y="2805"/>
                    <a:pt x="1379" y="2838"/>
                    <a:pt x="1412" y="2838"/>
                  </a:cubicBezTo>
                  <a:cubicBezTo>
                    <a:pt x="1445" y="2838"/>
                    <a:pt x="1479" y="2806"/>
                    <a:pt x="1506" y="2744"/>
                  </a:cubicBezTo>
                  <a:lnTo>
                    <a:pt x="1780" y="2100"/>
                  </a:lnTo>
                  <a:cubicBezTo>
                    <a:pt x="1835" y="1974"/>
                    <a:pt x="1985" y="1834"/>
                    <a:pt x="2113" y="1787"/>
                  </a:cubicBezTo>
                  <a:lnTo>
                    <a:pt x="2773" y="1548"/>
                  </a:lnTo>
                  <a:cubicBezTo>
                    <a:pt x="2901" y="1501"/>
                    <a:pt x="2905" y="1420"/>
                    <a:pt x="2778" y="1365"/>
                  </a:cubicBezTo>
                  <a:lnTo>
                    <a:pt x="2132" y="1089"/>
                  </a:lnTo>
                  <a:cubicBezTo>
                    <a:pt x="2008" y="1036"/>
                    <a:pt x="1866" y="886"/>
                    <a:pt x="1821" y="758"/>
                  </a:cubicBezTo>
                  <a:lnTo>
                    <a:pt x="1581" y="98"/>
                  </a:lnTo>
                  <a:cubicBezTo>
                    <a:pt x="1558" y="33"/>
                    <a:pt x="1525" y="0"/>
                    <a:pt x="14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19"/>
            <p:cNvSpPr/>
            <p:nvPr/>
          </p:nvSpPr>
          <p:spPr>
            <a:xfrm flipH="1">
              <a:off x="159550" y="3186825"/>
              <a:ext cx="84600" cy="846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060314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Title and three columns "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22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22"/>
          <p:cNvSpPr txBox="1">
            <a:spLocks noGrp="1"/>
          </p:cNvSpPr>
          <p:nvPr>
            <p:ph type="title" idx="2"/>
          </p:nvPr>
        </p:nvSpPr>
        <p:spPr>
          <a:xfrm flipH="1">
            <a:off x="7433500" y="1671567"/>
            <a:ext cx="3813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13" name="Google Shape;713;p22"/>
          <p:cNvSpPr txBox="1">
            <a:spLocks noGrp="1"/>
          </p:cNvSpPr>
          <p:nvPr>
            <p:ph type="subTitle" idx="1"/>
          </p:nvPr>
        </p:nvSpPr>
        <p:spPr>
          <a:xfrm flipH="1">
            <a:off x="7433500" y="2410167"/>
            <a:ext cx="3813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4" name="Google Shape;714;p22"/>
          <p:cNvSpPr txBox="1">
            <a:spLocks noGrp="1"/>
          </p:cNvSpPr>
          <p:nvPr>
            <p:ph type="title" idx="3"/>
          </p:nvPr>
        </p:nvSpPr>
        <p:spPr>
          <a:xfrm flipH="1">
            <a:off x="7433500" y="3310433"/>
            <a:ext cx="3813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15" name="Google Shape;715;p22"/>
          <p:cNvSpPr txBox="1">
            <a:spLocks noGrp="1"/>
          </p:cNvSpPr>
          <p:nvPr>
            <p:ph type="subTitle" idx="4"/>
          </p:nvPr>
        </p:nvSpPr>
        <p:spPr>
          <a:xfrm flipH="1">
            <a:off x="7433500" y="4049033"/>
            <a:ext cx="3813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22"/>
          <p:cNvSpPr txBox="1">
            <a:spLocks noGrp="1"/>
          </p:cNvSpPr>
          <p:nvPr>
            <p:ph type="title" idx="5"/>
          </p:nvPr>
        </p:nvSpPr>
        <p:spPr>
          <a:xfrm flipH="1">
            <a:off x="7433500" y="4949348"/>
            <a:ext cx="3813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17" name="Google Shape;717;p22"/>
          <p:cNvSpPr txBox="1">
            <a:spLocks noGrp="1"/>
          </p:cNvSpPr>
          <p:nvPr>
            <p:ph type="subTitle" idx="6"/>
          </p:nvPr>
        </p:nvSpPr>
        <p:spPr>
          <a:xfrm flipH="1">
            <a:off x="7433500" y="5687948"/>
            <a:ext cx="3813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18" name="Google Shape;718;p22"/>
          <p:cNvGrpSpPr/>
          <p:nvPr/>
        </p:nvGrpSpPr>
        <p:grpSpPr>
          <a:xfrm>
            <a:off x="477100" y="395834"/>
            <a:ext cx="11287800" cy="2751967"/>
            <a:chOff x="357825" y="296875"/>
            <a:chExt cx="8465850" cy="2063975"/>
          </a:xfrm>
        </p:grpSpPr>
        <p:sp>
          <p:nvSpPr>
            <p:cNvPr id="719" name="Google Shape;719;p22"/>
            <p:cNvSpPr/>
            <p:nvPr/>
          </p:nvSpPr>
          <p:spPr>
            <a:xfrm>
              <a:off x="8739075" y="455400"/>
              <a:ext cx="84600" cy="846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20" name="Google Shape;720;p22"/>
            <p:cNvGrpSpPr/>
            <p:nvPr/>
          </p:nvGrpSpPr>
          <p:grpSpPr>
            <a:xfrm>
              <a:off x="8666475" y="296875"/>
              <a:ext cx="72600" cy="72600"/>
              <a:chOff x="2145125" y="90950"/>
              <a:chExt cx="72600" cy="72600"/>
            </a:xfrm>
          </p:grpSpPr>
          <p:cxnSp>
            <p:nvCxnSpPr>
              <p:cNvPr id="721" name="Google Shape;721;p22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2" name="Google Shape;722;p22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23" name="Google Shape;723;p22"/>
            <p:cNvGrpSpPr/>
            <p:nvPr/>
          </p:nvGrpSpPr>
          <p:grpSpPr>
            <a:xfrm flipH="1">
              <a:off x="357825" y="2140025"/>
              <a:ext cx="838350" cy="220825"/>
              <a:chOff x="2095150" y="4632100"/>
              <a:chExt cx="838350" cy="220825"/>
            </a:xfrm>
          </p:grpSpPr>
          <p:sp>
            <p:nvSpPr>
              <p:cNvPr id="724" name="Google Shape;724;p22"/>
              <p:cNvSpPr/>
              <p:nvPr/>
            </p:nvSpPr>
            <p:spPr>
              <a:xfrm>
                <a:off x="2239500" y="4632100"/>
                <a:ext cx="480000" cy="170200"/>
              </a:xfrm>
              <a:custGeom>
                <a:avLst/>
                <a:gdLst/>
                <a:ahLst/>
                <a:cxnLst/>
                <a:rect l="l" t="t" r="r" b="b"/>
                <a:pathLst>
                  <a:path w="19200" h="6808" extrusionOk="0">
                    <a:moveTo>
                      <a:pt x="8874" y="1"/>
                    </a:moveTo>
                    <a:cubicBezTo>
                      <a:pt x="7070" y="1"/>
                      <a:pt x="5458" y="1185"/>
                      <a:pt x="4914" y="2899"/>
                    </a:cubicBezTo>
                    <a:cubicBezTo>
                      <a:pt x="4583" y="2810"/>
                      <a:pt x="4246" y="2767"/>
                      <a:pt x="3908" y="2767"/>
                    </a:cubicBezTo>
                    <a:cubicBezTo>
                      <a:pt x="1752" y="2767"/>
                      <a:pt x="1" y="4520"/>
                      <a:pt x="1" y="6672"/>
                    </a:cubicBezTo>
                    <a:cubicBezTo>
                      <a:pt x="1" y="6748"/>
                      <a:pt x="60" y="6808"/>
                      <a:pt x="135" y="6808"/>
                    </a:cubicBezTo>
                    <a:cubicBezTo>
                      <a:pt x="208" y="6808"/>
                      <a:pt x="267" y="6748"/>
                      <a:pt x="267" y="6676"/>
                    </a:cubicBezTo>
                    <a:cubicBezTo>
                      <a:pt x="267" y="4668"/>
                      <a:pt x="1900" y="3035"/>
                      <a:pt x="3908" y="3035"/>
                    </a:cubicBezTo>
                    <a:cubicBezTo>
                      <a:pt x="4264" y="3035"/>
                      <a:pt x="4621" y="3090"/>
                      <a:pt x="4965" y="3192"/>
                    </a:cubicBezTo>
                    <a:lnTo>
                      <a:pt x="5096" y="3232"/>
                    </a:lnTo>
                    <a:lnTo>
                      <a:pt x="5133" y="3102"/>
                    </a:lnTo>
                    <a:cubicBezTo>
                      <a:pt x="5604" y="1435"/>
                      <a:pt x="7142" y="269"/>
                      <a:pt x="8874" y="269"/>
                    </a:cubicBezTo>
                    <a:cubicBezTo>
                      <a:pt x="10576" y="269"/>
                      <a:pt x="12066" y="1358"/>
                      <a:pt x="12580" y="2982"/>
                    </a:cubicBezTo>
                    <a:lnTo>
                      <a:pt x="12615" y="3086"/>
                    </a:lnTo>
                    <a:lnTo>
                      <a:pt x="12726" y="3072"/>
                    </a:lnTo>
                    <a:cubicBezTo>
                      <a:pt x="12911" y="3047"/>
                      <a:pt x="13065" y="3035"/>
                      <a:pt x="13210" y="3035"/>
                    </a:cubicBezTo>
                    <a:cubicBezTo>
                      <a:pt x="15218" y="3035"/>
                      <a:pt x="16851" y="4668"/>
                      <a:pt x="16851" y="6676"/>
                    </a:cubicBezTo>
                    <a:lnTo>
                      <a:pt x="16851" y="6808"/>
                    </a:lnTo>
                    <a:lnTo>
                      <a:pt x="19068" y="6808"/>
                    </a:lnTo>
                    <a:cubicBezTo>
                      <a:pt x="19140" y="6808"/>
                      <a:pt x="19200" y="6748"/>
                      <a:pt x="19200" y="6676"/>
                    </a:cubicBezTo>
                    <a:cubicBezTo>
                      <a:pt x="19200" y="6601"/>
                      <a:pt x="19140" y="6542"/>
                      <a:pt x="19068" y="6542"/>
                    </a:cubicBezTo>
                    <a:lnTo>
                      <a:pt x="17117" y="6542"/>
                    </a:lnTo>
                    <a:cubicBezTo>
                      <a:pt x="17044" y="4449"/>
                      <a:pt x="15320" y="2769"/>
                      <a:pt x="13212" y="2769"/>
                    </a:cubicBezTo>
                    <a:cubicBezTo>
                      <a:pt x="13084" y="2769"/>
                      <a:pt x="12952" y="2777"/>
                      <a:pt x="12803" y="2794"/>
                    </a:cubicBezTo>
                    <a:cubicBezTo>
                      <a:pt x="12221" y="1120"/>
                      <a:pt x="10657" y="1"/>
                      <a:pt x="88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5" name="Google Shape;725;p22"/>
              <p:cNvSpPr/>
              <p:nvPr/>
            </p:nvSpPr>
            <p:spPr>
              <a:xfrm>
                <a:off x="2545025" y="4844875"/>
                <a:ext cx="20842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8337" h="322" extrusionOk="0">
                    <a:moveTo>
                      <a:pt x="160" y="1"/>
                    </a:moveTo>
                    <a:cubicBezTo>
                      <a:pt x="71" y="1"/>
                      <a:pt x="0" y="72"/>
                      <a:pt x="0" y="160"/>
                    </a:cubicBezTo>
                    <a:cubicBezTo>
                      <a:pt x="0" y="249"/>
                      <a:pt x="71" y="322"/>
                      <a:pt x="160" y="322"/>
                    </a:cubicBezTo>
                    <a:lnTo>
                      <a:pt x="8176" y="322"/>
                    </a:lnTo>
                    <a:cubicBezTo>
                      <a:pt x="8265" y="322"/>
                      <a:pt x="8336" y="249"/>
                      <a:pt x="8336" y="160"/>
                    </a:cubicBezTo>
                    <a:cubicBezTo>
                      <a:pt x="8336" y="72"/>
                      <a:pt x="8265" y="1"/>
                      <a:pt x="81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6" name="Google Shape;726;p22"/>
              <p:cNvSpPr/>
              <p:nvPr/>
            </p:nvSpPr>
            <p:spPr>
              <a:xfrm>
                <a:off x="2103975" y="4803550"/>
                <a:ext cx="12142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322" extrusionOk="0">
                    <a:moveTo>
                      <a:pt x="93" y="1"/>
                    </a:moveTo>
                    <a:cubicBezTo>
                      <a:pt x="41" y="1"/>
                      <a:pt x="0" y="74"/>
                      <a:pt x="0" y="162"/>
                    </a:cubicBezTo>
                    <a:cubicBezTo>
                      <a:pt x="0" y="251"/>
                      <a:pt x="41" y="322"/>
                      <a:pt x="93" y="322"/>
                    </a:cubicBezTo>
                    <a:lnTo>
                      <a:pt x="4762" y="322"/>
                    </a:lnTo>
                    <a:cubicBezTo>
                      <a:pt x="4813" y="322"/>
                      <a:pt x="4856" y="251"/>
                      <a:pt x="4856" y="162"/>
                    </a:cubicBezTo>
                    <a:cubicBezTo>
                      <a:pt x="4856" y="74"/>
                      <a:pt x="4813" y="1"/>
                      <a:pt x="476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7" name="Google Shape;727;p22"/>
              <p:cNvSpPr/>
              <p:nvPr/>
            </p:nvSpPr>
            <p:spPr>
              <a:xfrm>
                <a:off x="2095150" y="4844875"/>
                <a:ext cx="33317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13327" h="322" extrusionOk="0">
                    <a:moveTo>
                      <a:pt x="160" y="1"/>
                    </a:moveTo>
                    <a:cubicBezTo>
                      <a:pt x="71" y="1"/>
                      <a:pt x="0" y="72"/>
                      <a:pt x="0" y="160"/>
                    </a:cubicBezTo>
                    <a:cubicBezTo>
                      <a:pt x="0" y="249"/>
                      <a:pt x="71" y="322"/>
                      <a:pt x="160" y="322"/>
                    </a:cubicBezTo>
                    <a:lnTo>
                      <a:pt x="13165" y="322"/>
                    </a:lnTo>
                    <a:cubicBezTo>
                      <a:pt x="13253" y="322"/>
                      <a:pt x="13326" y="249"/>
                      <a:pt x="13326" y="160"/>
                    </a:cubicBezTo>
                    <a:cubicBezTo>
                      <a:pt x="13326" y="72"/>
                      <a:pt x="13253" y="1"/>
                      <a:pt x="131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8" name="Google Shape;728;p22"/>
              <p:cNvSpPr/>
              <p:nvPr/>
            </p:nvSpPr>
            <p:spPr>
              <a:xfrm>
                <a:off x="2367725" y="4794300"/>
                <a:ext cx="146825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5873" h="320" extrusionOk="0">
                    <a:moveTo>
                      <a:pt x="160" y="0"/>
                    </a:moveTo>
                    <a:cubicBezTo>
                      <a:pt x="71" y="0"/>
                      <a:pt x="0" y="71"/>
                      <a:pt x="0" y="160"/>
                    </a:cubicBezTo>
                    <a:cubicBezTo>
                      <a:pt x="0" y="249"/>
                      <a:pt x="71" y="320"/>
                      <a:pt x="160" y="320"/>
                    </a:cubicBezTo>
                    <a:lnTo>
                      <a:pt x="5713" y="320"/>
                    </a:lnTo>
                    <a:cubicBezTo>
                      <a:pt x="5802" y="320"/>
                      <a:pt x="5873" y="249"/>
                      <a:pt x="5873" y="160"/>
                    </a:cubicBezTo>
                    <a:cubicBezTo>
                      <a:pt x="5873" y="71"/>
                      <a:pt x="5802" y="0"/>
                      <a:pt x="57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9" name="Google Shape;729;p22"/>
              <p:cNvSpPr/>
              <p:nvPr/>
            </p:nvSpPr>
            <p:spPr>
              <a:xfrm>
                <a:off x="2786650" y="4798050"/>
                <a:ext cx="146850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5874" h="320" extrusionOk="0">
                    <a:moveTo>
                      <a:pt x="160" y="0"/>
                    </a:moveTo>
                    <a:cubicBezTo>
                      <a:pt x="72" y="0"/>
                      <a:pt x="1" y="71"/>
                      <a:pt x="1" y="160"/>
                    </a:cubicBezTo>
                    <a:cubicBezTo>
                      <a:pt x="1" y="248"/>
                      <a:pt x="72" y="319"/>
                      <a:pt x="160" y="319"/>
                    </a:cubicBezTo>
                    <a:lnTo>
                      <a:pt x="5714" y="319"/>
                    </a:lnTo>
                    <a:cubicBezTo>
                      <a:pt x="5803" y="319"/>
                      <a:pt x="5874" y="248"/>
                      <a:pt x="5874" y="160"/>
                    </a:cubicBezTo>
                    <a:cubicBezTo>
                      <a:pt x="5874" y="71"/>
                      <a:pt x="5803" y="0"/>
                      <a:pt x="57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8762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703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zha One"/>
              <a:buNone/>
              <a:defRPr sz="28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649444"/>
            <a:ext cx="10272000" cy="4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857842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50" r:id="rId4"/>
    <p:sldLayoutId id="2147483756" r:id="rId5"/>
    <p:sldLayoutId id="2147483760" r:id="rId6"/>
    <p:sldLayoutId id="2147483763" r:id="rId7"/>
    <p:sldLayoutId id="2147483766" r:id="rId8"/>
    <p:sldLayoutId id="2147483774" r:id="rId9"/>
    <p:sldLayoutId id="2147483775" r:id="rId10"/>
    <p:sldLayoutId id="2147483776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insideairbnb.com/get-the-dat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2" name="Google Shape;992;p35"/>
          <p:cNvGrpSpPr/>
          <p:nvPr/>
        </p:nvGrpSpPr>
        <p:grpSpPr>
          <a:xfrm>
            <a:off x="3432307" y="456634"/>
            <a:ext cx="5247231" cy="4494461"/>
            <a:chOff x="2574230" y="342475"/>
            <a:chExt cx="3935423" cy="3370846"/>
          </a:xfrm>
        </p:grpSpPr>
        <p:grpSp>
          <p:nvGrpSpPr>
            <p:cNvPr id="993" name="Google Shape;993;p35"/>
            <p:cNvGrpSpPr/>
            <p:nvPr/>
          </p:nvGrpSpPr>
          <p:grpSpPr>
            <a:xfrm>
              <a:off x="2574230" y="342475"/>
              <a:ext cx="3935423" cy="3370846"/>
              <a:chOff x="2574230" y="342475"/>
              <a:chExt cx="3935423" cy="3370846"/>
            </a:xfrm>
          </p:grpSpPr>
          <p:grpSp>
            <p:nvGrpSpPr>
              <p:cNvPr id="994" name="Google Shape;994;p35"/>
              <p:cNvGrpSpPr/>
              <p:nvPr/>
            </p:nvGrpSpPr>
            <p:grpSpPr>
              <a:xfrm>
                <a:off x="2574230" y="539990"/>
                <a:ext cx="3935423" cy="3173331"/>
                <a:chOff x="2574230" y="539990"/>
                <a:chExt cx="3935423" cy="3173331"/>
              </a:xfrm>
            </p:grpSpPr>
            <p:sp>
              <p:nvSpPr>
                <p:cNvPr id="995" name="Google Shape;995;p35"/>
                <p:cNvSpPr/>
                <p:nvPr/>
              </p:nvSpPr>
              <p:spPr>
                <a:xfrm>
                  <a:off x="2574230" y="983287"/>
                  <a:ext cx="3935423" cy="2730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38" h="58875" extrusionOk="0">
                      <a:moveTo>
                        <a:pt x="27109" y="1"/>
                      </a:moveTo>
                      <a:cubicBezTo>
                        <a:pt x="21245" y="1"/>
                        <a:pt x="14813" y="2612"/>
                        <a:pt x="9991" y="11566"/>
                      </a:cubicBezTo>
                      <a:cubicBezTo>
                        <a:pt x="0" y="30120"/>
                        <a:pt x="15968" y="58618"/>
                        <a:pt x="42419" y="58874"/>
                      </a:cubicBezTo>
                      <a:cubicBezTo>
                        <a:pt x="68870" y="58620"/>
                        <a:pt x="84837" y="30122"/>
                        <a:pt x="74847" y="11566"/>
                      </a:cubicBezTo>
                      <a:cubicBezTo>
                        <a:pt x="70025" y="2612"/>
                        <a:pt x="63592" y="1"/>
                        <a:pt x="57728" y="1"/>
                      </a:cubicBezTo>
                      <a:cubicBezTo>
                        <a:pt x="54011" y="1"/>
                        <a:pt x="50522" y="1050"/>
                        <a:pt x="47817" y="2198"/>
                      </a:cubicBezTo>
                      <a:cubicBezTo>
                        <a:pt x="46089" y="2932"/>
                        <a:pt x="44254" y="3299"/>
                        <a:pt x="42419" y="3299"/>
                      </a:cubicBezTo>
                      <a:cubicBezTo>
                        <a:pt x="40584" y="3299"/>
                        <a:pt x="38749" y="2932"/>
                        <a:pt x="37021" y="2198"/>
                      </a:cubicBezTo>
                      <a:cubicBezTo>
                        <a:pt x="34315" y="1050"/>
                        <a:pt x="30826" y="1"/>
                        <a:pt x="2710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6" name="Google Shape;996;p35"/>
                <p:cNvSpPr/>
                <p:nvPr/>
              </p:nvSpPr>
              <p:spPr>
                <a:xfrm>
                  <a:off x="2939393" y="1638773"/>
                  <a:ext cx="3502442" cy="20744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4" h="44737" extrusionOk="0">
                      <a:moveTo>
                        <a:pt x="68169" y="1"/>
                      </a:moveTo>
                      <a:cubicBezTo>
                        <a:pt x="72111" y="18043"/>
                        <a:pt x="56880" y="40605"/>
                        <a:pt x="33357" y="40830"/>
                      </a:cubicBezTo>
                      <a:cubicBezTo>
                        <a:pt x="17031" y="40672"/>
                        <a:pt x="4700" y="29752"/>
                        <a:pt x="1" y="17052"/>
                      </a:cubicBezTo>
                      <a:lnTo>
                        <a:pt x="1" y="17052"/>
                      </a:lnTo>
                      <a:cubicBezTo>
                        <a:pt x="3431" y="31334"/>
                        <a:pt x="16564" y="44563"/>
                        <a:pt x="34547" y="44736"/>
                      </a:cubicBezTo>
                      <a:cubicBezTo>
                        <a:pt x="59806" y="44494"/>
                        <a:pt x="75504" y="18500"/>
                        <a:pt x="6816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7" name="Google Shape;997;p35"/>
                <p:cNvSpPr/>
                <p:nvPr/>
              </p:nvSpPr>
              <p:spPr>
                <a:xfrm>
                  <a:off x="4562399" y="539990"/>
                  <a:ext cx="591951" cy="4973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61" h="10726" extrusionOk="0">
                      <a:moveTo>
                        <a:pt x="10482" y="1"/>
                      </a:moveTo>
                      <a:cubicBezTo>
                        <a:pt x="10372" y="1"/>
                        <a:pt x="10260" y="10"/>
                        <a:pt x="10146" y="30"/>
                      </a:cubicBezTo>
                      <a:cubicBezTo>
                        <a:pt x="7347" y="513"/>
                        <a:pt x="3609" y="1311"/>
                        <a:pt x="2382" y="2288"/>
                      </a:cubicBezTo>
                      <a:cubicBezTo>
                        <a:pt x="337" y="3915"/>
                        <a:pt x="0" y="6892"/>
                        <a:pt x="1627" y="8939"/>
                      </a:cubicBezTo>
                      <a:cubicBezTo>
                        <a:pt x="2562" y="10114"/>
                        <a:pt x="3940" y="10725"/>
                        <a:pt x="5333" y="10725"/>
                      </a:cubicBezTo>
                      <a:cubicBezTo>
                        <a:pt x="6366" y="10725"/>
                        <a:pt x="7407" y="10389"/>
                        <a:pt x="8279" y="9695"/>
                      </a:cubicBezTo>
                      <a:cubicBezTo>
                        <a:pt x="9506" y="8718"/>
                        <a:pt x="11123" y="5253"/>
                        <a:pt x="12221" y="2640"/>
                      </a:cubicBezTo>
                      <a:cubicBezTo>
                        <a:pt x="12761" y="1360"/>
                        <a:pt x="11797" y="1"/>
                        <a:pt x="1048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98" name="Google Shape;998;p35"/>
              <p:cNvSpPr/>
              <p:nvPr/>
            </p:nvSpPr>
            <p:spPr>
              <a:xfrm rot="9837823">
                <a:off x="4406787" y="1167513"/>
                <a:ext cx="325526" cy="248967"/>
              </a:xfrm>
              <a:custGeom>
                <a:avLst/>
                <a:gdLst/>
                <a:ahLst/>
                <a:cxnLst/>
                <a:rect l="l" t="t" r="r" b="b"/>
                <a:pathLst>
                  <a:path w="3457" h="2592" extrusionOk="0">
                    <a:moveTo>
                      <a:pt x="205" y="0"/>
                    </a:moveTo>
                    <a:cubicBezTo>
                      <a:pt x="91" y="0"/>
                      <a:pt x="0" y="91"/>
                      <a:pt x="0" y="205"/>
                    </a:cubicBezTo>
                    <a:cubicBezTo>
                      <a:pt x="0" y="318"/>
                      <a:pt x="91" y="408"/>
                      <a:pt x="205" y="408"/>
                    </a:cubicBezTo>
                    <a:cubicBezTo>
                      <a:pt x="245" y="408"/>
                      <a:pt x="2637" y="428"/>
                      <a:pt x="3031" y="2426"/>
                    </a:cubicBezTo>
                    <a:cubicBezTo>
                      <a:pt x="3046" y="2524"/>
                      <a:pt x="3133" y="2591"/>
                      <a:pt x="3230" y="2591"/>
                    </a:cubicBezTo>
                    <a:cubicBezTo>
                      <a:pt x="3241" y="2591"/>
                      <a:pt x="3257" y="2591"/>
                      <a:pt x="3273" y="2589"/>
                    </a:cubicBezTo>
                    <a:cubicBezTo>
                      <a:pt x="3385" y="2565"/>
                      <a:pt x="3456" y="2457"/>
                      <a:pt x="3434" y="2347"/>
                    </a:cubicBezTo>
                    <a:cubicBezTo>
                      <a:pt x="2969" y="2"/>
                      <a:pt x="219" y="2"/>
                      <a:pt x="2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cxnSp>
            <p:nvCxnSpPr>
              <p:cNvPr id="999" name="Google Shape;999;p35"/>
              <p:cNvCxnSpPr/>
              <p:nvPr/>
            </p:nvCxnSpPr>
            <p:spPr>
              <a:xfrm rot="10800000">
                <a:off x="4564025" y="342475"/>
                <a:ext cx="0" cy="101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0" name="Google Shape;1000;p35"/>
              <p:cNvCxnSpPr/>
              <p:nvPr/>
            </p:nvCxnSpPr>
            <p:spPr>
              <a:xfrm flipH="1">
                <a:off x="4563975" y="796525"/>
                <a:ext cx="286800" cy="23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001" name="Google Shape;1001;p35"/>
            <p:cNvSpPr/>
            <p:nvPr/>
          </p:nvSpPr>
          <p:spPr>
            <a:xfrm>
              <a:off x="3388375" y="1347325"/>
              <a:ext cx="368700" cy="3687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02" name="Google Shape;1002;p35"/>
          <p:cNvGrpSpPr/>
          <p:nvPr/>
        </p:nvGrpSpPr>
        <p:grpSpPr>
          <a:xfrm>
            <a:off x="9800414" y="3316009"/>
            <a:ext cx="1899663" cy="3542209"/>
            <a:chOff x="7492700" y="3190650"/>
            <a:chExt cx="1047300" cy="1952850"/>
          </a:xfrm>
        </p:grpSpPr>
        <p:sp>
          <p:nvSpPr>
            <p:cNvPr id="1003" name="Google Shape;1003;p35"/>
            <p:cNvSpPr/>
            <p:nvPr/>
          </p:nvSpPr>
          <p:spPr>
            <a:xfrm>
              <a:off x="8396250" y="3735375"/>
              <a:ext cx="127825" cy="25"/>
            </a:xfrm>
            <a:custGeom>
              <a:avLst/>
              <a:gdLst/>
              <a:ahLst/>
              <a:cxnLst/>
              <a:rect l="l" t="t" r="r" b="b"/>
              <a:pathLst>
                <a:path w="5113" h="1" extrusionOk="0">
                  <a:moveTo>
                    <a:pt x="0" y="1"/>
                  </a:moveTo>
                  <a:lnTo>
                    <a:pt x="5113" y="1"/>
                  </a:lnTo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35"/>
            <p:cNvSpPr/>
            <p:nvPr/>
          </p:nvSpPr>
          <p:spPr>
            <a:xfrm>
              <a:off x="8396250" y="3730200"/>
              <a:ext cx="127825" cy="10275"/>
            </a:xfrm>
            <a:custGeom>
              <a:avLst/>
              <a:gdLst/>
              <a:ahLst/>
              <a:cxnLst/>
              <a:rect l="l" t="t" r="r" b="b"/>
              <a:pathLst>
                <a:path w="5113" h="411" extrusionOk="0">
                  <a:moveTo>
                    <a:pt x="0" y="1"/>
                  </a:moveTo>
                  <a:lnTo>
                    <a:pt x="0" y="411"/>
                  </a:lnTo>
                  <a:lnTo>
                    <a:pt x="5113" y="411"/>
                  </a:lnTo>
                  <a:lnTo>
                    <a:pt x="51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35"/>
            <p:cNvSpPr/>
            <p:nvPr/>
          </p:nvSpPr>
          <p:spPr>
            <a:xfrm>
              <a:off x="8054425" y="3416675"/>
              <a:ext cx="55200" cy="80150"/>
            </a:xfrm>
            <a:custGeom>
              <a:avLst/>
              <a:gdLst/>
              <a:ahLst/>
              <a:cxnLst/>
              <a:rect l="l" t="t" r="r" b="b"/>
              <a:pathLst>
                <a:path w="2208" h="3206" extrusionOk="0">
                  <a:moveTo>
                    <a:pt x="1104" y="0"/>
                  </a:moveTo>
                  <a:cubicBezTo>
                    <a:pt x="493" y="0"/>
                    <a:pt x="1" y="881"/>
                    <a:pt x="1" y="1490"/>
                  </a:cubicBezTo>
                  <a:lnTo>
                    <a:pt x="1" y="3206"/>
                  </a:lnTo>
                  <a:lnTo>
                    <a:pt x="2207" y="3206"/>
                  </a:lnTo>
                  <a:lnTo>
                    <a:pt x="2207" y="1490"/>
                  </a:lnTo>
                  <a:cubicBezTo>
                    <a:pt x="2207" y="879"/>
                    <a:pt x="1713" y="0"/>
                    <a:pt x="11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35"/>
            <p:cNvSpPr/>
            <p:nvPr/>
          </p:nvSpPr>
          <p:spPr>
            <a:xfrm>
              <a:off x="8050150" y="3412275"/>
              <a:ext cx="63800" cy="88875"/>
            </a:xfrm>
            <a:custGeom>
              <a:avLst/>
              <a:gdLst/>
              <a:ahLst/>
              <a:cxnLst/>
              <a:rect l="l" t="t" r="r" b="b"/>
              <a:pathLst>
                <a:path w="2552" h="3555" extrusionOk="0">
                  <a:moveTo>
                    <a:pt x="1273" y="352"/>
                  </a:moveTo>
                  <a:cubicBezTo>
                    <a:pt x="1742" y="352"/>
                    <a:pt x="2201" y="1104"/>
                    <a:pt x="2201" y="1666"/>
                  </a:cubicBezTo>
                  <a:lnTo>
                    <a:pt x="2201" y="3208"/>
                  </a:lnTo>
                  <a:lnTo>
                    <a:pt x="345" y="3208"/>
                  </a:lnTo>
                  <a:lnTo>
                    <a:pt x="345" y="1666"/>
                  </a:lnTo>
                  <a:cubicBezTo>
                    <a:pt x="345" y="1104"/>
                    <a:pt x="802" y="352"/>
                    <a:pt x="1273" y="352"/>
                  </a:cubicBezTo>
                  <a:close/>
                  <a:moveTo>
                    <a:pt x="1275" y="1"/>
                  </a:moveTo>
                  <a:cubicBezTo>
                    <a:pt x="536" y="1"/>
                    <a:pt x="0" y="994"/>
                    <a:pt x="0" y="1664"/>
                  </a:cubicBezTo>
                  <a:lnTo>
                    <a:pt x="0" y="3555"/>
                  </a:lnTo>
                  <a:lnTo>
                    <a:pt x="2552" y="3555"/>
                  </a:lnTo>
                  <a:lnTo>
                    <a:pt x="2552" y="1664"/>
                  </a:lnTo>
                  <a:cubicBezTo>
                    <a:pt x="2552" y="994"/>
                    <a:pt x="2016" y="1"/>
                    <a:pt x="127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35"/>
            <p:cNvSpPr/>
            <p:nvPr/>
          </p:nvSpPr>
          <p:spPr>
            <a:xfrm>
              <a:off x="8081975" y="3195025"/>
              <a:ext cx="25" cy="221675"/>
            </a:xfrm>
            <a:custGeom>
              <a:avLst/>
              <a:gdLst/>
              <a:ahLst/>
              <a:cxnLst/>
              <a:rect l="l" t="t" r="r" b="b"/>
              <a:pathLst>
                <a:path w="1" h="8867" extrusionOk="0">
                  <a:moveTo>
                    <a:pt x="0" y="1"/>
                  </a:moveTo>
                  <a:lnTo>
                    <a:pt x="0" y="8866"/>
                  </a:lnTo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35"/>
            <p:cNvSpPr/>
            <p:nvPr/>
          </p:nvSpPr>
          <p:spPr>
            <a:xfrm>
              <a:off x="8077575" y="3190650"/>
              <a:ext cx="8800" cy="230425"/>
            </a:xfrm>
            <a:custGeom>
              <a:avLst/>
              <a:gdLst/>
              <a:ahLst/>
              <a:cxnLst/>
              <a:rect l="l" t="t" r="r" b="b"/>
              <a:pathLst>
                <a:path w="352" h="9217" extrusionOk="0">
                  <a:moveTo>
                    <a:pt x="176" y="0"/>
                  </a:moveTo>
                  <a:cubicBezTo>
                    <a:pt x="80" y="0"/>
                    <a:pt x="1" y="79"/>
                    <a:pt x="1" y="176"/>
                  </a:cubicBezTo>
                  <a:lnTo>
                    <a:pt x="1" y="9041"/>
                  </a:lnTo>
                  <a:cubicBezTo>
                    <a:pt x="1" y="9138"/>
                    <a:pt x="80" y="9217"/>
                    <a:pt x="176" y="9217"/>
                  </a:cubicBezTo>
                  <a:cubicBezTo>
                    <a:pt x="273" y="9217"/>
                    <a:pt x="351" y="9138"/>
                    <a:pt x="351" y="9041"/>
                  </a:cubicBezTo>
                  <a:lnTo>
                    <a:pt x="351" y="176"/>
                  </a:lnTo>
                  <a:cubicBezTo>
                    <a:pt x="351" y="79"/>
                    <a:pt x="273" y="0"/>
                    <a:pt x="176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35"/>
            <p:cNvSpPr/>
            <p:nvPr/>
          </p:nvSpPr>
          <p:spPr>
            <a:xfrm>
              <a:off x="8000200" y="3482625"/>
              <a:ext cx="163650" cy="1052700"/>
            </a:xfrm>
            <a:custGeom>
              <a:avLst/>
              <a:gdLst/>
              <a:ahLst/>
              <a:cxnLst/>
              <a:rect l="l" t="t" r="r" b="b"/>
              <a:pathLst>
                <a:path w="6546" h="42108" extrusionOk="0">
                  <a:moveTo>
                    <a:pt x="3273" y="0"/>
                  </a:moveTo>
                  <a:cubicBezTo>
                    <a:pt x="1466" y="0"/>
                    <a:pt x="1" y="2857"/>
                    <a:pt x="1" y="4573"/>
                  </a:cubicBezTo>
                  <a:lnTo>
                    <a:pt x="1" y="39003"/>
                  </a:lnTo>
                  <a:cubicBezTo>
                    <a:pt x="1" y="40719"/>
                    <a:pt x="1466" y="42107"/>
                    <a:pt x="3273" y="42107"/>
                  </a:cubicBezTo>
                  <a:cubicBezTo>
                    <a:pt x="5082" y="42107"/>
                    <a:pt x="6545" y="40717"/>
                    <a:pt x="6545" y="39003"/>
                  </a:cubicBezTo>
                  <a:lnTo>
                    <a:pt x="6545" y="4573"/>
                  </a:lnTo>
                  <a:cubicBezTo>
                    <a:pt x="6545" y="2857"/>
                    <a:pt x="5082" y="0"/>
                    <a:pt x="3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35"/>
            <p:cNvSpPr/>
            <p:nvPr/>
          </p:nvSpPr>
          <p:spPr>
            <a:xfrm>
              <a:off x="7995775" y="3478225"/>
              <a:ext cx="172400" cy="1061475"/>
            </a:xfrm>
            <a:custGeom>
              <a:avLst/>
              <a:gdLst/>
              <a:ahLst/>
              <a:cxnLst/>
              <a:rect l="l" t="t" r="r" b="b"/>
              <a:pathLst>
                <a:path w="6896" h="42459" extrusionOk="0">
                  <a:moveTo>
                    <a:pt x="3448" y="348"/>
                  </a:moveTo>
                  <a:cubicBezTo>
                    <a:pt x="5101" y="348"/>
                    <a:pt x="6549" y="3090"/>
                    <a:pt x="6549" y="4749"/>
                  </a:cubicBezTo>
                  <a:lnTo>
                    <a:pt x="6549" y="39177"/>
                  </a:lnTo>
                  <a:cubicBezTo>
                    <a:pt x="6549" y="40794"/>
                    <a:pt x="5156" y="42110"/>
                    <a:pt x="3448" y="42110"/>
                  </a:cubicBezTo>
                  <a:cubicBezTo>
                    <a:pt x="1738" y="42110"/>
                    <a:pt x="347" y="40794"/>
                    <a:pt x="347" y="39177"/>
                  </a:cubicBezTo>
                  <a:lnTo>
                    <a:pt x="347" y="4747"/>
                  </a:lnTo>
                  <a:cubicBezTo>
                    <a:pt x="347" y="3088"/>
                    <a:pt x="1797" y="348"/>
                    <a:pt x="3448" y="348"/>
                  </a:cubicBezTo>
                  <a:close/>
                  <a:moveTo>
                    <a:pt x="3448" y="1"/>
                  </a:moveTo>
                  <a:cubicBezTo>
                    <a:pt x="1545" y="1"/>
                    <a:pt x="0" y="2873"/>
                    <a:pt x="0" y="4749"/>
                  </a:cubicBezTo>
                  <a:lnTo>
                    <a:pt x="0" y="39179"/>
                  </a:lnTo>
                  <a:cubicBezTo>
                    <a:pt x="0" y="40987"/>
                    <a:pt x="1547" y="42459"/>
                    <a:pt x="3448" y="42459"/>
                  </a:cubicBezTo>
                  <a:cubicBezTo>
                    <a:pt x="5349" y="42459"/>
                    <a:pt x="6896" y="40987"/>
                    <a:pt x="6896" y="39179"/>
                  </a:cubicBezTo>
                  <a:lnTo>
                    <a:pt x="6896" y="4749"/>
                  </a:lnTo>
                  <a:cubicBezTo>
                    <a:pt x="6896" y="2871"/>
                    <a:pt x="5351" y="1"/>
                    <a:pt x="3448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35"/>
            <p:cNvSpPr/>
            <p:nvPr/>
          </p:nvSpPr>
          <p:spPr>
            <a:xfrm>
              <a:off x="7952975" y="3642825"/>
              <a:ext cx="258050" cy="337625"/>
            </a:xfrm>
            <a:custGeom>
              <a:avLst/>
              <a:gdLst/>
              <a:ahLst/>
              <a:cxnLst/>
              <a:rect l="l" t="t" r="r" b="b"/>
              <a:pathLst>
                <a:path w="10322" h="13505" extrusionOk="0">
                  <a:moveTo>
                    <a:pt x="0" y="1"/>
                  </a:moveTo>
                  <a:lnTo>
                    <a:pt x="0" y="13504"/>
                  </a:lnTo>
                  <a:lnTo>
                    <a:pt x="10322" y="13504"/>
                  </a:lnTo>
                  <a:lnTo>
                    <a:pt x="10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35"/>
            <p:cNvSpPr/>
            <p:nvPr/>
          </p:nvSpPr>
          <p:spPr>
            <a:xfrm>
              <a:off x="7948575" y="3638500"/>
              <a:ext cx="266750" cy="346275"/>
            </a:xfrm>
            <a:custGeom>
              <a:avLst/>
              <a:gdLst/>
              <a:ahLst/>
              <a:cxnLst/>
              <a:rect l="l" t="t" r="r" b="b"/>
              <a:pathLst>
                <a:path w="10670" h="13851" extrusionOk="0">
                  <a:moveTo>
                    <a:pt x="10322" y="347"/>
                  </a:moveTo>
                  <a:lnTo>
                    <a:pt x="10322" y="13502"/>
                  </a:lnTo>
                  <a:lnTo>
                    <a:pt x="352" y="13502"/>
                  </a:lnTo>
                  <a:lnTo>
                    <a:pt x="352" y="347"/>
                  </a:lnTo>
                  <a:close/>
                  <a:moveTo>
                    <a:pt x="1" y="1"/>
                  </a:moveTo>
                  <a:lnTo>
                    <a:pt x="1" y="13851"/>
                  </a:lnTo>
                  <a:lnTo>
                    <a:pt x="10669" y="13851"/>
                  </a:lnTo>
                  <a:lnTo>
                    <a:pt x="10669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35"/>
            <p:cNvSpPr/>
            <p:nvPr/>
          </p:nvSpPr>
          <p:spPr>
            <a:xfrm>
              <a:off x="7973850" y="3642825"/>
              <a:ext cx="216300" cy="401350"/>
            </a:xfrm>
            <a:custGeom>
              <a:avLst/>
              <a:gdLst/>
              <a:ahLst/>
              <a:cxnLst/>
              <a:rect l="l" t="t" r="r" b="b"/>
              <a:pathLst>
                <a:path w="8652" h="16054" extrusionOk="0">
                  <a:moveTo>
                    <a:pt x="3894" y="1"/>
                  </a:moveTo>
                  <a:cubicBezTo>
                    <a:pt x="1744" y="1"/>
                    <a:pt x="1" y="1745"/>
                    <a:pt x="1" y="3896"/>
                  </a:cubicBezTo>
                  <a:lnTo>
                    <a:pt x="1" y="14343"/>
                  </a:lnTo>
                  <a:cubicBezTo>
                    <a:pt x="1" y="15287"/>
                    <a:pt x="767" y="16053"/>
                    <a:pt x="1709" y="16053"/>
                  </a:cubicBezTo>
                  <a:lnTo>
                    <a:pt x="6943" y="16053"/>
                  </a:lnTo>
                  <a:cubicBezTo>
                    <a:pt x="7885" y="16053"/>
                    <a:pt x="8651" y="15287"/>
                    <a:pt x="8651" y="14343"/>
                  </a:cubicBezTo>
                  <a:lnTo>
                    <a:pt x="8651" y="3896"/>
                  </a:lnTo>
                  <a:cubicBezTo>
                    <a:pt x="8651" y="1745"/>
                    <a:pt x="6910" y="1"/>
                    <a:pt x="4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35"/>
            <p:cNvSpPr/>
            <p:nvPr/>
          </p:nvSpPr>
          <p:spPr>
            <a:xfrm>
              <a:off x="7969475" y="3638550"/>
              <a:ext cx="225050" cy="410000"/>
            </a:xfrm>
            <a:custGeom>
              <a:avLst/>
              <a:gdLst/>
              <a:ahLst/>
              <a:cxnLst/>
              <a:rect l="l" t="t" r="r" b="b"/>
              <a:pathLst>
                <a:path w="9002" h="16400" extrusionOk="0">
                  <a:moveTo>
                    <a:pt x="4932" y="345"/>
                  </a:moveTo>
                  <a:cubicBezTo>
                    <a:pt x="6982" y="345"/>
                    <a:pt x="8649" y="2012"/>
                    <a:pt x="8649" y="4063"/>
                  </a:cubicBezTo>
                  <a:lnTo>
                    <a:pt x="8649" y="14512"/>
                  </a:lnTo>
                  <a:cubicBezTo>
                    <a:pt x="8649" y="15358"/>
                    <a:pt x="7962" y="16047"/>
                    <a:pt x="7114" y="16047"/>
                  </a:cubicBezTo>
                  <a:lnTo>
                    <a:pt x="1882" y="16047"/>
                  </a:lnTo>
                  <a:cubicBezTo>
                    <a:pt x="1037" y="16047"/>
                    <a:pt x="347" y="15360"/>
                    <a:pt x="347" y="14512"/>
                  </a:cubicBezTo>
                  <a:lnTo>
                    <a:pt x="347" y="4063"/>
                  </a:lnTo>
                  <a:cubicBezTo>
                    <a:pt x="347" y="2012"/>
                    <a:pt x="2016" y="345"/>
                    <a:pt x="4067" y="345"/>
                  </a:cubicBezTo>
                  <a:close/>
                  <a:moveTo>
                    <a:pt x="4067" y="1"/>
                  </a:moveTo>
                  <a:cubicBezTo>
                    <a:pt x="1825" y="1"/>
                    <a:pt x="0" y="1823"/>
                    <a:pt x="0" y="4067"/>
                  </a:cubicBezTo>
                  <a:lnTo>
                    <a:pt x="0" y="14514"/>
                  </a:lnTo>
                  <a:cubicBezTo>
                    <a:pt x="0" y="15555"/>
                    <a:pt x="846" y="16400"/>
                    <a:pt x="1884" y="16400"/>
                  </a:cubicBezTo>
                  <a:lnTo>
                    <a:pt x="7118" y="16400"/>
                  </a:lnTo>
                  <a:cubicBezTo>
                    <a:pt x="8157" y="16400"/>
                    <a:pt x="9002" y="15553"/>
                    <a:pt x="9000" y="14514"/>
                  </a:cubicBezTo>
                  <a:lnTo>
                    <a:pt x="9000" y="4067"/>
                  </a:lnTo>
                  <a:cubicBezTo>
                    <a:pt x="9000" y="1825"/>
                    <a:pt x="7177" y="1"/>
                    <a:pt x="4933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35"/>
            <p:cNvSpPr/>
            <p:nvPr/>
          </p:nvSpPr>
          <p:spPr>
            <a:xfrm>
              <a:off x="7923625" y="3798575"/>
              <a:ext cx="316750" cy="414500"/>
            </a:xfrm>
            <a:custGeom>
              <a:avLst/>
              <a:gdLst/>
              <a:ahLst/>
              <a:cxnLst/>
              <a:rect l="l" t="t" r="r" b="b"/>
              <a:pathLst>
                <a:path w="12670" h="16580" extrusionOk="0">
                  <a:moveTo>
                    <a:pt x="0" y="0"/>
                  </a:moveTo>
                  <a:lnTo>
                    <a:pt x="0" y="16579"/>
                  </a:lnTo>
                  <a:lnTo>
                    <a:pt x="12670" y="16579"/>
                  </a:lnTo>
                  <a:lnTo>
                    <a:pt x="126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35"/>
            <p:cNvSpPr/>
            <p:nvPr/>
          </p:nvSpPr>
          <p:spPr>
            <a:xfrm>
              <a:off x="7919275" y="3794200"/>
              <a:ext cx="325500" cy="423150"/>
            </a:xfrm>
            <a:custGeom>
              <a:avLst/>
              <a:gdLst/>
              <a:ahLst/>
              <a:cxnLst/>
              <a:rect l="l" t="t" r="r" b="b"/>
              <a:pathLst>
                <a:path w="13020" h="16926" extrusionOk="0">
                  <a:moveTo>
                    <a:pt x="12673" y="349"/>
                  </a:moveTo>
                  <a:lnTo>
                    <a:pt x="12673" y="16579"/>
                  </a:lnTo>
                  <a:lnTo>
                    <a:pt x="349" y="16579"/>
                  </a:lnTo>
                  <a:lnTo>
                    <a:pt x="349" y="349"/>
                  </a:lnTo>
                  <a:close/>
                  <a:moveTo>
                    <a:pt x="1" y="0"/>
                  </a:moveTo>
                  <a:lnTo>
                    <a:pt x="1" y="16925"/>
                  </a:lnTo>
                  <a:lnTo>
                    <a:pt x="13019" y="16925"/>
                  </a:lnTo>
                  <a:lnTo>
                    <a:pt x="13019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35"/>
            <p:cNvSpPr/>
            <p:nvPr/>
          </p:nvSpPr>
          <p:spPr>
            <a:xfrm>
              <a:off x="7849975" y="3969050"/>
              <a:ext cx="464100" cy="443300"/>
            </a:xfrm>
            <a:custGeom>
              <a:avLst/>
              <a:gdLst/>
              <a:ahLst/>
              <a:cxnLst/>
              <a:rect l="l" t="t" r="r" b="b"/>
              <a:pathLst>
                <a:path w="18564" h="17732" extrusionOk="0">
                  <a:moveTo>
                    <a:pt x="1" y="0"/>
                  </a:moveTo>
                  <a:lnTo>
                    <a:pt x="1" y="17731"/>
                  </a:lnTo>
                  <a:lnTo>
                    <a:pt x="18563" y="17731"/>
                  </a:lnTo>
                  <a:lnTo>
                    <a:pt x="185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35"/>
            <p:cNvSpPr/>
            <p:nvPr/>
          </p:nvSpPr>
          <p:spPr>
            <a:xfrm>
              <a:off x="7845600" y="3964650"/>
              <a:ext cx="472800" cy="451975"/>
            </a:xfrm>
            <a:custGeom>
              <a:avLst/>
              <a:gdLst/>
              <a:ahLst/>
              <a:cxnLst/>
              <a:rect l="l" t="t" r="r" b="b"/>
              <a:pathLst>
                <a:path w="18912" h="18079" extrusionOk="0">
                  <a:moveTo>
                    <a:pt x="18565" y="351"/>
                  </a:moveTo>
                  <a:lnTo>
                    <a:pt x="18565" y="17732"/>
                  </a:lnTo>
                  <a:lnTo>
                    <a:pt x="347" y="17732"/>
                  </a:lnTo>
                  <a:lnTo>
                    <a:pt x="347" y="351"/>
                  </a:lnTo>
                  <a:close/>
                  <a:moveTo>
                    <a:pt x="0" y="1"/>
                  </a:moveTo>
                  <a:lnTo>
                    <a:pt x="0" y="18079"/>
                  </a:lnTo>
                  <a:lnTo>
                    <a:pt x="18912" y="18079"/>
                  </a:lnTo>
                  <a:lnTo>
                    <a:pt x="18912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35"/>
            <p:cNvSpPr/>
            <p:nvPr/>
          </p:nvSpPr>
          <p:spPr>
            <a:xfrm>
              <a:off x="7949225" y="3791175"/>
              <a:ext cx="265600" cy="500100"/>
            </a:xfrm>
            <a:custGeom>
              <a:avLst/>
              <a:gdLst/>
              <a:ahLst/>
              <a:cxnLst/>
              <a:rect l="l" t="t" r="r" b="b"/>
              <a:pathLst>
                <a:path w="10624" h="20004" extrusionOk="0">
                  <a:moveTo>
                    <a:pt x="4780" y="1"/>
                  </a:moveTo>
                  <a:cubicBezTo>
                    <a:pt x="2140" y="1"/>
                    <a:pt x="1" y="2141"/>
                    <a:pt x="1" y="4780"/>
                  </a:cubicBezTo>
                  <a:lnTo>
                    <a:pt x="1" y="17409"/>
                  </a:lnTo>
                  <a:cubicBezTo>
                    <a:pt x="1" y="18841"/>
                    <a:pt x="1163" y="20004"/>
                    <a:pt x="2595" y="20004"/>
                  </a:cubicBezTo>
                  <a:lnTo>
                    <a:pt x="8029" y="20004"/>
                  </a:lnTo>
                  <a:cubicBezTo>
                    <a:pt x="9461" y="20004"/>
                    <a:pt x="10623" y="18841"/>
                    <a:pt x="10623" y="17409"/>
                  </a:cubicBezTo>
                  <a:lnTo>
                    <a:pt x="10623" y="4780"/>
                  </a:lnTo>
                  <a:cubicBezTo>
                    <a:pt x="10622" y="2141"/>
                    <a:pt x="8484" y="1"/>
                    <a:pt x="58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35"/>
            <p:cNvSpPr/>
            <p:nvPr/>
          </p:nvSpPr>
          <p:spPr>
            <a:xfrm>
              <a:off x="7944800" y="3786800"/>
              <a:ext cx="274350" cy="508800"/>
            </a:xfrm>
            <a:custGeom>
              <a:avLst/>
              <a:gdLst/>
              <a:ahLst/>
              <a:cxnLst/>
              <a:rect l="l" t="t" r="r" b="b"/>
              <a:pathLst>
                <a:path w="10974" h="20352" extrusionOk="0">
                  <a:moveTo>
                    <a:pt x="6019" y="347"/>
                  </a:moveTo>
                  <a:cubicBezTo>
                    <a:pt x="8558" y="347"/>
                    <a:pt x="10623" y="2414"/>
                    <a:pt x="10623" y="4954"/>
                  </a:cubicBezTo>
                  <a:lnTo>
                    <a:pt x="10623" y="17582"/>
                  </a:lnTo>
                  <a:cubicBezTo>
                    <a:pt x="10623" y="18918"/>
                    <a:pt x="9538" y="20005"/>
                    <a:pt x="8204" y="20005"/>
                  </a:cubicBezTo>
                  <a:lnTo>
                    <a:pt x="2770" y="20005"/>
                  </a:lnTo>
                  <a:cubicBezTo>
                    <a:pt x="1437" y="20005"/>
                    <a:pt x="349" y="18916"/>
                    <a:pt x="349" y="17582"/>
                  </a:cubicBezTo>
                  <a:lnTo>
                    <a:pt x="349" y="4954"/>
                  </a:lnTo>
                  <a:cubicBezTo>
                    <a:pt x="349" y="2414"/>
                    <a:pt x="2416" y="347"/>
                    <a:pt x="4955" y="347"/>
                  </a:cubicBezTo>
                  <a:close/>
                  <a:moveTo>
                    <a:pt x="4953" y="1"/>
                  </a:moveTo>
                  <a:cubicBezTo>
                    <a:pt x="2221" y="1"/>
                    <a:pt x="0" y="2221"/>
                    <a:pt x="0" y="4954"/>
                  </a:cubicBezTo>
                  <a:lnTo>
                    <a:pt x="0" y="17582"/>
                  </a:lnTo>
                  <a:cubicBezTo>
                    <a:pt x="0" y="19109"/>
                    <a:pt x="1243" y="20352"/>
                    <a:pt x="2770" y="20352"/>
                  </a:cubicBezTo>
                  <a:lnTo>
                    <a:pt x="8204" y="20352"/>
                  </a:lnTo>
                  <a:cubicBezTo>
                    <a:pt x="9731" y="20352"/>
                    <a:pt x="10974" y="19111"/>
                    <a:pt x="10972" y="17582"/>
                  </a:cubicBezTo>
                  <a:lnTo>
                    <a:pt x="10972" y="4954"/>
                  </a:lnTo>
                  <a:cubicBezTo>
                    <a:pt x="10972" y="2221"/>
                    <a:pt x="8750" y="1"/>
                    <a:pt x="6019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35"/>
            <p:cNvSpPr/>
            <p:nvPr/>
          </p:nvSpPr>
          <p:spPr>
            <a:xfrm>
              <a:off x="7891050" y="3909925"/>
              <a:ext cx="381900" cy="659325"/>
            </a:xfrm>
            <a:custGeom>
              <a:avLst/>
              <a:gdLst/>
              <a:ahLst/>
              <a:cxnLst/>
              <a:rect l="l" t="t" r="r" b="b"/>
              <a:pathLst>
                <a:path w="15276" h="26373" extrusionOk="0">
                  <a:moveTo>
                    <a:pt x="6871" y="1"/>
                  </a:moveTo>
                  <a:cubicBezTo>
                    <a:pt x="3076" y="1"/>
                    <a:pt x="1" y="3076"/>
                    <a:pt x="1" y="6871"/>
                  </a:cubicBezTo>
                  <a:lnTo>
                    <a:pt x="1" y="26373"/>
                  </a:lnTo>
                  <a:lnTo>
                    <a:pt x="15275" y="26373"/>
                  </a:lnTo>
                  <a:lnTo>
                    <a:pt x="15275" y="6871"/>
                  </a:lnTo>
                  <a:cubicBezTo>
                    <a:pt x="15275" y="3076"/>
                    <a:pt x="12200" y="1"/>
                    <a:pt x="84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35"/>
            <p:cNvSpPr/>
            <p:nvPr/>
          </p:nvSpPr>
          <p:spPr>
            <a:xfrm>
              <a:off x="7886725" y="3905550"/>
              <a:ext cx="390600" cy="668100"/>
            </a:xfrm>
            <a:custGeom>
              <a:avLst/>
              <a:gdLst/>
              <a:ahLst/>
              <a:cxnLst/>
              <a:rect l="l" t="t" r="r" b="b"/>
              <a:pathLst>
                <a:path w="15624" h="26724" extrusionOk="0">
                  <a:moveTo>
                    <a:pt x="8578" y="347"/>
                  </a:moveTo>
                  <a:cubicBezTo>
                    <a:pt x="12272" y="347"/>
                    <a:pt x="15277" y="3352"/>
                    <a:pt x="15277" y="7046"/>
                  </a:cubicBezTo>
                  <a:lnTo>
                    <a:pt x="15277" y="26377"/>
                  </a:lnTo>
                  <a:lnTo>
                    <a:pt x="347" y="26377"/>
                  </a:lnTo>
                  <a:lnTo>
                    <a:pt x="347" y="7046"/>
                  </a:lnTo>
                  <a:cubicBezTo>
                    <a:pt x="347" y="3352"/>
                    <a:pt x="3352" y="347"/>
                    <a:pt x="7046" y="347"/>
                  </a:cubicBezTo>
                  <a:close/>
                  <a:moveTo>
                    <a:pt x="7046" y="1"/>
                  </a:moveTo>
                  <a:cubicBezTo>
                    <a:pt x="3161" y="1"/>
                    <a:pt x="1" y="3161"/>
                    <a:pt x="1" y="7046"/>
                  </a:cubicBezTo>
                  <a:lnTo>
                    <a:pt x="1" y="26723"/>
                  </a:lnTo>
                  <a:lnTo>
                    <a:pt x="15624" y="26723"/>
                  </a:lnTo>
                  <a:lnTo>
                    <a:pt x="15624" y="7046"/>
                  </a:lnTo>
                  <a:cubicBezTo>
                    <a:pt x="15624" y="3161"/>
                    <a:pt x="12463" y="1"/>
                    <a:pt x="8578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35"/>
            <p:cNvSpPr/>
            <p:nvPr/>
          </p:nvSpPr>
          <p:spPr>
            <a:xfrm>
              <a:off x="7987100" y="4028675"/>
              <a:ext cx="189800" cy="506650"/>
            </a:xfrm>
            <a:custGeom>
              <a:avLst/>
              <a:gdLst/>
              <a:ahLst/>
              <a:cxnLst/>
              <a:rect l="l" t="t" r="r" b="b"/>
              <a:pathLst>
                <a:path w="7592" h="20266" extrusionOk="0">
                  <a:moveTo>
                    <a:pt x="3415" y="1"/>
                  </a:moveTo>
                  <a:cubicBezTo>
                    <a:pt x="1529" y="1"/>
                    <a:pt x="1" y="1530"/>
                    <a:pt x="1" y="3417"/>
                  </a:cubicBezTo>
                  <a:lnTo>
                    <a:pt x="1" y="16851"/>
                  </a:lnTo>
                  <a:cubicBezTo>
                    <a:pt x="1" y="18737"/>
                    <a:pt x="1529" y="20265"/>
                    <a:pt x="3415" y="20265"/>
                  </a:cubicBezTo>
                  <a:lnTo>
                    <a:pt x="4177" y="20265"/>
                  </a:lnTo>
                  <a:cubicBezTo>
                    <a:pt x="6063" y="20265"/>
                    <a:pt x="7591" y="18737"/>
                    <a:pt x="7591" y="16851"/>
                  </a:cubicBezTo>
                  <a:lnTo>
                    <a:pt x="7591" y="3417"/>
                  </a:lnTo>
                  <a:cubicBezTo>
                    <a:pt x="7591" y="1530"/>
                    <a:pt x="6063" y="1"/>
                    <a:pt x="41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35"/>
            <p:cNvSpPr/>
            <p:nvPr/>
          </p:nvSpPr>
          <p:spPr>
            <a:xfrm>
              <a:off x="7982725" y="4024450"/>
              <a:ext cx="198550" cy="515250"/>
            </a:xfrm>
            <a:custGeom>
              <a:avLst/>
              <a:gdLst/>
              <a:ahLst/>
              <a:cxnLst/>
              <a:rect l="l" t="t" r="r" b="b"/>
              <a:pathLst>
                <a:path w="7942" h="20610" extrusionOk="0">
                  <a:moveTo>
                    <a:pt x="4352" y="345"/>
                  </a:moveTo>
                  <a:cubicBezTo>
                    <a:pt x="6137" y="345"/>
                    <a:pt x="7593" y="1797"/>
                    <a:pt x="7593" y="3586"/>
                  </a:cubicBezTo>
                  <a:lnTo>
                    <a:pt x="7593" y="17020"/>
                  </a:lnTo>
                  <a:cubicBezTo>
                    <a:pt x="7593" y="18805"/>
                    <a:pt x="6139" y="20261"/>
                    <a:pt x="4352" y="20261"/>
                  </a:cubicBezTo>
                  <a:lnTo>
                    <a:pt x="3590" y="20261"/>
                  </a:lnTo>
                  <a:cubicBezTo>
                    <a:pt x="1805" y="20261"/>
                    <a:pt x="349" y="18807"/>
                    <a:pt x="349" y="17020"/>
                  </a:cubicBezTo>
                  <a:lnTo>
                    <a:pt x="349" y="3586"/>
                  </a:lnTo>
                  <a:cubicBezTo>
                    <a:pt x="349" y="1801"/>
                    <a:pt x="1803" y="345"/>
                    <a:pt x="3590" y="345"/>
                  </a:cubicBezTo>
                  <a:close/>
                  <a:moveTo>
                    <a:pt x="3590" y="0"/>
                  </a:moveTo>
                  <a:cubicBezTo>
                    <a:pt x="1610" y="0"/>
                    <a:pt x="0" y="1608"/>
                    <a:pt x="0" y="3588"/>
                  </a:cubicBezTo>
                  <a:lnTo>
                    <a:pt x="0" y="17022"/>
                  </a:lnTo>
                  <a:cubicBezTo>
                    <a:pt x="0" y="19000"/>
                    <a:pt x="1610" y="20610"/>
                    <a:pt x="3590" y="20610"/>
                  </a:cubicBezTo>
                  <a:lnTo>
                    <a:pt x="4352" y="20610"/>
                  </a:lnTo>
                  <a:cubicBezTo>
                    <a:pt x="6332" y="20610"/>
                    <a:pt x="7942" y="19000"/>
                    <a:pt x="7942" y="17022"/>
                  </a:cubicBezTo>
                  <a:lnTo>
                    <a:pt x="7942" y="3588"/>
                  </a:lnTo>
                  <a:cubicBezTo>
                    <a:pt x="7942" y="1610"/>
                    <a:pt x="6332" y="0"/>
                    <a:pt x="435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35"/>
            <p:cNvSpPr/>
            <p:nvPr/>
          </p:nvSpPr>
          <p:spPr>
            <a:xfrm>
              <a:off x="7803250" y="4422500"/>
              <a:ext cx="557500" cy="162025"/>
            </a:xfrm>
            <a:custGeom>
              <a:avLst/>
              <a:gdLst/>
              <a:ahLst/>
              <a:cxnLst/>
              <a:rect l="l" t="t" r="r" b="b"/>
              <a:pathLst>
                <a:path w="22300" h="6481" extrusionOk="0">
                  <a:moveTo>
                    <a:pt x="0" y="1"/>
                  </a:moveTo>
                  <a:lnTo>
                    <a:pt x="0" y="6481"/>
                  </a:lnTo>
                  <a:lnTo>
                    <a:pt x="22300" y="6481"/>
                  </a:lnTo>
                  <a:lnTo>
                    <a:pt x="223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35"/>
            <p:cNvSpPr/>
            <p:nvPr/>
          </p:nvSpPr>
          <p:spPr>
            <a:xfrm>
              <a:off x="7798950" y="4418175"/>
              <a:ext cx="566200" cy="170675"/>
            </a:xfrm>
            <a:custGeom>
              <a:avLst/>
              <a:gdLst/>
              <a:ahLst/>
              <a:cxnLst/>
              <a:rect l="l" t="t" r="r" b="b"/>
              <a:pathLst>
                <a:path w="22648" h="6827" extrusionOk="0">
                  <a:moveTo>
                    <a:pt x="22299" y="349"/>
                  </a:moveTo>
                  <a:lnTo>
                    <a:pt x="22299" y="6478"/>
                  </a:lnTo>
                  <a:lnTo>
                    <a:pt x="348" y="6478"/>
                  </a:lnTo>
                  <a:lnTo>
                    <a:pt x="348" y="349"/>
                  </a:lnTo>
                  <a:close/>
                  <a:moveTo>
                    <a:pt x="1" y="1"/>
                  </a:moveTo>
                  <a:lnTo>
                    <a:pt x="1" y="6827"/>
                  </a:lnTo>
                  <a:lnTo>
                    <a:pt x="22647" y="6827"/>
                  </a:lnTo>
                  <a:lnTo>
                    <a:pt x="22647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35"/>
            <p:cNvSpPr/>
            <p:nvPr/>
          </p:nvSpPr>
          <p:spPr>
            <a:xfrm>
              <a:off x="7762325" y="4398625"/>
              <a:ext cx="639325" cy="32425"/>
            </a:xfrm>
            <a:custGeom>
              <a:avLst/>
              <a:gdLst/>
              <a:ahLst/>
              <a:cxnLst/>
              <a:rect l="l" t="t" r="r" b="b"/>
              <a:pathLst>
                <a:path w="25573" h="1297" extrusionOk="0">
                  <a:moveTo>
                    <a:pt x="0" y="0"/>
                  </a:moveTo>
                  <a:lnTo>
                    <a:pt x="0" y="1297"/>
                  </a:lnTo>
                  <a:lnTo>
                    <a:pt x="25572" y="1297"/>
                  </a:lnTo>
                  <a:lnTo>
                    <a:pt x="25572" y="0"/>
                  </a:lnTo>
                  <a:close/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35"/>
            <p:cNvSpPr/>
            <p:nvPr/>
          </p:nvSpPr>
          <p:spPr>
            <a:xfrm>
              <a:off x="7757975" y="4394350"/>
              <a:ext cx="648050" cy="41100"/>
            </a:xfrm>
            <a:custGeom>
              <a:avLst/>
              <a:gdLst/>
              <a:ahLst/>
              <a:cxnLst/>
              <a:rect l="l" t="t" r="r" b="b"/>
              <a:pathLst>
                <a:path w="25922" h="1644" extrusionOk="0">
                  <a:moveTo>
                    <a:pt x="25573" y="347"/>
                  </a:moveTo>
                  <a:lnTo>
                    <a:pt x="25573" y="1294"/>
                  </a:lnTo>
                  <a:lnTo>
                    <a:pt x="349" y="1294"/>
                  </a:lnTo>
                  <a:lnTo>
                    <a:pt x="349" y="347"/>
                  </a:lnTo>
                  <a:close/>
                  <a:moveTo>
                    <a:pt x="1" y="0"/>
                  </a:moveTo>
                  <a:lnTo>
                    <a:pt x="1" y="1643"/>
                  </a:lnTo>
                  <a:lnTo>
                    <a:pt x="25921" y="1643"/>
                  </a:lnTo>
                  <a:lnTo>
                    <a:pt x="25921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35"/>
            <p:cNvSpPr/>
            <p:nvPr/>
          </p:nvSpPr>
          <p:spPr>
            <a:xfrm>
              <a:off x="8046200" y="4103750"/>
              <a:ext cx="71600" cy="480775"/>
            </a:xfrm>
            <a:custGeom>
              <a:avLst/>
              <a:gdLst/>
              <a:ahLst/>
              <a:cxnLst/>
              <a:rect l="l" t="t" r="r" b="b"/>
              <a:pathLst>
                <a:path w="2864" h="19231" extrusionOk="0">
                  <a:moveTo>
                    <a:pt x="1287" y="0"/>
                  </a:moveTo>
                  <a:cubicBezTo>
                    <a:pt x="576" y="0"/>
                    <a:pt x="1" y="576"/>
                    <a:pt x="1" y="1289"/>
                  </a:cubicBezTo>
                  <a:lnTo>
                    <a:pt x="1" y="19231"/>
                  </a:lnTo>
                  <a:lnTo>
                    <a:pt x="2863" y="19231"/>
                  </a:lnTo>
                  <a:lnTo>
                    <a:pt x="2863" y="1289"/>
                  </a:lnTo>
                  <a:cubicBezTo>
                    <a:pt x="2863" y="576"/>
                    <a:pt x="2288" y="0"/>
                    <a:pt x="1577" y="0"/>
                  </a:cubicBezTo>
                  <a:close/>
                </a:path>
              </a:pathLst>
            </a:custGeom>
            <a:solidFill>
              <a:srgbClr val="BDDBD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35"/>
            <p:cNvSpPr/>
            <p:nvPr/>
          </p:nvSpPr>
          <p:spPr>
            <a:xfrm>
              <a:off x="8041875" y="4099350"/>
              <a:ext cx="80350" cy="489500"/>
            </a:xfrm>
            <a:custGeom>
              <a:avLst/>
              <a:gdLst/>
              <a:ahLst/>
              <a:cxnLst/>
              <a:rect l="l" t="t" r="r" b="b"/>
              <a:pathLst>
                <a:path w="3214" h="19580" extrusionOk="0">
                  <a:moveTo>
                    <a:pt x="1750" y="348"/>
                  </a:moveTo>
                  <a:cubicBezTo>
                    <a:pt x="2365" y="348"/>
                    <a:pt x="2865" y="848"/>
                    <a:pt x="2865" y="1465"/>
                  </a:cubicBezTo>
                  <a:lnTo>
                    <a:pt x="2865" y="19231"/>
                  </a:lnTo>
                  <a:lnTo>
                    <a:pt x="345" y="19231"/>
                  </a:lnTo>
                  <a:lnTo>
                    <a:pt x="345" y="1465"/>
                  </a:lnTo>
                  <a:cubicBezTo>
                    <a:pt x="345" y="848"/>
                    <a:pt x="846" y="348"/>
                    <a:pt x="1460" y="348"/>
                  </a:cubicBezTo>
                  <a:close/>
                  <a:moveTo>
                    <a:pt x="1464" y="1"/>
                  </a:moveTo>
                  <a:cubicBezTo>
                    <a:pt x="656" y="1"/>
                    <a:pt x="0" y="659"/>
                    <a:pt x="0" y="1465"/>
                  </a:cubicBezTo>
                  <a:lnTo>
                    <a:pt x="0" y="19580"/>
                  </a:lnTo>
                  <a:lnTo>
                    <a:pt x="3214" y="19580"/>
                  </a:lnTo>
                  <a:lnTo>
                    <a:pt x="3214" y="1465"/>
                  </a:lnTo>
                  <a:cubicBezTo>
                    <a:pt x="3214" y="657"/>
                    <a:pt x="2556" y="1"/>
                    <a:pt x="175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35"/>
            <p:cNvSpPr/>
            <p:nvPr/>
          </p:nvSpPr>
          <p:spPr>
            <a:xfrm>
              <a:off x="8081975" y="3561575"/>
              <a:ext cx="25" cy="81275"/>
            </a:xfrm>
            <a:custGeom>
              <a:avLst/>
              <a:gdLst/>
              <a:ahLst/>
              <a:cxnLst/>
              <a:rect l="l" t="t" r="r" b="b"/>
              <a:pathLst>
                <a:path w="1" h="3251" extrusionOk="0">
                  <a:moveTo>
                    <a:pt x="0" y="0"/>
                  </a:moveTo>
                  <a:lnTo>
                    <a:pt x="0" y="3251"/>
                  </a:lnTo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35"/>
            <p:cNvSpPr/>
            <p:nvPr/>
          </p:nvSpPr>
          <p:spPr>
            <a:xfrm>
              <a:off x="8077575" y="3557125"/>
              <a:ext cx="8800" cy="90075"/>
            </a:xfrm>
            <a:custGeom>
              <a:avLst/>
              <a:gdLst/>
              <a:ahLst/>
              <a:cxnLst/>
              <a:rect l="l" t="t" r="r" b="b"/>
              <a:pathLst>
                <a:path w="352" h="3603" extrusionOk="0">
                  <a:moveTo>
                    <a:pt x="176" y="1"/>
                  </a:moveTo>
                  <a:cubicBezTo>
                    <a:pt x="80" y="1"/>
                    <a:pt x="1" y="80"/>
                    <a:pt x="1" y="176"/>
                  </a:cubicBezTo>
                  <a:lnTo>
                    <a:pt x="1" y="3427"/>
                  </a:lnTo>
                  <a:cubicBezTo>
                    <a:pt x="1" y="3524"/>
                    <a:pt x="80" y="3602"/>
                    <a:pt x="176" y="3602"/>
                  </a:cubicBezTo>
                  <a:cubicBezTo>
                    <a:pt x="273" y="3602"/>
                    <a:pt x="351" y="3526"/>
                    <a:pt x="351" y="3427"/>
                  </a:cubicBezTo>
                  <a:lnTo>
                    <a:pt x="351" y="176"/>
                  </a:lnTo>
                  <a:cubicBezTo>
                    <a:pt x="351" y="80"/>
                    <a:pt x="273" y="1"/>
                    <a:pt x="176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35"/>
            <p:cNvSpPr/>
            <p:nvPr/>
          </p:nvSpPr>
          <p:spPr>
            <a:xfrm>
              <a:off x="8081975" y="3829200"/>
              <a:ext cx="25" cy="80750"/>
            </a:xfrm>
            <a:custGeom>
              <a:avLst/>
              <a:gdLst/>
              <a:ahLst/>
              <a:cxnLst/>
              <a:rect l="l" t="t" r="r" b="b"/>
              <a:pathLst>
                <a:path w="1" h="3230" extrusionOk="0">
                  <a:moveTo>
                    <a:pt x="0" y="1"/>
                  </a:moveTo>
                  <a:lnTo>
                    <a:pt x="0" y="3230"/>
                  </a:lnTo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35"/>
            <p:cNvSpPr/>
            <p:nvPr/>
          </p:nvSpPr>
          <p:spPr>
            <a:xfrm>
              <a:off x="8077575" y="3824825"/>
              <a:ext cx="8800" cy="89525"/>
            </a:xfrm>
            <a:custGeom>
              <a:avLst/>
              <a:gdLst/>
              <a:ahLst/>
              <a:cxnLst/>
              <a:rect l="l" t="t" r="r" b="b"/>
              <a:pathLst>
                <a:path w="352" h="3581" extrusionOk="0">
                  <a:moveTo>
                    <a:pt x="176" y="1"/>
                  </a:moveTo>
                  <a:cubicBezTo>
                    <a:pt x="80" y="1"/>
                    <a:pt x="1" y="79"/>
                    <a:pt x="1" y="176"/>
                  </a:cubicBezTo>
                  <a:lnTo>
                    <a:pt x="1" y="3405"/>
                  </a:lnTo>
                  <a:cubicBezTo>
                    <a:pt x="1" y="3501"/>
                    <a:pt x="80" y="3580"/>
                    <a:pt x="176" y="3580"/>
                  </a:cubicBezTo>
                  <a:cubicBezTo>
                    <a:pt x="273" y="3580"/>
                    <a:pt x="351" y="3501"/>
                    <a:pt x="351" y="3405"/>
                  </a:cubicBezTo>
                  <a:lnTo>
                    <a:pt x="351" y="176"/>
                  </a:lnTo>
                  <a:cubicBezTo>
                    <a:pt x="351" y="79"/>
                    <a:pt x="273" y="1"/>
                    <a:pt x="176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35"/>
            <p:cNvSpPr/>
            <p:nvPr/>
          </p:nvSpPr>
          <p:spPr>
            <a:xfrm>
              <a:off x="7998825" y="3858225"/>
              <a:ext cx="30750" cy="59375"/>
            </a:xfrm>
            <a:custGeom>
              <a:avLst/>
              <a:gdLst/>
              <a:ahLst/>
              <a:cxnLst/>
              <a:rect l="l" t="t" r="r" b="b"/>
              <a:pathLst>
                <a:path w="1230" h="2375" extrusionOk="0">
                  <a:moveTo>
                    <a:pt x="1" y="0"/>
                  </a:moveTo>
                  <a:lnTo>
                    <a:pt x="1230" y="2374"/>
                  </a:lnTo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35"/>
            <p:cNvSpPr/>
            <p:nvPr/>
          </p:nvSpPr>
          <p:spPr>
            <a:xfrm>
              <a:off x="7993900" y="3853900"/>
              <a:ext cx="40600" cy="68075"/>
            </a:xfrm>
            <a:custGeom>
              <a:avLst/>
              <a:gdLst/>
              <a:ahLst/>
              <a:cxnLst/>
              <a:rect l="l" t="t" r="r" b="b"/>
              <a:pathLst>
                <a:path w="1624" h="2723" extrusionOk="0">
                  <a:moveTo>
                    <a:pt x="198" y="1"/>
                  </a:moveTo>
                  <a:cubicBezTo>
                    <a:pt x="171" y="1"/>
                    <a:pt x="144" y="7"/>
                    <a:pt x="119" y="20"/>
                  </a:cubicBezTo>
                  <a:cubicBezTo>
                    <a:pt x="36" y="65"/>
                    <a:pt x="1" y="167"/>
                    <a:pt x="46" y="254"/>
                  </a:cubicBezTo>
                  <a:lnTo>
                    <a:pt x="1271" y="2628"/>
                  </a:lnTo>
                  <a:cubicBezTo>
                    <a:pt x="1305" y="2687"/>
                    <a:pt x="1366" y="2723"/>
                    <a:pt x="1427" y="2723"/>
                  </a:cubicBezTo>
                  <a:cubicBezTo>
                    <a:pt x="1454" y="2723"/>
                    <a:pt x="1482" y="2715"/>
                    <a:pt x="1506" y="2703"/>
                  </a:cubicBezTo>
                  <a:cubicBezTo>
                    <a:pt x="1590" y="2658"/>
                    <a:pt x="1624" y="2555"/>
                    <a:pt x="1581" y="2468"/>
                  </a:cubicBezTo>
                  <a:lnTo>
                    <a:pt x="353" y="94"/>
                  </a:lnTo>
                  <a:cubicBezTo>
                    <a:pt x="323" y="35"/>
                    <a:pt x="261" y="1"/>
                    <a:pt x="198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35"/>
            <p:cNvSpPr/>
            <p:nvPr/>
          </p:nvSpPr>
          <p:spPr>
            <a:xfrm>
              <a:off x="8024200" y="3969325"/>
              <a:ext cx="30700" cy="59375"/>
            </a:xfrm>
            <a:custGeom>
              <a:avLst/>
              <a:gdLst/>
              <a:ahLst/>
              <a:cxnLst/>
              <a:rect l="l" t="t" r="r" b="b"/>
              <a:pathLst>
                <a:path w="1228" h="2375" extrusionOk="0">
                  <a:moveTo>
                    <a:pt x="0" y="1"/>
                  </a:moveTo>
                  <a:lnTo>
                    <a:pt x="1228" y="2375"/>
                  </a:lnTo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35"/>
            <p:cNvSpPr/>
            <p:nvPr/>
          </p:nvSpPr>
          <p:spPr>
            <a:xfrm>
              <a:off x="8019225" y="3965050"/>
              <a:ext cx="40600" cy="68050"/>
            </a:xfrm>
            <a:custGeom>
              <a:avLst/>
              <a:gdLst/>
              <a:ahLst/>
              <a:cxnLst/>
              <a:rect l="l" t="t" r="r" b="b"/>
              <a:pathLst>
                <a:path w="1624" h="2722" extrusionOk="0">
                  <a:moveTo>
                    <a:pt x="198" y="0"/>
                  </a:moveTo>
                  <a:cubicBezTo>
                    <a:pt x="171" y="0"/>
                    <a:pt x="144" y="7"/>
                    <a:pt x="118" y="20"/>
                  </a:cubicBezTo>
                  <a:cubicBezTo>
                    <a:pt x="36" y="64"/>
                    <a:pt x="0" y="168"/>
                    <a:pt x="45" y="253"/>
                  </a:cubicBezTo>
                  <a:lnTo>
                    <a:pt x="1271" y="2627"/>
                  </a:lnTo>
                  <a:cubicBezTo>
                    <a:pt x="1302" y="2686"/>
                    <a:pt x="1361" y="2721"/>
                    <a:pt x="1427" y="2721"/>
                  </a:cubicBezTo>
                  <a:cubicBezTo>
                    <a:pt x="1454" y="2721"/>
                    <a:pt x="1480" y="2713"/>
                    <a:pt x="1505" y="2702"/>
                  </a:cubicBezTo>
                  <a:cubicBezTo>
                    <a:pt x="1588" y="2656"/>
                    <a:pt x="1624" y="2554"/>
                    <a:pt x="1578" y="2467"/>
                  </a:cubicBezTo>
                  <a:lnTo>
                    <a:pt x="353" y="93"/>
                  </a:lnTo>
                  <a:cubicBezTo>
                    <a:pt x="321" y="35"/>
                    <a:pt x="260" y="0"/>
                    <a:pt x="19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35"/>
            <p:cNvSpPr/>
            <p:nvPr/>
          </p:nvSpPr>
          <p:spPr>
            <a:xfrm>
              <a:off x="7964600" y="4008200"/>
              <a:ext cx="44975" cy="49475"/>
            </a:xfrm>
            <a:custGeom>
              <a:avLst/>
              <a:gdLst/>
              <a:ahLst/>
              <a:cxnLst/>
              <a:rect l="l" t="t" r="r" b="b"/>
              <a:pathLst>
                <a:path w="1799" h="1979" extrusionOk="0">
                  <a:moveTo>
                    <a:pt x="0" y="0"/>
                  </a:moveTo>
                  <a:lnTo>
                    <a:pt x="1799" y="1978"/>
                  </a:lnTo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35"/>
            <p:cNvSpPr/>
            <p:nvPr/>
          </p:nvSpPr>
          <p:spPr>
            <a:xfrm>
              <a:off x="7959825" y="4003800"/>
              <a:ext cx="54650" cy="58150"/>
            </a:xfrm>
            <a:custGeom>
              <a:avLst/>
              <a:gdLst/>
              <a:ahLst/>
              <a:cxnLst/>
              <a:rect l="l" t="t" r="r" b="b"/>
              <a:pathLst>
                <a:path w="2186" h="2326" extrusionOk="0">
                  <a:moveTo>
                    <a:pt x="193" y="1"/>
                  </a:moveTo>
                  <a:cubicBezTo>
                    <a:pt x="151" y="1"/>
                    <a:pt x="110" y="16"/>
                    <a:pt x="77" y="46"/>
                  </a:cubicBezTo>
                  <a:cubicBezTo>
                    <a:pt x="4" y="111"/>
                    <a:pt x="0" y="220"/>
                    <a:pt x="63" y="293"/>
                  </a:cubicBezTo>
                  <a:lnTo>
                    <a:pt x="1862" y="2269"/>
                  </a:lnTo>
                  <a:cubicBezTo>
                    <a:pt x="1895" y="2306"/>
                    <a:pt x="1943" y="2326"/>
                    <a:pt x="1990" y="2326"/>
                  </a:cubicBezTo>
                  <a:cubicBezTo>
                    <a:pt x="2031" y="2326"/>
                    <a:pt x="2073" y="2312"/>
                    <a:pt x="2108" y="2282"/>
                  </a:cubicBezTo>
                  <a:cubicBezTo>
                    <a:pt x="2179" y="2215"/>
                    <a:pt x="2185" y="2107"/>
                    <a:pt x="2120" y="2036"/>
                  </a:cubicBezTo>
                  <a:lnTo>
                    <a:pt x="323" y="58"/>
                  </a:lnTo>
                  <a:cubicBezTo>
                    <a:pt x="288" y="20"/>
                    <a:pt x="240" y="1"/>
                    <a:pt x="193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35"/>
            <p:cNvSpPr/>
            <p:nvPr/>
          </p:nvSpPr>
          <p:spPr>
            <a:xfrm>
              <a:off x="8115050" y="3973725"/>
              <a:ext cx="30775" cy="59375"/>
            </a:xfrm>
            <a:custGeom>
              <a:avLst/>
              <a:gdLst/>
              <a:ahLst/>
              <a:cxnLst/>
              <a:rect l="l" t="t" r="r" b="b"/>
              <a:pathLst>
                <a:path w="1231" h="2375" extrusionOk="0">
                  <a:moveTo>
                    <a:pt x="1230" y="0"/>
                  </a:moveTo>
                  <a:lnTo>
                    <a:pt x="1" y="2374"/>
                  </a:lnTo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35"/>
            <p:cNvSpPr/>
            <p:nvPr/>
          </p:nvSpPr>
          <p:spPr>
            <a:xfrm>
              <a:off x="8110125" y="3969350"/>
              <a:ext cx="40625" cy="68025"/>
            </a:xfrm>
            <a:custGeom>
              <a:avLst/>
              <a:gdLst/>
              <a:ahLst/>
              <a:cxnLst/>
              <a:rect l="l" t="t" r="r" b="b"/>
              <a:pathLst>
                <a:path w="1625" h="2721" extrusionOk="0">
                  <a:moveTo>
                    <a:pt x="1427" y="0"/>
                  </a:moveTo>
                  <a:cubicBezTo>
                    <a:pt x="1365" y="0"/>
                    <a:pt x="1303" y="34"/>
                    <a:pt x="1272" y="94"/>
                  </a:cubicBezTo>
                  <a:lnTo>
                    <a:pt x="46" y="2468"/>
                  </a:lnTo>
                  <a:cubicBezTo>
                    <a:pt x="1" y="2551"/>
                    <a:pt x="34" y="2658"/>
                    <a:pt x="119" y="2701"/>
                  </a:cubicBezTo>
                  <a:cubicBezTo>
                    <a:pt x="145" y="2717"/>
                    <a:pt x="170" y="2721"/>
                    <a:pt x="198" y="2721"/>
                  </a:cubicBezTo>
                  <a:cubicBezTo>
                    <a:pt x="263" y="2721"/>
                    <a:pt x="322" y="2689"/>
                    <a:pt x="354" y="2628"/>
                  </a:cubicBezTo>
                  <a:lnTo>
                    <a:pt x="1581" y="254"/>
                  </a:lnTo>
                  <a:cubicBezTo>
                    <a:pt x="1624" y="169"/>
                    <a:pt x="1593" y="65"/>
                    <a:pt x="1506" y="20"/>
                  </a:cubicBezTo>
                  <a:cubicBezTo>
                    <a:pt x="1481" y="7"/>
                    <a:pt x="1454" y="0"/>
                    <a:pt x="142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35"/>
            <p:cNvSpPr/>
            <p:nvPr/>
          </p:nvSpPr>
          <p:spPr>
            <a:xfrm>
              <a:off x="8160375" y="4012475"/>
              <a:ext cx="45000" cy="49475"/>
            </a:xfrm>
            <a:custGeom>
              <a:avLst/>
              <a:gdLst/>
              <a:ahLst/>
              <a:cxnLst/>
              <a:rect l="l" t="t" r="r" b="b"/>
              <a:pathLst>
                <a:path w="1800" h="1979" extrusionOk="0">
                  <a:moveTo>
                    <a:pt x="1799" y="1"/>
                  </a:moveTo>
                  <a:lnTo>
                    <a:pt x="1" y="1979"/>
                  </a:lnTo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35"/>
            <p:cNvSpPr/>
            <p:nvPr/>
          </p:nvSpPr>
          <p:spPr>
            <a:xfrm>
              <a:off x="8155600" y="4008175"/>
              <a:ext cx="54650" cy="58175"/>
            </a:xfrm>
            <a:custGeom>
              <a:avLst/>
              <a:gdLst/>
              <a:ahLst/>
              <a:cxnLst/>
              <a:rect l="l" t="t" r="r" b="b"/>
              <a:pathLst>
                <a:path w="2186" h="2327" extrusionOk="0">
                  <a:moveTo>
                    <a:pt x="1991" y="0"/>
                  </a:moveTo>
                  <a:cubicBezTo>
                    <a:pt x="1943" y="0"/>
                    <a:pt x="1896" y="20"/>
                    <a:pt x="1862" y="58"/>
                  </a:cubicBezTo>
                  <a:lnTo>
                    <a:pt x="63" y="2034"/>
                  </a:lnTo>
                  <a:cubicBezTo>
                    <a:pt x="0" y="2107"/>
                    <a:pt x="4" y="2218"/>
                    <a:pt x="77" y="2281"/>
                  </a:cubicBezTo>
                  <a:cubicBezTo>
                    <a:pt x="109" y="2310"/>
                    <a:pt x="150" y="2326"/>
                    <a:pt x="192" y="2326"/>
                  </a:cubicBezTo>
                  <a:cubicBezTo>
                    <a:pt x="239" y="2326"/>
                    <a:pt x="286" y="2306"/>
                    <a:pt x="324" y="2269"/>
                  </a:cubicBezTo>
                  <a:lnTo>
                    <a:pt x="2120" y="291"/>
                  </a:lnTo>
                  <a:cubicBezTo>
                    <a:pt x="2185" y="220"/>
                    <a:pt x="2179" y="110"/>
                    <a:pt x="2108" y="45"/>
                  </a:cubicBezTo>
                  <a:cubicBezTo>
                    <a:pt x="2075" y="15"/>
                    <a:pt x="2033" y="0"/>
                    <a:pt x="1991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35"/>
            <p:cNvSpPr/>
            <p:nvPr/>
          </p:nvSpPr>
          <p:spPr>
            <a:xfrm>
              <a:off x="8140425" y="3858225"/>
              <a:ext cx="22100" cy="60850"/>
            </a:xfrm>
            <a:custGeom>
              <a:avLst/>
              <a:gdLst/>
              <a:ahLst/>
              <a:cxnLst/>
              <a:rect l="l" t="t" r="r" b="b"/>
              <a:pathLst>
                <a:path w="884" h="2434" extrusionOk="0">
                  <a:moveTo>
                    <a:pt x="883" y="0"/>
                  </a:moveTo>
                  <a:lnTo>
                    <a:pt x="1" y="2433"/>
                  </a:lnTo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35"/>
            <p:cNvSpPr/>
            <p:nvPr/>
          </p:nvSpPr>
          <p:spPr>
            <a:xfrm>
              <a:off x="8135500" y="3853950"/>
              <a:ext cx="31950" cy="69500"/>
            </a:xfrm>
            <a:custGeom>
              <a:avLst/>
              <a:gdLst/>
              <a:ahLst/>
              <a:cxnLst/>
              <a:rect l="l" t="t" r="r" b="b"/>
              <a:pathLst>
                <a:path w="1278" h="2780" extrusionOk="0">
                  <a:moveTo>
                    <a:pt x="1079" y="1"/>
                  </a:moveTo>
                  <a:cubicBezTo>
                    <a:pt x="1009" y="1"/>
                    <a:pt x="943" y="44"/>
                    <a:pt x="917" y="114"/>
                  </a:cubicBezTo>
                  <a:lnTo>
                    <a:pt x="36" y="2547"/>
                  </a:lnTo>
                  <a:cubicBezTo>
                    <a:pt x="1" y="2636"/>
                    <a:pt x="48" y="2736"/>
                    <a:pt x="139" y="2770"/>
                  </a:cubicBezTo>
                  <a:cubicBezTo>
                    <a:pt x="158" y="2776"/>
                    <a:pt x="178" y="2780"/>
                    <a:pt x="198" y="2780"/>
                  </a:cubicBezTo>
                  <a:cubicBezTo>
                    <a:pt x="270" y="2780"/>
                    <a:pt x="336" y="2734"/>
                    <a:pt x="361" y="2665"/>
                  </a:cubicBezTo>
                  <a:lnTo>
                    <a:pt x="1242" y="232"/>
                  </a:lnTo>
                  <a:cubicBezTo>
                    <a:pt x="1277" y="144"/>
                    <a:pt x="1230" y="43"/>
                    <a:pt x="1139" y="12"/>
                  </a:cubicBezTo>
                  <a:cubicBezTo>
                    <a:pt x="1120" y="4"/>
                    <a:pt x="1099" y="1"/>
                    <a:pt x="1079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35"/>
            <p:cNvSpPr/>
            <p:nvPr/>
          </p:nvSpPr>
          <p:spPr>
            <a:xfrm>
              <a:off x="8030000" y="3718875"/>
              <a:ext cx="23925" cy="72725"/>
            </a:xfrm>
            <a:custGeom>
              <a:avLst/>
              <a:gdLst/>
              <a:ahLst/>
              <a:cxnLst/>
              <a:rect l="l" t="t" r="r" b="b"/>
              <a:pathLst>
                <a:path w="957" h="2909" extrusionOk="0">
                  <a:moveTo>
                    <a:pt x="1" y="1"/>
                  </a:moveTo>
                  <a:lnTo>
                    <a:pt x="956" y="2909"/>
                  </a:lnTo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35"/>
            <p:cNvSpPr/>
            <p:nvPr/>
          </p:nvSpPr>
          <p:spPr>
            <a:xfrm>
              <a:off x="8025125" y="3714525"/>
              <a:ext cx="33675" cy="81475"/>
            </a:xfrm>
            <a:custGeom>
              <a:avLst/>
              <a:gdLst/>
              <a:ahLst/>
              <a:cxnLst/>
              <a:rect l="l" t="t" r="r" b="b"/>
              <a:pathLst>
                <a:path w="1347" h="3259" extrusionOk="0">
                  <a:moveTo>
                    <a:pt x="196" y="0"/>
                  </a:moveTo>
                  <a:cubicBezTo>
                    <a:pt x="178" y="0"/>
                    <a:pt x="159" y="3"/>
                    <a:pt x="140" y="9"/>
                  </a:cubicBezTo>
                  <a:cubicBezTo>
                    <a:pt x="50" y="39"/>
                    <a:pt x="1" y="137"/>
                    <a:pt x="30" y="230"/>
                  </a:cubicBezTo>
                  <a:lnTo>
                    <a:pt x="986" y="3138"/>
                  </a:lnTo>
                  <a:cubicBezTo>
                    <a:pt x="1011" y="3211"/>
                    <a:pt x="1076" y="3258"/>
                    <a:pt x="1151" y="3258"/>
                  </a:cubicBezTo>
                  <a:cubicBezTo>
                    <a:pt x="1169" y="3258"/>
                    <a:pt x="1189" y="3256"/>
                    <a:pt x="1204" y="3248"/>
                  </a:cubicBezTo>
                  <a:cubicBezTo>
                    <a:pt x="1297" y="3219"/>
                    <a:pt x="1346" y="3120"/>
                    <a:pt x="1317" y="3030"/>
                  </a:cubicBezTo>
                  <a:lnTo>
                    <a:pt x="361" y="122"/>
                  </a:lnTo>
                  <a:cubicBezTo>
                    <a:pt x="337" y="48"/>
                    <a:pt x="270" y="0"/>
                    <a:pt x="196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35"/>
            <p:cNvSpPr/>
            <p:nvPr/>
          </p:nvSpPr>
          <p:spPr>
            <a:xfrm>
              <a:off x="8110125" y="3718875"/>
              <a:ext cx="23875" cy="72725"/>
            </a:xfrm>
            <a:custGeom>
              <a:avLst/>
              <a:gdLst/>
              <a:ahLst/>
              <a:cxnLst/>
              <a:rect l="l" t="t" r="r" b="b"/>
              <a:pathLst>
                <a:path w="955" h="2909" extrusionOk="0">
                  <a:moveTo>
                    <a:pt x="955" y="1"/>
                  </a:moveTo>
                  <a:lnTo>
                    <a:pt x="1" y="2909"/>
                  </a:lnTo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35"/>
            <p:cNvSpPr/>
            <p:nvPr/>
          </p:nvSpPr>
          <p:spPr>
            <a:xfrm>
              <a:off x="8105300" y="3714525"/>
              <a:ext cx="33625" cy="81475"/>
            </a:xfrm>
            <a:custGeom>
              <a:avLst/>
              <a:gdLst/>
              <a:ahLst/>
              <a:cxnLst/>
              <a:rect l="l" t="t" r="r" b="b"/>
              <a:pathLst>
                <a:path w="1345" h="3259" extrusionOk="0">
                  <a:moveTo>
                    <a:pt x="1150" y="0"/>
                  </a:moveTo>
                  <a:cubicBezTo>
                    <a:pt x="1077" y="0"/>
                    <a:pt x="1010" y="48"/>
                    <a:pt x="986" y="122"/>
                  </a:cubicBezTo>
                  <a:lnTo>
                    <a:pt x="30" y="3030"/>
                  </a:lnTo>
                  <a:cubicBezTo>
                    <a:pt x="1" y="3120"/>
                    <a:pt x="50" y="3219"/>
                    <a:pt x="141" y="3248"/>
                  </a:cubicBezTo>
                  <a:cubicBezTo>
                    <a:pt x="159" y="3256"/>
                    <a:pt x="178" y="3258"/>
                    <a:pt x="194" y="3258"/>
                  </a:cubicBezTo>
                  <a:cubicBezTo>
                    <a:pt x="267" y="3258"/>
                    <a:pt x="336" y="3211"/>
                    <a:pt x="359" y="3138"/>
                  </a:cubicBezTo>
                  <a:lnTo>
                    <a:pt x="1315" y="230"/>
                  </a:lnTo>
                  <a:cubicBezTo>
                    <a:pt x="1345" y="137"/>
                    <a:pt x="1295" y="39"/>
                    <a:pt x="1205" y="9"/>
                  </a:cubicBezTo>
                  <a:cubicBezTo>
                    <a:pt x="1186" y="3"/>
                    <a:pt x="1168" y="0"/>
                    <a:pt x="11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35"/>
            <p:cNvSpPr/>
            <p:nvPr/>
          </p:nvSpPr>
          <p:spPr>
            <a:xfrm>
              <a:off x="7696850" y="4585250"/>
              <a:ext cx="772750" cy="498500"/>
            </a:xfrm>
            <a:custGeom>
              <a:avLst/>
              <a:gdLst/>
              <a:ahLst/>
              <a:cxnLst/>
              <a:rect l="l" t="t" r="r" b="b"/>
              <a:pathLst>
                <a:path w="30910" h="19940" extrusionOk="0">
                  <a:moveTo>
                    <a:pt x="1" y="0"/>
                  </a:moveTo>
                  <a:lnTo>
                    <a:pt x="1" y="19940"/>
                  </a:lnTo>
                  <a:lnTo>
                    <a:pt x="30910" y="19940"/>
                  </a:lnTo>
                  <a:lnTo>
                    <a:pt x="309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35"/>
            <p:cNvSpPr/>
            <p:nvPr/>
          </p:nvSpPr>
          <p:spPr>
            <a:xfrm>
              <a:off x="7692575" y="4580950"/>
              <a:ext cx="781475" cy="507200"/>
            </a:xfrm>
            <a:custGeom>
              <a:avLst/>
              <a:gdLst/>
              <a:ahLst/>
              <a:cxnLst/>
              <a:rect l="l" t="t" r="r" b="b"/>
              <a:pathLst>
                <a:path w="31259" h="20288" extrusionOk="0">
                  <a:moveTo>
                    <a:pt x="30908" y="348"/>
                  </a:moveTo>
                  <a:lnTo>
                    <a:pt x="30908" y="19940"/>
                  </a:lnTo>
                  <a:lnTo>
                    <a:pt x="347" y="19940"/>
                  </a:lnTo>
                  <a:lnTo>
                    <a:pt x="347" y="348"/>
                  </a:lnTo>
                  <a:close/>
                  <a:moveTo>
                    <a:pt x="0" y="1"/>
                  </a:moveTo>
                  <a:lnTo>
                    <a:pt x="0" y="20287"/>
                  </a:lnTo>
                  <a:lnTo>
                    <a:pt x="31258" y="20287"/>
                  </a:lnTo>
                  <a:lnTo>
                    <a:pt x="31258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35"/>
            <p:cNvSpPr/>
            <p:nvPr/>
          </p:nvSpPr>
          <p:spPr>
            <a:xfrm>
              <a:off x="7923625" y="4585250"/>
              <a:ext cx="316750" cy="498500"/>
            </a:xfrm>
            <a:custGeom>
              <a:avLst/>
              <a:gdLst/>
              <a:ahLst/>
              <a:cxnLst/>
              <a:rect l="l" t="t" r="r" b="b"/>
              <a:pathLst>
                <a:path w="12670" h="19940" extrusionOk="0">
                  <a:moveTo>
                    <a:pt x="0" y="0"/>
                  </a:moveTo>
                  <a:lnTo>
                    <a:pt x="0" y="19940"/>
                  </a:lnTo>
                  <a:lnTo>
                    <a:pt x="12670" y="19940"/>
                  </a:lnTo>
                  <a:lnTo>
                    <a:pt x="126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35"/>
            <p:cNvSpPr/>
            <p:nvPr/>
          </p:nvSpPr>
          <p:spPr>
            <a:xfrm>
              <a:off x="7919275" y="4580950"/>
              <a:ext cx="325500" cy="507200"/>
            </a:xfrm>
            <a:custGeom>
              <a:avLst/>
              <a:gdLst/>
              <a:ahLst/>
              <a:cxnLst/>
              <a:rect l="l" t="t" r="r" b="b"/>
              <a:pathLst>
                <a:path w="13020" h="20288" extrusionOk="0">
                  <a:moveTo>
                    <a:pt x="12673" y="348"/>
                  </a:moveTo>
                  <a:lnTo>
                    <a:pt x="12673" y="19940"/>
                  </a:lnTo>
                  <a:lnTo>
                    <a:pt x="349" y="19940"/>
                  </a:lnTo>
                  <a:lnTo>
                    <a:pt x="349" y="348"/>
                  </a:lnTo>
                  <a:close/>
                  <a:moveTo>
                    <a:pt x="1" y="1"/>
                  </a:moveTo>
                  <a:lnTo>
                    <a:pt x="1" y="20287"/>
                  </a:lnTo>
                  <a:lnTo>
                    <a:pt x="13019" y="20287"/>
                  </a:lnTo>
                  <a:lnTo>
                    <a:pt x="13019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35"/>
            <p:cNvSpPr/>
            <p:nvPr/>
          </p:nvSpPr>
          <p:spPr>
            <a:xfrm>
              <a:off x="8013750" y="4839625"/>
              <a:ext cx="136450" cy="240375"/>
            </a:xfrm>
            <a:custGeom>
              <a:avLst/>
              <a:gdLst/>
              <a:ahLst/>
              <a:cxnLst/>
              <a:rect l="l" t="t" r="r" b="b"/>
              <a:pathLst>
                <a:path w="5458" h="9615" extrusionOk="0">
                  <a:moveTo>
                    <a:pt x="2455" y="1"/>
                  </a:moveTo>
                  <a:cubicBezTo>
                    <a:pt x="1102" y="1"/>
                    <a:pt x="0" y="1100"/>
                    <a:pt x="0" y="2456"/>
                  </a:cubicBezTo>
                  <a:lnTo>
                    <a:pt x="0" y="9615"/>
                  </a:lnTo>
                  <a:lnTo>
                    <a:pt x="5458" y="9615"/>
                  </a:lnTo>
                  <a:lnTo>
                    <a:pt x="5458" y="2456"/>
                  </a:lnTo>
                  <a:cubicBezTo>
                    <a:pt x="5458" y="1102"/>
                    <a:pt x="4358" y="1"/>
                    <a:pt x="3003" y="1"/>
                  </a:cubicBezTo>
                  <a:close/>
                </a:path>
              </a:pathLst>
            </a:custGeom>
            <a:solidFill>
              <a:srgbClr val="BDDBD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35"/>
            <p:cNvSpPr/>
            <p:nvPr/>
          </p:nvSpPr>
          <p:spPr>
            <a:xfrm>
              <a:off x="8009425" y="4835200"/>
              <a:ext cx="145200" cy="249150"/>
            </a:xfrm>
            <a:custGeom>
              <a:avLst/>
              <a:gdLst/>
              <a:ahLst/>
              <a:cxnLst/>
              <a:rect l="l" t="t" r="r" b="b"/>
              <a:pathLst>
                <a:path w="5808" h="9966" extrusionOk="0">
                  <a:moveTo>
                    <a:pt x="3178" y="347"/>
                  </a:moveTo>
                  <a:cubicBezTo>
                    <a:pt x="4437" y="347"/>
                    <a:pt x="5461" y="1372"/>
                    <a:pt x="5461" y="2631"/>
                  </a:cubicBezTo>
                  <a:lnTo>
                    <a:pt x="5461" y="9617"/>
                  </a:lnTo>
                  <a:lnTo>
                    <a:pt x="345" y="9617"/>
                  </a:lnTo>
                  <a:lnTo>
                    <a:pt x="345" y="2631"/>
                  </a:lnTo>
                  <a:cubicBezTo>
                    <a:pt x="345" y="1372"/>
                    <a:pt x="1369" y="347"/>
                    <a:pt x="2628" y="347"/>
                  </a:cubicBezTo>
                  <a:close/>
                  <a:moveTo>
                    <a:pt x="2630" y="1"/>
                  </a:moveTo>
                  <a:cubicBezTo>
                    <a:pt x="1180" y="1"/>
                    <a:pt x="0" y="1181"/>
                    <a:pt x="0" y="2631"/>
                  </a:cubicBezTo>
                  <a:lnTo>
                    <a:pt x="0" y="9965"/>
                  </a:lnTo>
                  <a:lnTo>
                    <a:pt x="5808" y="9965"/>
                  </a:lnTo>
                  <a:lnTo>
                    <a:pt x="5808" y="2631"/>
                  </a:lnTo>
                  <a:cubicBezTo>
                    <a:pt x="5808" y="1181"/>
                    <a:pt x="4628" y="1"/>
                    <a:pt x="3178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35"/>
            <p:cNvSpPr/>
            <p:nvPr/>
          </p:nvSpPr>
          <p:spPr>
            <a:xfrm>
              <a:off x="7630900" y="5070125"/>
              <a:ext cx="904700" cy="69000"/>
            </a:xfrm>
            <a:custGeom>
              <a:avLst/>
              <a:gdLst/>
              <a:ahLst/>
              <a:cxnLst/>
              <a:rect l="l" t="t" r="r" b="b"/>
              <a:pathLst>
                <a:path w="36188" h="2760" extrusionOk="0">
                  <a:moveTo>
                    <a:pt x="1" y="1"/>
                  </a:moveTo>
                  <a:lnTo>
                    <a:pt x="1" y="2759"/>
                  </a:lnTo>
                  <a:lnTo>
                    <a:pt x="36188" y="2759"/>
                  </a:lnTo>
                  <a:lnTo>
                    <a:pt x="361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35"/>
            <p:cNvSpPr/>
            <p:nvPr/>
          </p:nvSpPr>
          <p:spPr>
            <a:xfrm>
              <a:off x="7626575" y="5065850"/>
              <a:ext cx="913425" cy="77650"/>
            </a:xfrm>
            <a:custGeom>
              <a:avLst/>
              <a:gdLst/>
              <a:ahLst/>
              <a:cxnLst/>
              <a:rect l="l" t="t" r="r" b="b"/>
              <a:pathLst>
                <a:path w="36537" h="3106" extrusionOk="0">
                  <a:moveTo>
                    <a:pt x="36186" y="349"/>
                  </a:moveTo>
                  <a:lnTo>
                    <a:pt x="36186" y="2759"/>
                  </a:lnTo>
                  <a:lnTo>
                    <a:pt x="347" y="2759"/>
                  </a:lnTo>
                  <a:lnTo>
                    <a:pt x="347" y="349"/>
                  </a:lnTo>
                  <a:close/>
                  <a:moveTo>
                    <a:pt x="0" y="1"/>
                  </a:moveTo>
                  <a:lnTo>
                    <a:pt x="0" y="3105"/>
                  </a:lnTo>
                  <a:lnTo>
                    <a:pt x="36536" y="3105"/>
                  </a:lnTo>
                  <a:lnTo>
                    <a:pt x="36536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35"/>
            <p:cNvSpPr/>
            <p:nvPr/>
          </p:nvSpPr>
          <p:spPr>
            <a:xfrm>
              <a:off x="7741825" y="4666550"/>
              <a:ext cx="35000" cy="42625"/>
            </a:xfrm>
            <a:custGeom>
              <a:avLst/>
              <a:gdLst/>
              <a:ahLst/>
              <a:cxnLst/>
              <a:rect l="l" t="t" r="r" b="b"/>
              <a:pathLst>
                <a:path w="1400" h="1705" extrusionOk="0">
                  <a:moveTo>
                    <a:pt x="0" y="1"/>
                  </a:moveTo>
                  <a:lnTo>
                    <a:pt x="0" y="1705"/>
                  </a:lnTo>
                  <a:lnTo>
                    <a:pt x="1399" y="1705"/>
                  </a:lnTo>
                  <a:lnTo>
                    <a:pt x="1399" y="1"/>
                  </a:lnTo>
                  <a:close/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35"/>
            <p:cNvSpPr/>
            <p:nvPr/>
          </p:nvSpPr>
          <p:spPr>
            <a:xfrm>
              <a:off x="7737450" y="4662275"/>
              <a:ext cx="43650" cy="51300"/>
            </a:xfrm>
            <a:custGeom>
              <a:avLst/>
              <a:gdLst/>
              <a:ahLst/>
              <a:cxnLst/>
              <a:rect l="l" t="t" r="r" b="b"/>
              <a:pathLst>
                <a:path w="1746" h="2052" extrusionOk="0">
                  <a:moveTo>
                    <a:pt x="1397" y="347"/>
                  </a:moveTo>
                  <a:lnTo>
                    <a:pt x="1397" y="1705"/>
                  </a:lnTo>
                  <a:lnTo>
                    <a:pt x="347" y="1705"/>
                  </a:lnTo>
                  <a:lnTo>
                    <a:pt x="347" y="347"/>
                  </a:lnTo>
                  <a:close/>
                  <a:moveTo>
                    <a:pt x="0" y="0"/>
                  </a:moveTo>
                  <a:lnTo>
                    <a:pt x="0" y="2051"/>
                  </a:lnTo>
                  <a:lnTo>
                    <a:pt x="1746" y="2051"/>
                  </a:lnTo>
                  <a:lnTo>
                    <a:pt x="1746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35"/>
            <p:cNvSpPr/>
            <p:nvPr/>
          </p:nvSpPr>
          <p:spPr>
            <a:xfrm>
              <a:off x="7823625" y="4666550"/>
              <a:ext cx="35000" cy="42625"/>
            </a:xfrm>
            <a:custGeom>
              <a:avLst/>
              <a:gdLst/>
              <a:ahLst/>
              <a:cxnLst/>
              <a:rect l="l" t="t" r="r" b="b"/>
              <a:pathLst>
                <a:path w="1400" h="1705" extrusionOk="0">
                  <a:moveTo>
                    <a:pt x="1" y="1"/>
                  </a:moveTo>
                  <a:lnTo>
                    <a:pt x="1" y="1705"/>
                  </a:lnTo>
                  <a:lnTo>
                    <a:pt x="1400" y="1705"/>
                  </a:lnTo>
                  <a:lnTo>
                    <a:pt x="1400" y="1"/>
                  </a:lnTo>
                  <a:close/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35"/>
            <p:cNvSpPr/>
            <p:nvPr/>
          </p:nvSpPr>
          <p:spPr>
            <a:xfrm>
              <a:off x="7819250" y="4662275"/>
              <a:ext cx="43650" cy="51300"/>
            </a:xfrm>
            <a:custGeom>
              <a:avLst/>
              <a:gdLst/>
              <a:ahLst/>
              <a:cxnLst/>
              <a:rect l="l" t="t" r="r" b="b"/>
              <a:pathLst>
                <a:path w="1746" h="2052" extrusionOk="0">
                  <a:moveTo>
                    <a:pt x="1397" y="347"/>
                  </a:moveTo>
                  <a:lnTo>
                    <a:pt x="1397" y="1705"/>
                  </a:lnTo>
                  <a:lnTo>
                    <a:pt x="347" y="1705"/>
                  </a:lnTo>
                  <a:lnTo>
                    <a:pt x="347" y="347"/>
                  </a:lnTo>
                  <a:close/>
                  <a:moveTo>
                    <a:pt x="0" y="0"/>
                  </a:moveTo>
                  <a:lnTo>
                    <a:pt x="0" y="2051"/>
                  </a:lnTo>
                  <a:lnTo>
                    <a:pt x="1746" y="2051"/>
                  </a:lnTo>
                  <a:lnTo>
                    <a:pt x="1746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35"/>
            <p:cNvSpPr/>
            <p:nvPr/>
          </p:nvSpPr>
          <p:spPr>
            <a:xfrm>
              <a:off x="7741825" y="4763775"/>
              <a:ext cx="35000" cy="42650"/>
            </a:xfrm>
            <a:custGeom>
              <a:avLst/>
              <a:gdLst/>
              <a:ahLst/>
              <a:cxnLst/>
              <a:rect l="l" t="t" r="r" b="b"/>
              <a:pathLst>
                <a:path w="1400" h="1706" extrusionOk="0">
                  <a:moveTo>
                    <a:pt x="0" y="1"/>
                  </a:moveTo>
                  <a:lnTo>
                    <a:pt x="0" y="1705"/>
                  </a:lnTo>
                  <a:lnTo>
                    <a:pt x="1399" y="1705"/>
                  </a:lnTo>
                  <a:lnTo>
                    <a:pt x="1399" y="1"/>
                  </a:lnTo>
                  <a:close/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35"/>
            <p:cNvSpPr/>
            <p:nvPr/>
          </p:nvSpPr>
          <p:spPr>
            <a:xfrm>
              <a:off x="7737450" y="4759400"/>
              <a:ext cx="43650" cy="51350"/>
            </a:xfrm>
            <a:custGeom>
              <a:avLst/>
              <a:gdLst/>
              <a:ahLst/>
              <a:cxnLst/>
              <a:rect l="l" t="t" r="r" b="b"/>
              <a:pathLst>
                <a:path w="1746" h="2054" extrusionOk="0">
                  <a:moveTo>
                    <a:pt x="1397" y="349"/>
                  </a:moveTo>
                  <a:lnTo>
                    <a:pt x="1397" y="1705"/>
                  </a:lnTo>
                  <a:lnTo>
                    <a:pt x="347" y="1705"/>
                  </a:lnTo>
                  <a:lnTo>
                    <a:pt x="347" y="349"/>
                  </a:lnTo>
                  <a:close/>
                  <a:moveTo>
                    <a:pt x="0" y="1"/>
                  </a:moveTo>
                  <a:lnTo>
                    <a:pt x="0" y="2053"/>
                  </a:lnTo>
                  <a:lnTo>
                    <a:pt x="1746" y="2053"/>
                  </a:lnTo>
                  <a:lnTo>
                    <a:pt x="1746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35"/>
            <p:cNvSpPr/>
            <p:nvPr/>
          </p:nvSpPr>
          <p:spPr>
            <a:xfrm>
              <a:off x="7823625" y="4763775"/>
              <a:ext cx="35000" cy="42650"/>
            </a:xfrm>
            <a:custGeom>
              <a:avLst/>
              <a:gdLst/>
              <a:ahLst/>
              <a:cxnLst/>
              <a:rect l="l" t="t" r="r" b="b"/>
              <a:pathLst>
                <a:path w="1400" h="1706" extrusionOk="0">
                  <a:moveTo>
                    <a:pt x="1" y="1"/>
                  </a:moveTo>
                  <a:lnTo>
                    <a:pt x="1" y="1705"/>
                  </a:lnTo>
                  <a:lnTo>
                    <a:pt x="1400" y="1705"/>
                  </a:lnTo>
                  <a:lnTo>
                    <a:pt x="1400" y="1"/>
                  </a:lnTo>
                  <a:close/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35"/>
            <p:cNvSpPr/>
            <p:nvPr/>
          </p:nvSpPr>
          <p:spPr>
            <a:xfrm>
              <a:off x="7819250" y="4759400"/>
              <a:ext cx="43650" cy="51350"/>
            </a:xfrm>
            <a:custGeom>
              <a:avLst/>
              <a:gdLst/>
              <a:ahLst/>
              <a:cxnLst/>
              <a:rect l="l" t="t" r="r" b="b"/>
              <a:pathLst>
                <a:path w="1746" h="2054" extrusionOk="0">
                  <a:moveTo>
                    <a:pt x="1397" y="349"/>
                  </a:moveTo>
                  <a:lnTo>
                    <a:pt x="1397" y="1705"/>
                  </a:lnTo>
                  <a:lnTo>
                    <a:pt x="347" y="1705"/>
                  </a:lnTo>
                  <a:lnTo>
                    <a:pt x="347" y="349"/>
                  </a:lnTo>
                  <a:close/>
                  <a:moveTo>
                    <a:pt x="0" y="1"/>
                  </a:moveTo>
                  <a:lnTo>
                    <a:pt x="0" y="2053"/>
                  </a:lnTo>
                  <a:lnTo>
                    <a:pt x="1746" y="2053"/>
                  </a:lnTo>
                  <a:lnTo>
                    <a:pt x="1746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35"/>
            <p:cNvSpPr/>
            <p:nvPr/>
          </p:nvSpPr>
          <p:spPr>
            <a:xfrm>
              <a:off x="7741825" y="4871150"/>
              <a:ext cx="35000" cy="42625"/>
            </a:xfrm>
            <a:custGeom>
              <a:avLst/>
              <a:gdLst/>
              <a:ahLst/>
              <a:cxnLst/>
              <a:rect l="l" t="t" r="r" b="b"/>
              <a:pathLst>
                <a:path w="1400" h="1705" extrusionOk="0">
                  <a:moveTo>
                    <a:pt x="0" y="1"/>
                  </a:moveTo>
                  <a:lnTo>
                    <a:pt x="0" y="1705"/>
                  </a:lnTo>
                  <a:lnTo>
                    <a:pt x="1399" y="1705"/>
                  </a:lnTo>
                  <a:lnTo>
                    <a:pt x="1399" y="1"/>
                  </a:lnTo>
                  <a:close/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35"/>
            <p:cNvSpPr/>
            <p:nvPr/>
          </p:nvSpPr>
          <p:spPr>
            <a:xfrm>
              <a:off x="7737450" y="4866875"/>
              <a:ext cx="43650" cy="51300"/>
            </a:xfrm>
            <a:custGeom>
              <a:avLst/>
              <a:gdLst/>
              <a:ahLst/>
              <a:cxnLst/>
              <a:rect l="l" t="t" r="r" b="b"/>
              <a:pathLst>
                <a:path w="1746" h="2052" extrusionOk="0">
                  <a:moveTo>
                    <a:pt x="1397" y="347"/>
                  </a:moveTo>
                  <a:lnTo>
                    <a:pt x="1397" y="1704"/>
                  </a:lnTo>
                  <a:lnTo>
                    <a:pt x="347" y="1704"/>
                  </a:lnTo>
                  <a:lnTo>
                    <a:pt x="347" y="347"/>
                  </a:lnTo>
                  <a:close/>
                  <a:moveTo>
                    <a:pt x="0" y="0"/>
                  </a:moveTo>
                  <a:lnTo>
                    <a:pt x="0" y="2051"/>
                  </a:lnTo>
                  <a:lnTo>
                    <a:pt x="1746" y="2051"/>
                  </a:lnTo>
                  <a:lnTo>
                    <a:pt x="1746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7823625" y="4871150"/>
              <a:ext cx="35000" cy="42625"/>
            </a:xfrm>
            <a:custGeom>
              <a:avLst/>
              <a:gdLst/>
              <a:ahLst/>
              <a:cxnLst/>
              <a:rect l="l" t="t" r="r" b="b"/>
              <a:pathLst>
                <a:path w="1400" h="1705" extrusionOk="0">
                  <a:moveTo>
                    <a:pt x="1" y="1"/>
                  </a:moveTo>
                  <a:lnTo>
                    <a:pt x="1" y="1705"/>
                  </a:lnTo>
                  <a:lnTo>
                    <a:pt x="1400" y="1705"/>
                  </a:lnTo>
                  <a:lnTo>
                    <a:pt x="1400" y="1"/>
                  </a:lnTo>
                  <a:close/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7819250" y="4866875"/>
              <a:ext cx="43650" cy="51300"/>
            </a:xfrm>
            <a:custGeom>
              <a:avLst/>
              <a:gdLst/>
              <a:ahLst/>
              <a:cxnLst/>
              <a:rect l="l" t="t" r="r" b="b"/>
              <a:pathLst>
                <a:path w="1746" h="2052" extrusionOk="0">
                  <a:moveTo>
                    <a:pt x="1397" y="347"/>
                  </a:moveTo>
                  <a:lnTo>
                    <a:pt x="1397" y="1704"/>
                  </a:lnTo>
                  <a:lnTo>
                    <a:pt x="347" y="1704"/>
                  </a:lnTo>
                  <a:lnTo>
                    <a:pt x="347" y="347"/>
                  </a:lnTo>
                  <a:close/>
                  <a:moveTo>
                    <a:pt x="0" y="0"/>
                  </a:moveTo>
                  <a:lnTo>
                    <a:pt x="0" y="2051"/>
                  </a:lnTo>
                  <a:lnTo>
                    <a:pt x="1746" y="2051"/>
                  </a:lnTo>
                  <a:lnTo>
                    <a:pt x="1746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8292475" y="4666550"/>
              <a:ext cx="34950" cy="42625"/>
            </a:xfrm>
            <a:custGeom>
              <a:avLst/>
              <a:gdLst/>
              <a:ahLst/>
              <a:cxnLst/>
              <a:rect l="l" t="t" r="r" b="b"/>
              <a:pathLst>
                <a:path w="1398" h="1705" extrusionOk="0">
                  <a:moveTo>
                    <a:pt x="0" y="1"/>
                  </a:moveTo>
                  <a:lnTo>
                    <a:pt x="0" y="1705"/>
                  </a:lnTo>
                  <a:lnTo>
                    <a:pt x="1397" y="1705"/>
                  </a:lnTo>
                  <a:lnTo>
                    <a:pt x="1397" y="1"/>
                  </a:lnTo>
                  <a:close/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8288100" y="4662275"/>
              <a:ext cx="43650" cy="51300"/>
            </a:xfrm>
            <a:custGeom>
              <a:avLst/>
              <a:gdLst/>
              <a:ahLst/>
              <a:cxnLst/>
              <a:rect l="l" t="t" r="r" b="b"/>
              <a:pathLst>
                <a:path w="1746" h="2052" extrusionOk="0">
                  <a:moveTo>
                    <a:pt x="1399" y="347"/>
                  </a:moveTo>
                  <a:lnTo>
                    <a:pt x="1399" y="1705"/>
                  </a:lnTo>
                  <a:lnTo>
                    <a:pt x="347" y="1705"/>
                  </a:lnTo>
                  <a:lnTo>
                    <a:pt x="347" y="347"/>
                  </a:lnTo>
                  <a:close/>
                  <a:moveTo>
                    <a:pt x="0" y="0"/>
                  </a:moveTo>
                  <a:lnTo>
                    <a:pt x="0" y="2051"/>
                  </a:lnTo>
                  <a:lnTo>
                    <a:pt x="1746" y="2051"/>
                  </a:lnTo>
                  <a:lnTo>
                    <a:pt x="1746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8374275" y="4666550"/>
              <a:ext cx="35000" cy="42625"/>
            </a:xfrm>
            <a:custGeom>
              <a:avLst/>
              <a:gdLst/>
              <a:ahLst/>
              <a:cxnLst/>
              <a:rect l="l" t="t" r="r" b="b"/>
              <a:pathLst>
                <a:path w="1400" h="1705" extrusionOk="0">
                  <a:moveTo>
                    <a:pt x="1" y="1"/>
                  </a:moveTo>
                  <a:lnTo>
                    <a:pt x="1" y="1705"/>
                  </a:lnTo>
                  <a:lnTo>
                    <a:pt x="1400" y="1705"/>
                  </a:lnTo>
                  <a:lnTo>
                    <a:pt x="1400" y="1"/>
                  </a:lnTo>
                  <a:close/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8369900" y="4662275"/>
              <a:ext cx="43650" cy="51300"/>
            </a:xfrm>
            <a:custGeom>
              <a:avLst/>
              <a:gdLst/>
              <a:ahLst/>
              <a:cxnLst/>
              <a:rect l="l" t="t" r="r" b="b"/>
              <a:pathLst>
                <a:path w="1746" h="2052" extrusionOk="0">
                  <a:moveTo>
                    <a:pt x="1399" y="347"/>
                  </a:moveTo>
                  <a:lnTo>
                    <a:pt x="1399" y="1705"/>
                  </a:lnTo>
                  <a:lnTo>
                    <a:pt x="351" y="1705"/>
                  </a:lnTo>
                  <a:lnTo>
                    <a:pt x="351" y="347"/>
                  </a:lnTo>
                  <a:close/>
                  <a:moveTo>
                    <a:pt x="0" y="0"/>
                  </a:moveTo>
                  <a:lnTo>
                    <a:pt x="0" y="2051"/>
                  </a:lnTo>
                  <a:lnTo>
                    <a:pt x="1746" y="2051"/>
                  </a:lnTo>
                  <a:lnTo>
                    <a:pt x="1746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8292475" y="4763775"/>
              <a:ext cx="34950" cy="42650"/>
            </a:xfrm>
            <a:custGeom>
              <a:avLst/>
              <a:gdLst/>
              <a:ahLst/>
              <a:cxnLst/>
              <a:rect l="l" t="t" r="r" b="b"/>
              <a:pathLst>
                <a:path w="1398" h="1706" extrusionOk="0">
                  <a:moveTo>
                    <a:pt x="0" y="1"/>
                  </a:moveTo>
                  <a:lnTo>
                    <a:pt x="0" y="1705"/>
                  </a:lnTo>
                  <a:lnTo>
                    <a:pt x="1397" y="1705"/>
                  </a:lnTo>
                  <a:lnTo>
                    <a:pt x="1397" y="1"/>
                  </a:lnTo>
                  <a:close/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35"/>
            <p:cNvSpPr/>
            <p:nvPr/>
          </p:nvSpPr>
          <p:spPr>
            <a:xfrm>
              <a:off x="8288100" y="4759400"/>
              <a:ext cx="43650" cy="51350"/>
            </a:xfrm>
            <a:custGeom>
              <a:avLst/>
              <a:gdLst/>
              <a:ahLst/>
              <a:cxnLst/>
              <a:rect l="l" t="t" r="r" b="b"/>
              <a:pathLst>
                <a:path w="1746" h="2054" extrusionOk="0">
                  <a:moveTo>
                    <a:pt x="1399" y="349"/>
                  </a:moveTo>
                  <a:lnTo>
                    <a:pt x="1399" y="1705"/>
                  </a:lnTo>
                  <a:lnTo>
                    <a:pt x="347" y="1705"/>
                  </a:lnTo>
                  <a:lnTo>
                    <a:pt x="347" y="349"/>
                  </a:lnTo>
                  <a:close/>
                  <a:moveTo>
                    <a:pt x="0" y="1"/>
                  </a:moveTo>
                  <a:lnTo>
                    <a:pt x="0" y="2053"/>
                  </a:lnTo>
                  <a:lnTo>
                    <a:pt x="1746" y="2053"/>
                  </a:lnTo>
                  <a:lnTo>
                    <a:pt x="1746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35"/>
            <p:cNvSpPr/>
            <p:nvPr/>
          </p:nvSpPr>
          <p:spPr>
            <a:xfrm>
              <a:off x="8374275" y="4763775"/>
              <a:ext cx="35000" cy="42650"/>
            </a:xfrm>
            <a:custGeom>
              <a:avLst/>
              <a:gdLst/>
              <a:ahLst/>
              <a:cxnLst/>
              <a:rect l="l" t="t" r="r" b="b"/>
              <a:pathLst>
                <a:path w="1400" h="1706" extrusionOk="0">
                  <a:moveTo>
                    <a:pt x="1" y="1"/>
                  </a:moveTo>
                  <a:lnTo>
                    <a:pt x="1" y="1705"/>
                  </a:lnTo>
                  <a:lnTo>
                    <a:pt x="1400" y="1705"/>
                  </a:lnTo>
                  <a:lnTo>
                    <a:pt x="1400" y="1"/>
                  </a:lnTo>
                  <a:close/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35"/>
            <p:cNvSpPr/>
            <p:nvPr/>
          </p:nvSpPr>
          <p:spPr>
            <a:xfrm>
              <a:off x="8369900" y="4759400"/>
              <a:ext cx="43650" cy="51350"/>
            </a:xfrm>
            <a:custGeom>
              <a:avLst/>
              <a:gdLst/>
              <a:ahLst/>
              <a:cxnLst/>
              <a:rect l="l" t="t" r="r" b="b"/>
              <a:pathLst>
                <a:path w="1746" h="2054" extrusionOk="0">
                  <a:moveTo>
                    <a:pt x="1399" y="349"/>
                  </a:moveTo>
                  <a:lnTo>
                    <a:pt x="1399" y="1705"/>
                  </a:lnTo>
                  <a:lnTo>
                    <a:pt x="351" y="1705"/>
                  </a:lnTo>
                  <a:lnTo>
                    <a:pt x="351" y="349"/>
                  </a:lnTo>
                  <a:close/>
                  <a:moveTo>
                    <a:pt x="0" y="1"/>
                  </a:moveTo>
                  <a:lnTo>
                    <a:pt x="0" y="2053"/>
                  </a:lnTo>
                  <a:lnTo>
                    <a:pt x="1746" y="2053"/>
                  </a:lnTo>
                  <a:lnTo>
                    <a:pt x="1746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35"/>
            <p:cNvSpPr/>
            <p:nvPr/>
          </p:nvSpPr>
          <p:spPr>
            <a:xfrm>
              <a:off x="8292475" y="4871150"/>
              <a:ext cx="34950" cy="42625"/>
            </a:xfrm>
            <a:custGeom>
              <a:avLst/>
              <a:gdLst/>
              <a:ahLst/>
              <a:cxnLst/>
              <a:rect l="l" t="t" r="r" b="b"/>
              <a:pathLst>
                <a:path w="1398" h="1705" extrusionOk="0">
                  <a:moveTo>
                    <a:pt x="0" y="1"/>
                  </a:moveTo>
                  <a:lnTo>
                    <a:pt x="0" y="1705"/>
                  </a:lnTo>
                  <a:lnTo>
                    <a:pt x="1397" y="1705"/>
                  </a:lnTo>
                  <a:lnTo>
                    <a:pt x="1397" y="1"/>
                  </a:lnTo>
                  <a:close/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35"/>
            <p:cNvSpPr/>
            <p:nvPr/>
          </p:nvSpPr>
          <p:spPr>
            <a:xfrm>
              <a:off x="8288100" y="4866875"/>
              <a:ext cx="43650" cy="51300"/>
            </a:xfrm>
            <a:custGeom>
              <a:avLst/>
              <a:gdLst/>
              <a:ahLst/>
              <a:cxnLst/>
              <a:rect l="l" t="t" r="r" b="b"/>
              <a:pathLst>
                <a:path w="1746" h="2052" extrusionOk="0">
                  <a:moveTo>
                    <a:pt x="1399" y="347"/>
                  </a:moveTo>
                  <a:lnTo>
                    <a:pt x="1399" y="1704"/>
                  </a:lnTo>
                  <a:lnTo>
                    <a:pt x="347" y="1704"/>
                  </a:lnTo>
                  <a:lnTo>
                    <a:pt x="347" y="347"/>
                  </a:lnTo>
                  <a:close/>
                  <a:moveTo>
                    <a:pt x="0" y="0"/>
                  </a:moveTo>
                  <a:lnTo>
                    <a:pt x="0" y="2051"/>
                  </a:lnTo>
                  <a:lnTo>
                    <a:pt x="1746" y="2051"/>
                  </a:lnTo>
                  <a:lnTo>
                    <a:pt x="1746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35"/>
            <p:cNvSpPr/>
            <p:nvPr/>
          </p:nvSpPr>
          <p:spPr>
            <a:xfrm>
              <a:off x="8374275" y="4871150"/>
              <a:ext cx="35000" cy="42625"/>
            </a:xfrm>
            <a:custGeom>
              <a:avLst/>
              <a:gdLst/>
              <a:ahLst/>
              <a:cxnLst/>
              <a:rect l="l" t="t" r="r" b="b"/>
              <a:pathLst>
                <a:path w="1400" h="1705" extrusionOk="0">
                  <a:moveTo>
                    <a:pt x="1" y="1"/>
                  </a:moveTo>
                  <a:lnTo>
                    <a:pt x="1" y="1705"/>
                  </a:lnTo>
                  <a:lnTo>
                    <a:pt x="1400" y="1705"/>
                  </a:lnTo>
                  <a:lnTo>
                    <a:pt x="1400" y="1"/>
                  </a:lnTo>
                  <a:close/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35"/>
            <p:cNvSpPr/>
            <p:nvPr/>
          </p:nvSpPr>
          <p:spPr>
            <a:xfrm>
              <a:off x="8369900" y="4866875"/>
              <a:ext cx="43650" cy="51300"/>
            </a:xfrm>
            <a:custGeom>
              <a:avLst/>
              <a:gdLst/>
              <a:ahLst/>
              <a:cxnLst/>
              <a:rect l="l" t="t" r="r" b="b"/>
              <a:pathLst>
                <a:path w="1746" h="2052" extrusionOk="0">
                  <a:moveTo>
                    <a:pt x="1399" y="347"/>
                  </a:moveTo>
                  <a:lnTo>
                    <a:pt x="1399" y="1704"/>
                  </a:lnTo>
                  <a:lnTo>
                    <a:pt x="351" y="1704"/>
                  </a:lnTo>
                  <a:lnTo>
                    <a:pt x="351" y="347"/>
                  </a:lnTo>
                  <a:close/>
                  <a:moveTo>
                    <a:pt x="0" y="0"/>
                  </a:moveTo>
                  <a:lnTo>
                    <a:pt x="0" y="2051"/>
                  </a:lnTo>
                  <a:lnTo>
                    <a:pt x="1746" y="2051"/>
                  </a:lnTo>
                  <a:lnTo>
                    <a:pt x="1746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35"/>
            <p:cNvSpPr/>
            <p:nvPr/>
          </p:nvSpPr>
          <p:spPr>
            <a:xfrm>
              <a:off x="7660800" y="4558350"/>
              <a:ext cx="855850" cy="59725"/>
            </a:xfrm>
            <a:custGeom>
              <a:avLst/>
              <a:gdLst/>
              <a:ahLst/>
              <a:cxnLst/>
              <a:rect l="l" t="t" r="r" b="b"/>
              <a:pathLst>
                <a:path w="34234" h="2389" extrusionOk="0">
                  <a:moveTo>
                    <a:pt x="1" y="1"/>
                  </a:moveTo>
                  <a:lnTo>
                    <a:pt x="1" y="2388"/>
                  </a:lnTo>
                  <a:lnTo>
                    <a:pt x="34233" y="2388"/>
                  </a:lnTo>
                  <a:lnTo>
                    <a:pt x="34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35"/>
            <p:cNvSpPr/>
            <p:nvPr/>
          </p:nvSpPr>
          <p:spPr>
            <a:xfrm>
              <a:off x="7656475" y="4553975"/>
              <a:ext cx="864550" cy="68425"/>
            </a:xfrm>
            <a:custGeom>
              <a:avLst/>
              <a:gdLst/>
              <a:ahLst/>
              <a:cxnLst/>
              <a:rect l="l" t="t" r="r" b="b"/>
              <a:pathLst>
                <a:path w="34582" h="2737" extrusionOk="0">
                  <a:moveTo>
                    <a:pt x="34233" y="347"/>
                  </a:moveTo>
                  <a:lnTo>
                    <a:pt x="34233" y="2390"/>
                  </a:lnTo>
                  <a:lnTo>
                    <a:pt x="347" y="2390"/>
                  </a:lnTo>
                  <a:lnTo>
                    <a:pt x="347" y="347"/>
                  </a:lnTo>
                  <a:close/>
                  <a:moveTo>
                    <a:pt x="0" y="0"/>
                  </a:moveTo>
                  <a:lnTo>
                    <a:pt x="0" y="2737"/>
                  </a:lnTo>
                  <a:lnTo>
                    <a:pt x="34582" y="2737"/>
                  </a:lnTo>
                  <a:lnTo>
                    <a:pt x="34582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35"/>
            <p:cNvSpPr/>
            <p:nvPr/>
          </p:nvSpPr>
          <p:spPr>
            <a:xfrm>
              <a:off x="7873725" y="4470975"/>
              <a:ext cx="113350" cy="47100"/>
            </a:xfrm>
            <a:custGeom>
              <a:avLst/>
              <a:gdLst/>
              <a:ahLst/>
              <a:cxnLst/>
              <a:rect l="l" t="t" r="r" b="b"/>
              <a:pathLst>
                <a:path w="4534" h="1884" extrusionOk="0">
                  <a:moveTo>
                    <a:pt x="0" y="1"/>
                  </a:moveTo>
                  <a:lnTo>
                    <a:pt x="0" y="1884"/>
                  </a:lnTo>
                  <a:lnTo>
                    <a:pt x="4534" y="1884"/>
                  </a:lnTo>
                  <a:lnTo>
                    <a:pt x="45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35"/>
            <p:cNvSpPr/>
            <p:nvPr/>
          </p:nvSpPr>
          <p:spPr>
            <a:xfrm>
              <a:off x="7869450" y="4466700"/>
              <a:ext cx="122000" cy="55775"/>
            </a:xfrm>
            <a:custGeom>
              <a:avLst/>
              <a:gdLst/>
              <a:ahLst/>
              <a:cxnLst/>
              <a:rect l="l" t="t" r="r" b="b"/>
              <a:pathLst>
                <a:path w="4880" h="2231" extrusionOk="0">
                  <a:moveTo>
                    <a:pt x="4533" y="345"/>
                  </a:moveTo>
                  <a:lnTo>
                    <a:pt x="4533" y="1882"/>
                  </a:lnTo>
                  <a:lnTo>
                    <a:pt x="347" y="1882"/>
                  </a:lnTo>
                  <a:lnTo>
                    <a:pt x="347" y="345"/>
                  </a:lnTo>
                  <a:close/>
                  <a:moveTo>
                    <a:pt x="0" y="0"/>
                  </a:moveTo>
                  <a:lnTo>
                    <a:pt x="0" y="2230"/>
                  </a:lnTo>
                  <a:lnTo>
                    <a:pt x="4880" y="2230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35"/>
            <p:cNvSpPr/>
            <p:nvPr/>
          </p:nvSpPr>
          <p:spPr>
            <a:xfrm>
              <a:off x="8184400" y="4470975"/>
              <a:ext cx="113375" cy="47100"/>
            </a:xfrm>
            <a:custGeom>
              <a:avLst/>
              <a:gdLst/>
              <a:ahLst/>
              <a:cxnLst/>
              <a:rect l="l" t="t" r="r" b="b"/>
              <a:pathLst>
                <a:path w="4535" h="1884" extrusionOk="0">
                  <a:moveTo>
                    <a:pt x="1" y="1"/>
                  </a:moveTo>
                  <a:lnTo>
                    <a:pt x="1" y="1884"/>
                  </a:lnTo>
                  <a:lnTo>
                    <a:pt x="4534" y="1884"/>
                  </a:lnTo>
                  <a:lnTo>
                    <a:pt x="45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35"/>
            <p:cNvSpPr/>
            <p:nvPr/>
          </p:nvSpPr>
          <p:spPr>
            <a:xfrm>
              <a:off x="8180025" y="4466700"/>
              <a:ext cx="122075" cy="55775"/>
            </a:xfrm>
            <a:custGeom>
              <a:avLst/>
              <a:gdLst/>
              <a:ahLst/>
              <a:cxnLst/>
              <a:rect l="l" t="t" r="r" b="b"/>
              <a:pathLst>
                <a:path w="4883" h="2231" extrusionOk="0">
                  <a:moveTo>
                    <a:pt x="4534" y="345"/>
                  </a:moveTo>
                  <a:lnTo>
                    <a:pt x="4534" y="1882"/>
                  </a:lnTo>
                  <a:lnTo>
                    <a:pt x="347" y="1882"/>
                  </a:lnTo>
                  <a:lnTo>
                    <a:pt x="347" y="345"/>
                  </a:lnTo>
                  <a:close/>
                  <a:moveTo>
                    <a:pt x="1" y="0"/>
                  </a:moveTo>
                  <a:lnTo>
                    <a:pt x="1" y="2230"/>
                  </a:lnTo>
                  <a:lnTo>
                    <a:pt x="4883" y="2230"/>
                  </a:lnTo>
                  <a:lnTo>
                    <a:pt x="4883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35"/>
            <p:cNvSpPr/>
            <p:nvPr/>
          </p:nvSpPr>
          <p:spPr>
            <a:xfrm>
              <a:off x="7492700" y="4916775"/>
              <a:ext cx="108125" cy="8775"/>
            </a:xfrm>
            <a:custGeom>
              <a:avLst/>
              <a:gdLst/>
              <a:ahLst/>
              <a:cxnLst/>
              <a:rect l="l" t="t" r="r" b="b"/>
              <a:pathLst>
                <a:path w="4325" h="351" extrusionOk="0">
                  <a:moveTo>
                    <a:pt x="176" y="0"/>
                  </a:moveTo>
                  <a:cubicBezTo>
                    <a:pt x="79" y="0"/>
                    <a:pt x="1" y="79"/>
                    <a:pt x="1" y="175"/>
                  </a:cubicBezTo>
                  <a:cubicBezTo>
                    <a:pt x="1" y="272"/>
                    <a:pt x="79" y="351"/>
                    <a:pt x="176" y="351"/>
                  </a:cubicBezTo>
                  <a:lnTo>
                    <a:pt x="4150" y="351"/>
                  </a:lnTo>
                  <a:cubicBezTo>
                    <a:pt x="4246" y="351"/>
                    <a:pt x="4325" y="272"/>
                    <a:pt x="4325" y="175"/>
                  </a:cubicBezTo>
                  <a:cubicBezTo>
                    <a:pt x="4325" y="79"/>
                    <a:pt x="4246" y="0"/>
                    <a:pt x="4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90" name="Google Shape;1090;p35"/>
          <p:cNvGrpSpPr/>
          <p:nvPr/>
        </p:nvGrpSpPr>
        <p:grpSpPr>
          <a:xfrm>
            <a:off x="492646" y="3315854"/>
            <a:ext cx="1241637" cy="3542149"/>
            <a:chOff x="720072" y="2486890"/>
            <a:chExt cx="931228" cy="2656612"/>
          </a:xfrm>
        </p:grpSpPr>
        <p:sp>
          <p:nvSpPr>
            <p:cNvPr id="1091" name="Google Shape;1091;p35"/>
            <p:cNvSpPr/>
            <p:nvPr/>
          </p:nvSpPr>
          <p:spPr>
            <a:xfrm>
              <a:off x="1127259" y="2935297"/>
              <a:ext cx="39" cy="146106"/>
            </a:xfrm>
            <a:custGeom>
              <a:avLst/>
              <a:gdLst/>
              <a:ahLst/>
              <a:cxnLst/>
              <a:rect l="l" t="t" r="r" b="b"/>
              <a:pathLst>
                <a:path w="1" h="3736" extrusionOk="0">
                  <a:moveTo>
                    <a:pt x="1" y="1"/>
                  </a:moveTo>
                  <a:lnTo>
                    <a:pt x="1" y="373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35"/>
            <p:cNvSpPr/>
            <p:nvPr/>
          </p:nvSpPr>
          <p:spPr>
            <a:xfrm>
              <a:off x="1120415" y="2928453"/>
              <a:ext cx="13688" cy="159676"/>
            </a:xfrm>
            <a:custGeom>
              <a:avLst/>
              <a:gdLst/>
              <a:ahLst/>
              <a:cxnLst/>
              <a:rect l="l" t="t" r="r" b="b"/>
              <a:pathLst>
                <a:path w="350" h="4083" extrusionOk="0">
                  <a:moveTo>
                    <a:pt x="176" y="0"/>
                  </a:moveTo>
                  <a:cubicBezTo>
                    <a:pt x="79" y="0"/>
                    <a:pt x="0" y="79"/>
                    <a:pt x="0" y="176"/>
                  </a:cubicBezTo>
                  <a:lnTo>
                    <a:pt x="0" y="3909"/>
                  </a:lnTo>
                  <a:cubicBezTo>
                    <a:pt x="0" y="4003"/>
                    <a:pt x="79" y="4082"/>
                    <a:pt x="176" y="4082"/>
                  </a:cubicBezTo>
                  <a:cubicBezTo>
                    <a:pt x="270" y="4082"/>
                    <a:pt x="349" y="4007"/>
                    <a:pt x="349" y="3909"/>
                  </a:cubicBezTo>
                  <a:lnTo>
                    <a:pt x="349" y="176"/>
                  </a:lnTo>
                  <a:cubicBezTo>
                    <a:pt x="349" y="79"/>
                    <a:pt x="270" y="0"/>
                    <a:pt x="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35"/>
            <p:cNvSpPr/>
            <p:nvPr/>
          </p:nvSpPr>
          <p:spPr>
            <a:xfrm>
              <a:off x="1179428" y="2981131"/>
              <a:ext cx="70902" cy="117909"/>
            </a:xfrm>
            <a:custGeom>
              <a:avLst/>
              <a:gdLst/>
              <a:ahLst/>
              <a:cxnLst/>
              <a:rect l="l" t="t" r="r" b="b"/>
              <a:pathLst>
                <a:path w="1813" h="3015" extrusionOk="0">
                  <a:moveTo>
                    <a:pt x="1813" y="1"/>
                  </a:moveTo>
                  <a:lnTo>
                    <a:pt x="0" y="301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35"/>
            <p:cNvSpPr/>
            <p:nvPr/>
          </p:nvSpPr>
          <p:spPr>
            <a:xfrm>
              <a:off x="1171724" y="2974326"/>
              <a:ext cx="86388" cy="131519"/>
            </a:xfrm>
            <a:custGeom>
              <a:avLst/>
              <a:gdLst/>
              <a:ahLst/>
              <a:cxnLst/>
              <a:rect l="l" t="t" r="r" b="b"/>
              <a:pathLst>
                <a:path w="2209" h="3363" extrusionOk="0">
                  <a:moveTo>
                    <a:pt x="2012" y="1"/>
                  </a:moveTo>
                  <a:cubicBezTo>
                    <a:pt x="1953" y="1"/>
                    <a:pt x="1895" y="31"/>
                    <a:pt x="1862" y="86"/>
                  </a:cubicBezTo>
                  <a:lnTo>
                    <a:pt x="50" y="3100"/>
                  </a:lnTo>
                  <a:cubicBezTo>
                    <a:pt x="0" y="3183"/>
                    <a:pt x="28" y="3289"/>
                    <a:pt x="109" y="3339"/>
                  </a:cubicBezTo>
                  <a:cubicBezTo>
                    <a:pt x="136" y="3356"/>
                    <a:pt x="168" y="3362"/>
                    <a:pt x="197" y="3362"/>
                  </a:cubicBezTo>
                  <a:cubicBezTo>
                    <a:pt x="257" y="3362"/>
                    <a:pt x="316" y="3331"/>
                    <a:pt x="347" y="3280"/>
                  </a:cubicBezTo>
                  <a:lnTo>
                    <a:pt x="2160" y="265"/>
                  </a:lnTo>
                  <a:cubicBezTo>
                    <a:pt x="2209" y="181"/>
                    <a:pt x="2183" y="74"/>
                    <a:pt x="2101" y="25"/>
                  </a:cubicBezTo>
                  <a:cubicBezTo>
                    <a:pt x="2073" y="8"/>
                    <a:pt x="2042" y="1"/>
                    <a:pt x="20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35"/>
            <p:cNvSpPr/>
            <p:nvPr/>
          </p:nvSpPr>
          <p:spPr>
            <a:xfrm>
              <a:off x="1229564" y="3064117"/>
              <a:ext cx="106685" cy="79075"/>
            </a:xfrm>
            <a:custGeom>
              <a:avLst/>
              <a:gdLst/>
              <a:ahLst/>
              <a:cxnLst/>
              <a:rect l="l" t="t" r="r" b="b"/>
              <a:pathLst>
                <a:path w="2728" h="2022" extrusionOk="0">
                  <a:moveTo>
                    <a:pt x="2728" y="1"/>
                  </a:moveTo>
                  <a:lnTo>
                    <a:pt x="1" y="2022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35"/>
            <p:cNvSpPr/>
            <p:nvPr/>
          </p:nvSpPr>
          <p:spPr>
            <a:xfrm>
              <a:off x="1221860" y="3057273"/>
              <a:ext cx="122094" cy="92724"/>
            </a:xfrm>
            <a:custGeom>
              <a:avLst/>
              <a:gdLst/>
              <a:ahLst/>
              <a:cxnLst/>
              <a:rect l="l" t="t" r="r" b="b"/>
              <a:pathLst>
                <a:path w="3122" h="2371" extrusionOk="0">
                  <a:moveTo>
                    <a:pt x="2927" y="1"/>
                  </a:moveTo>
                  <a:cubicBezTo>
                    <a:pt x="2890" y="1"/>
                    <a:pt x="2853" y="12"/>
                    <a:pt x="2822" y="36"/>
                  </a:cubicBezTo>
                  <a:lnTo>
                    <a:pt x="96" y="2055"/>
                  </a:lnTo>
                  <a:cubicBezTo>
                    <a:pt x="17" y="2112"/>
                    <a:pt x="1" y="2222"/>
                    <a:pt x="58" y="2299"/>
                  </a:cubicBezTo>
                  <a:cubicBezTo>
                    <a:pt x="94" y="2345"/>
                    <a:pt x="145" y="2370"/>
                    <a:pt x="198" y="2370"/>
                  </a:cubicBezTo>
                  <a:cubicBezTo>
                    <a:pt x="235" y="2370"/>
                    <a:pt x="271" y="2360"/>
                    <a:pt x="302" y="2335"/>
                  </a:cubicBezTo>
                  <a:lnTo>
                    <a:pt x="3029" y="315"/>
                  </a:lnTo>
                  <a:cubicBezTo>
                    <a:pt x="3108" y="258"/>
                    <a:pt x="3122" y="148"/>
                    <a:pt x="3065" y="71"/>
                  </a:cubicBezTo>
                  <a:cubicBezTo>
                    <a:pt x="3032" y="25"/>
                    <a:pt x="2979" y="1"/>
                    <a:pt x="29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35"/>
            <p:cNvSpPr/>
            <p:nvPr/>
          </p:nvSpPr>
          <p:spPr>
            <a:xfrm>
              <a:off x="1250291" y="3193015"/>
              <a:ext cx="115563" cy="6648"/>
            </a:xfrm>
            <a:custGeom>
              <a:avLst/>
              <a:gdLst/>
              <a:ahLst/>
              <a:cxnLst/>
              <a:rect l="l" t="t" r="r" b="b"/>
              <a:pathLst>
                <a:path w="2955" h="170" extrusionOk="0">
                  <a:moveTo>
                    <a:pt x="2954" y="1"/>
                  </a:moveTo>
                  <a:lnTo>
                    <a:pt x="1" y="17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35"/>
            <p:cNvSpPr/>
            <p:nvPr/>
          </p:nvSpPr>
          <p:spPr>
            <a:xfrm>
              <a:off x="1243369" y="3186171"/>
              <a:ext cx="129485" cy="20375"/>
            </a:xfrm>
            <a:custGeom>
              <a:avLst/>
              <a:gdLst/>
              <a:ahLst/>
              <a:cxnLst/>
              <a:rect l="l" t="t" r="r" b="b"/>
              <a:pathLst>
                <a:path w="3311" h="521" extrusionOk="0">
                  <a:moveTo>
                    <a:pt x="3125" y="0"/>
                  </a:moveTo>
                  <a:cubicBezTo>
                    <a:pt x="3124" y="0"/>
                    <a:pt x="3123" y="0"/>
                    <a:pt x="3121" y="0"/>
                  </a:cubicBezTo>
                  <a:lnTo>
                    <a:pt x="168" y="170"/>
                  </a:lnTo>
                  <a:cubicBezTo>
                    <a:pt x="72" y="178"/>
                    <a:pt x="1" y="258"/>
                    <a:pt x="7" y="355"/>
                  </a:cubicBezTo>
                  <a:cubicBezTo>
                    <a:pt x="10" y="447"/>
                    <a:pt x="87" y="520"/>
                    <a:pt x="178" y="520"/>
                  </a:cubicBezTo>
                  <a:cubicBezTo>
                    <a:pt x="184" y="520"/>
                    <a:pt x="186" y="520"/>
                    <a:pt x="190" y="516"/>
                  </a:cubicBezTo>
                  <a:lnTo>
                    <a:pt x="3143" y="347"/>
                  </a:lnTo>
                  <a:cubicBezTo>
                    <a:pt x="3240" y="339"/>
                    <a:pt x="3310" y="258"/>
                    <a:pt x="3306" y="162"/>
                  </a:cubicBezTo>
                  <a:cubicBezTo>
                    <a:pt x="3299" y="69"/>
                    <a:pt x="3220" y="0"/>
                    <a:pt x="31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35"/>
            <p:cNvSpPr/>
            <p:nvPr/>
          </p:nvSpPr>
          <p:spPr>
            <a:xfrm>
              <a:off x="1004383" y="2981131"/>
              <a:ext cx="70902" cy="117909"/>
            </a:xfrm>
            <a:custGeom>
              <a:avLst/>
              <a:gdLst/>
              <a:ahLst/>
              <a:cxnLst/>
              <a:rect l="l" t="t" r="r" b="b"/>
              <a:pathLst>
                <a:path w="1813" h="3015" extrusionOk="0">
                  <a:moveTo>
                    <a:pt x="0" y="1"/>
                  </a:moveTo>
                  <a:lnTo>
                    <a:pt x="1813" y="301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35"/>
            <p:cNvSpPr/>
            <p:nvPr/>
          </p:nvSpPr>
          <p:spPr>
            <a:xfrm>
              <a:off x="996523" y="2974326"/>
              <a:ext cx="86467" cy="131519"/>
            </a:xfrm>
            <a:custGeom>
              <a:avLst/>
              <a:gdLst/>
              <a:ahLst/>
              <a:cxnLst/>
              <a:rect l="l" t="t" r="r" b="b"/>
              <a:pathLst>
                <a:path w="2211" h="3363" extrusionOk="0">
                  <a:moveTo>
                    <a:pt x="198" y="1"/>
                  </a:moveTo>
                  <a:cubicBezTo>
                    <a:pt x="167" y="1"/>
                    <a:pt x="137" y="8"/>
                    <a:pt x="109" y="25"/>
                  </a:cubicBezTo>
                  <a:cubicBezTo>
                    <a:pt x="28" y="74"/>
                    <a:pt x="0" y="185"/>
                    <a:pt x="50" y="265"/>
                  </a:cubicBezTo>
                  <a:lnTo>
                    <a:pt x="1862" y="3280"/>
                  </a:lnTo>
                  <a:cubicBezTo>
                    <a:pt x="1898" y="3333"/>
                    <a:pt x="1953" y="3362"/>
                    <a:pt x="2014" y="3362"/>
                  </a:cubicBezTo>
                  <a:cubicBezTo>
                    <a:pt x="2045" y="3362"/>
                    <a:pt x="2075" y="3353"/>
                    <a:pt x="2102" y="3339"/>
                  </a:cubicBezTo>
                  <a:cubicBezTo>
                    <a:pt x="2183" y="3289"/>
                    <a:pt x="2211" y="3181"/>
                    <a:pt x="2162" y="3100"/>
                  </a:cubicBezTo>
                  <a:lnTo>
                    <a:pt x="349" y="86"/>
                  </a:lnTo>
                  <a:cubicBezTo>
                    <a:pt x="316" y="31"/>
                    <a:pt x="258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35"/>
            <p:cNvSpPr/>
            <p:nvPr/>
          </p:nvSpPr>
          <p:spPr>
            <a:xfrm>
              <a:off x="918464" y="3064117"/>
              <a:ext cx="106607" cy="79075"/>
            </a:xfrm>
            <a:custGeom>
              <a:avLst/>
              <a:gdLst/>
              <a:ahLst/>
              <a:cxnLst/>
              <a:rect l="l" t="t" r="r" b="b"/>
              <a:pathLst>
                <a:path w="2726" h="2022" extrusionOk="0">
                  <a:moveTo>
                    <a:pt x="1" y="1"/>
                  </a:moveTo>
                  <a:lnTo>
                    <a:pt x="2725" y="2022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35"/>
            <p:cNvSpPr/>
            <p:nvPr/>
          </p:nvSpPr>
          <p:spPr>
            <a:xfrm>
              <a:off x="910760" y="3057312"/>
              <a:ext cx="122015" cy="92685"/>
            </a:xfrm>
            <a:custGeom>
              <a:avLst/>
              <a:gdLst/>
              <a:ahLst/>
              <a:cxnLst/>
              <a:rect l="l" t="t" r="r" b="b"/>
              <a:pathLst>
                <a:path w="3120" h="2370" extrusionOk="0">
                  <a:moveTo>
                    <a:pt x="196" y="1"/>
                  </a:moveTo>
                  <a:cubicBezTo>
                    <a:pt x="143" y="1"/>
                    <a:pt x="90" y="25"/>
                    <a:pt x="56" y="70"/>
                  </a:cubicBezTo>
                  <a:cubicBezTo>
                    <a:pt x="1" y="149"/>
                    <a:pt x="16" y="259"/>
                    <a:pt x="93" y="314"/>
                  </a:cubicBezTo>
                  <a:lnTo>
                    <a:pt x="2820" y="2334"/>
                  </a:lnTo>
                  <a:cubicBezTo>
                    <a:pt x="2851" y="2359"/>
                    <a:pt x="2887" y="2369"/>
                    <a:pt x="2922" y="2369"/>
                  </a:cubicBezTo>
                  <a:cubicBezTo>
                    <a:pt x="2977" y="2369"/>
                    <a:pt x="3029" y="2344"/>
                    <a:pt x="3062" y="2298"/>
                  </a:cubicBezTo>
                  <a:cubicBezTo>
                    <a:pt x="3119" y="2218"/>
                    <a:pt x="3102" y="2109"/>
                    <a:pt x="3027" y="2054"/>
                  </a:cubicBezTo>
                  <a:lnTo>
                    <a:pt x="300" y="35"/>
                  </a:lnTo>
                  <a:cubicBezTo>
                    <a:pt x="269" y="12"/>
                    <a:pt x="232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35"/>
            <p:cNvSpPr/>
            <p:nvPr/>
          </p:nvSpPr>
          <p:spPr>
            <a:xfrm>
              <a:off x="888899" y="3193015"/>
              <a:ext cx="115524" cy="6648"/>
            </a:xfrm>
            <a:custGeom>
              <a:avLst/>
              <a:gdLst/>
              <a:ahLst/>
              <a:cxnLst/>
              <a:rect l="l" t="t" r="r" b="b"/>
              <a:pathLst>
                <a:path w="2954" h="170" extrusionOk="0">
                  <a:moveTo>
                    <a:pt x="0" y="1"/>
                  </a:moveTo>
                  <a:lnTo>
                    <a:pt x="2953" y="17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35"/>
            <p:cNvSpPr/>
            <p:nvPr/>
          </p:nvSpPr>
          <p:spPr>
            <a:xfrm>
              <a:off x="881859" y="3186249"/>
              <a:ext cx="129641" cy="20297"/>
            </a:xfrm>
            <a:custGeom>
              <a:avLst/>
              <a:gdLst/>
              <a:ahLst/>
              <a:cxnLst/>
              <a:rect l="l" t="t" r="r" b="b"/>
              <a:pathLst>
                <a:path w="3315" h="519" extrusionOk="0">
                  <a:moveTo>
                    <a:pt x="184" y="0"/>
                  </a:moveTo>
                  <a:cubicBezTo>
                    <a:pt x="91" y="0"/>
                    <a:pt x="12" y="70"/>
                    <a:pt x="7" y="164"/>
                  </a:cubicBezTo>
                  <a:cubicBezTo>
                    <a:pt x="1" y="258"/>
                    <a:pt x="74" y="343"/>
                    <a:pt x="170" y="347"/>
                  </a:cubicBezTo>
                  <a:lnTo>
                    <a:pt x="3123" y="518"/>
                  </a:lnTo>
                  <a:lnTo>
                    <a:pt x="3133" y="518"/>
                  </a:lnTo>
                  <a:cubicBezTo>
                    <a:pt x="3224" y="518"/>
                    <a:pt x="3301" y="445"/>
                    <a:pt x="3307" y="355"/>
                  </a:cubicBezTo>
                  <a:cubicBezTo>
                    <a:pt x="3315" y="258"/>
                    <a:pt x="3242" y="176"/>
                    <a:pt x="3145" y="170"/>
                  </a:cubicBezTo>
                  <a:lnTo>
                    <a:pt x="192" y="0"/>
                  </a:lnTo>
                  <a:cubicBezTo>
                    <a:pt x="189" y="0"/>
                    <a:pt x="187" y="0"/>
                    <a:pt x="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35"/>
            <p:cNvSpPr/>
            <p:nvPr/>
          </p:nvSpPr>
          <p:spPr>
            <a:xfrm>
              <a:off x="862618" y="4281611"/>
              <a:ext cx="503235" cy="797832"/>
            </a:xfrm>
            <a:custGeom>
              <a:avLst/>
              <a:gdLst/>
              <a:ahLst/>
              <a:cxnLst/>
              <a:rect l="l" t="t" r="r" b="b"/>
              <a:pathLst>
                <a:path w="12868" h="20401" extrusionOk="0">
                  <a:moveTo>
                    <a:pt x="0" y="0"/>
                  </a:moveTo>
                  <a:lnTo>
                    <a:pt x="0" y="20401"/>
                  </a:lnTo>
                  <a:lnTo>
                    <a:pt x="12867" y="20401"/>
                  </a:lnTo>
                  <a:lnTo>
                    <a:pt x="128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35"/>
            <p:cNvSpPr/>
            <p:nvPr/>
          </p:nvSpPr>
          <p:spPr>
            <a:xfrm>
              <a:off x="925269" y="4564437"/>
              <a:ext cx="39" cy="515163"/>
            </a:xfrm>
            <a:custGeom>
              <a:avLst/>
              <a:gdLst/>
              <a:ahLst/>
              <a:cxnLst/>
              <a:rect l="l" t="t" r="r" b="b"/>
              <a:pathLst>
                <a:path w="1" h="13173" extrusionOk="0">
                  <a:moveTo>
                    <a:pt x="0" y="1"/>
                  </a:moveTo>
                  <a:lnTo>
                    <a:pt x="0" y="13173"/>
                  </a:lnTo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35"/>
            <p:cNvSpPr/>
            <p:nvPr/>
          </p:nvSpPr>
          <p:spPr>
            <a:xfrm>
              <a:off x="918464" y="4564437"/>
              <a:ext cx="13609" cy="515007"/>
            </a:xfrm>
            <a:custGeom>
              <a:avLst/>
              <a:gdLst/>
              <a:ahLst/>
              <a:cxnLst/>
              <a:rect l="l" t="t" r="r" b="b"/>
              <a:pathLst>
                <a:path w="348" h="13169" extrusionOk="0">
                  <a:moveTo>
                    <a:pt x="1" y="1"/>
                  </a:moveTo>
                  <a:lnTo>
                    <a:pt x="1" y="13169"/>
                  </a:lnTo>
                  <a:lnTo>
                    <a:pt x="347" y="13169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35"/>
            <p:cNvSpPr/>
            <p:nvPr/>
          </p:nvSpPr>
          <p:spPr>
            <a:xfrm>
              <a:off x="1021942" y="4564437"/>
              <a:ext cx="39" cy="515163"/>
            </a:xfrm>
            <a:custGeom>
              <a:avLst/>
              <a:gdLst/>
              <a:ahLst/>
              <a:cxnLst/>
              <a:rect l="l" t="t" r="r" b="b"/>
              <a:pathLst>
                <a:path w="1" h="13173" extrusionOk="0">
                  <a:moveTo>
                    <a:pt x="1" y="1"/>
                  </a:moveTo>
                  <a:lnTo>
                    <a:pt x="1" y="13173"/>
                  </a:lnTo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35"/>
            <p:cNvSpPr/>
            <p:nvPr/>
          </p:nvSpPr>
          <p:spPr>
            <a:xfrm>
              <a:off x="1015255" y="4564437"/>
              <a:ext cx="13570" cy="515007"/>
            </a:xfrm>
            <a:custGeom>
              <a:avLst/>
              <a:gdLst/>
              <a:ahLst/>
              <a:cxnLst/>
              <a:rect l="l" t="t" r="r" b="b"/>
              <a:pathLst>
                <a:path w="347" h="13169" extrusionOk="0">
                  <a:moveTo>
                    <a:pt x="0" y="1"/>
                  </a:moveTo>
                  <a:lnTo>
                    <a:pt x="0" y="13169"/>
                  </a:lnTo>
                  <a:lnTo>
                    <a:pt x="347" y="13169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35"/>
            <p:cNvSpPr/>
            <p:nvPr/>
          </p:nvSpPr>
          <p:spPr>
            <a:xfrm>
              <a:off x="1113610" y="4580705"/>
              <a:ext cx="39" cy="515085"/>
            </a:xfrm>
            <a:custGeom>
              <a:avLst/>
              <a:gdLst/>
              <a:ahLst/>
              <a:cxnLst/>
              <a:rect l="l" t="t" r="r" b="b"/>
              <a:pathLst>
                <a:path w="1" h="13171" extrusionOk="0">
                  <a:moveTo>
                    <a:pt x="1" y="0"/>
                  </a:moveTo>
                  <a:lnTo>
                    <a:pt x="1" y="13171"/>
                  </a:lnTo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35"/>
            <p:cNvSpPr/>
            <p:nvPr/>
          </p:nvSpPr>
          <p:spPr>
            <a:xfrm>
              <a:off x="1106845" y="4580705"/>
              <a:ext cx="13609" cy="515085"/>
            </a:xfrm>
            <a:custGeom>
              <a:avLst/>
              <a:gdLst/>
              <a:ahLst/>
              <a:cxnLst/>
              <a:rect l="l" t="t" r="r" b="b"/>
              <a:pathLst>
                <a:path w="348" h="13171" extrusionOk="0">
                  <a:moveTo>
                    <a:pt x="1" y="0"/>
                  </a:moveTo>
                  <a:lnTo>
                    <a:pt x="1" y="13171"/>
                  </a:lnTo>
                  <a:lnTo>
                    <a:pt x="347" y="13171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35"/>
            <p:cNvSpPr/>
            <p:nvPr/>
          </p:nvSpPr>
          <p:spPr>
            <a:xfrm>
              <a:off x="1202384" y="4580705"/>
              <a:ext cx="39" cy="515085"/>
            </a:xfrm>
            <a:custGeom>
              <a:avLst/>
              <a:gdLst/>
              <a:ahLst/>
              <a:cxnLst/>
              <a:rect l="l" t="t" r="r" b="b"/>
              <a:pathLst>
                <a:path w="1" h="13171" extrusionOk="0">
                  <a:moveTo>
                    <a:pt x="1" y="0"/>
                  </a:moveTo>
                  <a:lnTo>
                    <a:pt x="1" y="13171"/>
                  </a:lnTo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35"/>
            <p:cNvSpPr/>
            <p:nvPr/>
          </p:nvSpPr>
          <p:spPr>
            <a:xfrm>
              <a:off x="1195619" y="4580705"/>
              <a:ext cx="13570" cy="515085"/>
            </a:xfrm>
            <a:custGeom>
              <a:avLst/>
              <a:gdLst/>
              <a:ahLst/>
              <a:cxnLst/>
              <a:rect l="l" t="t" r="r" b="b"/>
              <a:pathLst>
                <a:path w="347" h="13171" extrusionOk="0">
                  <a:moveTo>
                    <a:pt x="0" y="0"/>
                  </a:moveTo>
                  <a:lnTo>
                    <a:pt x="0" y="13171"/>
                  </a:lnTo>
                  <a:lnTo>
                    <a:pt x="347" y="13171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35"/>
            <p:cNvSpPr/>
            <p:nvPr/>
          </p:nvSpPr>
          <p:spPr>
            <a:xfrm>
              <a:off x="1311181" y="4486691"/>
              <a:ext cx="39" cy="609099"/>
            </a:xfrm>
            <a:custGeom>
              <a:avLst/>
              <a:gdLst/>
              <a:ahLst/>
              <a:cxnLst/>
              <a:rect l="l" t="t" r="r" b="b"/>
              <a:pathLst>
                <a:path w="1" h="15575" extrusionOk="0">
                  <a:moveTo>
                    <a:pt x="0" y="1"/>
                  </a:moveTo>
                  <a:lnTo>
                    <a:pt x="0" y="15575"/>
                  </a:lnTo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35"/>
            <p:cNvSpPr/>
            <p:nvPr/>
          </p:nvSpPr>
          <p:spPr>
            <a:xfrm>
              <a:off x="1304299" y="4486691"/>
              <a:ext cx="13688" cy="609099"/>
            </a:xfrm>
            <a:custGeom>
              <a:avLst/>
              <a:gdLst/>
              <a:ahLst/>
              <a:cxnLst/>
              <a:rect l="l" t="t" r="r" b="b"/>
              <a:pathLst>
                <a:path w="350" h="15575" extrusionOk="0">
                  <a:moveTo>
                    <a:pt x="1" y="1"/>
                  </a:moveTo>
                  <a:lnTo>
                    <a:pt x="1" y="15575"/>
                  </a:lnTo>
                  <a:lnTo>
                    <a:pt x="350" y="15575"/>
                  </a:lnTo>
                  <a:lnTo>
                    <a:pt x="3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35"/>
            <p:cNvSpPr/>
            <p:nvPr/>
          </p:nvSpPr>
          <p:spPr>
            <a:xfrm>
              <a:off x="812913" y="3486556"/>
              <a:ext cx="602686" cy="1481040"/>
            </a:xfrm>
            <a:custGeom>
              <a:avLst/>
              <a:gdLst/>
              <a:ahLst/>
              <a:cxnLst/>
              <a:rect l="l" t="t" r="r" b="b"/>
              <a:pathLst>
                <a:path w="15411" h="37871" extrusionOk="0">
                  <a:moveTo>
                    <a:pt x="5312" y="1"/>
                  </a:moveTo>
                  <a:cubicBezTo>
                    <a:pt x="2379" y="1"/>
                    <a:pt x="1" y="2379"/>
                    <a:pt x="1" y="5312"/>
                  </a:cubicBezTo>
                  <a:lnTo>
                    <a:pt x="1" y="13106"/>
                  </a:lnTo>
                  <a:lnTo>
                    <a:pt x="1" y="30356"/>
                  </a:lnTo>
                  <a:lnTo>
                    <a:pt x="1" y="37226"/>
                  </a:lnTo>
                  <a:cubicBezTo>
                    <a:pt x="1" y="37612"/>
                    <a:pt x="318" y="37871"/>
                    <a:pt x="650" y="37871"/>
                  </a:cubicBezTo>
                  <a:cubicBezTo>
                    <a:pt x="801" y="37871"/>
                    <a:pt x="955" y="37818"/>
                    <a:pt x="1084" y="37699"/>
                  </a:cubicBezTo>
                  <a:lnTo>
                    <a:pt x="15202" y="24621"/>
                  </a:lnTo>
                  <a:cubicBezTo>
                    <a:pt x="15334" y="24499"/>
                    <a:pt x="15409" y="24326"/>
                    <a:pt x="15411" y="24148"/>
                  </a:cubicBezTo>
                  <a:lnTo>
                    <a:pt x="15411" y="5312"/>
                  </a:lnTo>
                  <a:cubicBezTo>
                    <a:pt x="15411" y="2379"/>
                    <a:pt x="13033" y="1"/>
                    <a:pt x="100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35"/>
            <p:cNvSpPr/>
            <p:nvPr/>
          </p:nvSpPr>
          <p:spPr>
            <a:xfrm>
              <a:off x="806069" y="3479790"/>
              <a:ext cx="616178" cy="1494650"/>
            </a:xfrm>
            <a:custGeom>
              <a:avLst/>
              <a:gdLst/>
              <a:ahLst/>
              <a:cxnLst/>
              <a:rect l="l" t="t" r="r" b="b"/>
              <a:pathLst>
                <a:path w="15756" h="38219" extrusionOk="0">
                  <a:moveTo>
                    <a:pt x="10274" y="347"/>
                  </a:moveTo>
                  <a:cubicBezTo>
                    <a:pt x="13105" y="347"/>
                    <a:pt x="15411" y="2652"/>
                    <a:pt x="15411" y="5485"/>
                  </a:cubicBezTo>
                  <a:lnTo>
                    <a:pt x="15411" y="24321"/>
                  </a:lnTo>
                  <a:cubicBezTo>
                    <a:pt x="15411" y="24451"/>
                    <a:pt x="15357" y="24578"/>
                    <a:pt x="15261" y="24666"/>
                  </a:cubicBezTo>
                  <a:lnTo>
                    <a:pt x="1143" y="37744"/>
                  </a:lnTo>
                  <a:cubicBezTo>
                    <a:pt x="1051" y="37827"/>
                    <a:pt x="940" y="37870"/>
                    <a:pt x="826" y="37870"/>
                  </a:cubicBezTo>
                  <a:cubicBezTo>
                    <a:pt x="762" y="37870"/>
                    <a:pt x="697" y="37856"/>
                    <a:pt x="633" y="37829"/>
                  </a:cubicBezTo>
                  <a:cubicBezTo>
                    <a:pt x="495" y="37769"/>
                    <a:pt x="349" y="37626"/>
                    <a:pt x="349" y="37399"/>
                  </a:cubicBezTo>
                  <a:lnTo>
                    <a:pt x="349" y="5485"/>
                  </a:lnTo>
                  <a:cubicBezTo>
                    <a:pt x="349" y="2652"/>
                    <a:pt x="2654" y="347"/>
                    <a:pt x="5487" y="347"/>
                  </a:cubicBezTo>
                  <a:close/>
                  <a:moveTo>
                    <a:pt x="5485" y="0"/>
                  </a:moveTo>
                  <a:cubicBezTo>
                    <a:pt x="2461" y="0"/>
                    <a:pt x="0" y="2461"/>
                    <a:pt x="0" y="5485"/>
                  </a:cubicBezTo>
                  <a:lnTo>
                    <a:pt x="0" y="37395"/>
                  </a:lnTo>
                  <a:cubicBezTo>
                    <a:pt x="0" y="37728"/>
                    <a:pt x="189" y="38014"/>
                    <a:pt x="493" y="38148"/>
                  </a:cubicBezTo>
                  <a:cubicBezTo>
                    <a:pt x="601" y="38197"/>
                    <a:pt x="713" y="38219"/>
                    <a:pt x="826" y="38219"/>
                  </a:cubicBezTo>
                  <a:cubicBezTo>
                    <a:pt x="1025" y="38219"/>
                    <a:pt x="1222" y="38142"/>
                    <a:pt x="1373" y="38000"/>
                  </a:cubicBezTo>
                  <a:lnTo>
                    <a:pt x="15493" y="24922"/>
                  </a:lnTo>
                  <a:cubicBezTo>
                    <a:pt x="15661" y="24767"/>
                    <a:pt x="15755" y="24548"/>
                    <a:pt x="15755" y="24321"/>
                  </a:cubicBezTo>
                  <a:lnTo>
                    <a:pt x="15755" y="5485"/>
                  </a:lnTo>
                  <a:cubicBezTo>
                    <a:pt x="15755" y="2461"/>
                    <a:pt x="13297" y="0"/>
                    <a:pt x="10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35"/>
            <p:cNvSpPr/>
            <p:nvPr/>
          </p:nvSpPr>
          <p:spPr>
            <a:xfrm>
              <a:off x="794962" y="3663322"/>
              <a:ext cx="668856" cy="748752"/>
            </a:xfrm>
            <a:custGeom>
              <a:avLst/>
              <a:gdLst/>
              <a:ahLst/>
              <a:cxnLst/>
              <a:rect l="l" t="t" r="r" b="b"/>
              <a:pathLst>
                <a:path w="17103" h="19146" extrusionOk="0">
                  <a:moveTo>
                    <a:pt x="13700" y="0"/>
                  </a:moveTo>
                  <a:cubicBezTo>
                    <a:pt x="13456" y="0"/>
                    <a:pt x="13194" y="20"/>
                    <a:pt x="12911" y="63"/>
                  </a:cubicBezTo>
                  <a:lnTo>
                    <a:pt x="1" y="11754"/>
                  </a:lnTo>
                  <a:lnTo>
                    <a:pt x="1" y="19146"/>
                  </a:lnTo>
                  <a:lnTo>
                    <a:pt x="16845" y="3889"/>
                  </a:lnTo>
                  <a:cubicBezTo>
                    <a:pt x="16845" y="3889"/>
                    <a:pt x="17102" y="0"/>
                    <a:pt x="137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35"/>
            <p:cNvSpPr/>
            <p:nvPr/>
          </p:nvSpPr>
          <p:spPr>
            <a:xfrm>
              <a:off x="788119" y="3656478"/>
              <a:ext cx="677342" cy="771004"/>
            </a:xfrm>
            <a:custGeom>
              <a:avLst/>
              <a:gdLst/>
              <a:ahLst/>
              <a:cxnLst/>
              <a:rect l="l" t="t" r="r" b="b"/>
              <a:pathLst>
                <a:path w="17320" h="19715" extrusionOk="0">
                  <a:moveTo>
                    <a:pt x="13872" y="352"/>
                  </a:moveTo>
                  <a:cubicBezTo>
                    <a:pt x="14673" y="352"/>
                    <a:pt x="15323" y="577"/>
                    <a:pt x="15810" y="1026"/>
                  </a:cubicBezTo>
                  <a:cubicBezTo>
                    <a:pt x="16839" y="1966"/>
                    <a:pt x="16855" y="3631"/>
                    <a:pt x="16849" y="3987"/>
                  </a:cubicBezTo>
                  <a:lnTo>
                    <a:pt x="349" y="18933"/>
                  </a:lnTo>
                  <a:lnTo>
                    <a:pt x="349" y="12008"/>
                  </a:lnTo>
                  <a:lnTo>
                    <a:pt x="13159" y="406"/>
                  </a:lnTo>
                  <a:cubicBezTo>
                    <a:pt x="13408" y="370"/>
                    <a:pt x="13646" y="352"/>
                    <a:pt x="13872" y="352"/>
                  </a:cubicBezTo>
                  <a:close/>
                  <a:moveTo>
                    <a:pt x="13872" y="1"/>
                  </a:moveTo>
                  <a:cubicBezTo>
                    <a:pt x="13614" y="1"/>
                    <a:pt x="13343" y="22"/>
                    <a:pt x="13058" y="65"/>
                  </a:cubicBezTo>
                  <a:lnTo>
                    <a:pt x="13007" y="73"/>
                  </a:lnTo>
                  <a:lnTo>
                    <a:pt x="0" y="11852"/>
                  </a:lnTo>
                  <a:lnTo>
                    <a:pt x="0" y="19715"/>
                  </a:lnTo>
                  <a:lnTo>
                    <a:pt x="17188" y="4147"/>
                  </a:lnTo>
                  <a:lnTo>
                    <a:pt x="17193" y="4076"/>
                  </a:lnTo>
                  <a:cubicBezTo>
                    <a:pt x="17199" y="3987"/>
                    <a:pt x="17320" y="1934"/>
                    <a:pt x="16051" y="766"/>
                  </a:cubicBezTo>
                  <a:cubicBezTo>
                    <a:pt x="15494" y="257"/>
                    <a:pt x="14765" y="1"/>
                    <a:pt x="138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35"/>
            <p:cNvSpPr/>
            <p:nvPr/>
          </p:nvSpPr>
          <p:spPr>
            <a:xfrm>
              <a:off x="794962" y="3506931"/>
              <a:ext cx="624899" cy="772490"/>
            </a:xfrm>
            <a:custGeom>
              <a:avLst/>
              <a:gdLst/>
              <a:ahLst/>
              <a:cxnLst/>
              <a:rect l="l" t="t" r="r" b="b"/>
              <a:pathLst>
                <a:path w="15979" h="19753" extrusionOk="0">
                  <a:moveTo>
                    <a:pt x="12797" y="0"/>
                  </a:moveTo>
                  <a:cubicBezTo>
                    <a:pt x="12569" y="0"/>
                    <a:pt x="12324" y="21"/>
                    <a:pt x="12060" y="65"/>
                  </a:cubicBezTo>
                  <a:lnTo>
                    <a:pt x="1" y="12124"/>
                  </a:lnTo>
                  <a:lnTo>
                    <a:pt x="1" y="19752"/>
                  </a:lnTo>
                  <a:lnTo>
                    <a:pt x="15738" y="4015"/>
                  </a:lnTo>
                  <a:cubicBezTo>
                    <a:pt x="15738" y="4013"/>
                    <a:pt x="15978" y="0"/>
                    <a:pt x="127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35"/>
            <p:cNvSpPr/>
            <p:nvPr/>
          </p:nvSpPr>
          <p:spPr>
            <a:xfrm>
              <a:off x="788119" y="3500126"/>
              <a:ext cx="633893" cy="795603"/>
            </a:xfrm>
            <a:custGeom>
              <a:avLst/>
              <a:gdLst/>
              <a:ahLst/>
              <a:cxnLst/>
              <a:rect l="l" t="t" r="r" b="b"/>
              <a:pathLst>
                <a:path w="16209" h="20344" extrusionOk="0">
                  <a:moveTo>
                    <a:pt x="12962" y="349"/>
                  </a:moveTo>
                  <a:cubicBezTo>
                    <a:pt x="13655" y="349"/>
                    <a:pt x="14227" y="547"/>
                    <a:pt x="14668" y="942"/>
                  </a:cubicBezTo>
                  <a:cubicBezTo>
                    <a:pt x="15736" y="1902"/>
                    <a:pt x="15749" y="3746"/>
                    <a:pt x="15739" y="4112"/>
                  </a:cubicBezTo>
                  <a:lnTo>
                    <a:pt x="349" y="19505"/>
                  </a:lnTo>
                  <a:lnTo>
                    <a:pt x="349" y="12371"/>
                  </a:lnTo>
                  <a:lnTo>
                    <a:pt x="12317" y="400"/>
                  </a:lnTo>
                  <a:cubicBezTo>
                    <a:pt x="12543" y="366"/>
                    <a:pt x="12758" y="349"/>
                    <a:pt x="12962" y="349"/>
                  </a:cubicBezTo>
                  <a:close/>
                  <a:moveTo>
                    <a:pt x="12972" y="1"/>
                  </a:moveTo>
                  <a:cubicBezTo>
                    <a:pt x="12729" y="1"/>
                    <a:pt x="12473" y="23"/>
                    <a:pt x="12205" y="67"/>
                  </a:cubicBezTo>
                  <a:lnTo>
                    <a:pt x="12152" y="77"/>
                  </a:lnTo>
                  <a:lnTo>
                    <a:pt x="0" y="12227"/>
                  </a:lnTo>
                  <a:lnTo>
                    <a:pt x="0" y="20344"/>
                  </a:lnTo>
                  <a:lnTo>
                    <a:pt x="16080" y="4262"/>
                  </a:lnTo>
                  <a:lnTo>
                    <a:pt x="16084" y="4197"/>
                  </a:lnTo>
                  <a:cubicBezTo>
                    <a:pt x="16090" y="4102"/>
                    <a:pt x="16208" y="1858"/>
                    <a:pt x="14902" y="684"/>
                  </a:cubicBezTo>
                  <a:cubicBezTo>
                    <a:pt x="14398" y="229"/>
                    <a:pt x="13750" y="1"/>
                    <a:pt x="129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35"/>
            <p:cNvSpPr/>
            <p:nvPr/>
          </p:nvSpPr>
          <p:spPr>
            <a:xfrm>
              <a:off x="1172115" y="3495942"/>
              <a:ext cx="170235" cy="1048472"/>
            </a:xfrm>
            <a:custGeom>
              <a:avLst/>
              <a:gdLst/>
              <a:ahLst/>
              <a:cxnLst/>
              <a:rect l="l" t="t" r="r" b="b"/>
              <a:pathLst>
                <a:path w="4353" h="26810" extrusionOk="0">
                  <a:moveTo>
                    <a:pt x="2178" y="1"/>
                  </a:moveTo>
                  <a:cubicBezTo>
                    <a:pt x="2102" y="1"/>
                    <a:pt x="2026" y="5"/>
                    <a:pt x="1949" y="13"/>
                  </a:cubicBezTo>
                  <a:cubicBezTo>
                    <a:pt x="840" y="129"/>
                    <a:pt x="0" y="1063"/>
                    <a:pt x="0" y="2178"/>
                  </a:cubicBezTo>
                  <a:lnTo>
                    <a:pt x="0" y="26548"/>
                  </a:lnTo>
                  <a:cubicBezTo>
                    <a:pt x="0" y="26708"/>
                    <a:pt x="130" y="26809"/>
                    <a:pt x="263" y="26809"/>
                  </a:cubicBezTo>
                  <a:cubicBezTo>
                    <a:pt x="336" y="26809"/>
                    <a:pt x="409" y="26779"/>
                    <a:pt x="463" y="26712"/>
                  </a:cubicBezTo>
                  <a:lnTo>
                    <a:pt x="4352" y="21838"/>
                  </a:lnTo>
                  <a:lnTo>
                    <a:pt x="4352" y="2178"/>
                  </a:lnTo>
                  <a:cubicBezTo>
                    <a:pt x="4352" y="963"/>
                    <a:pt x="3364" y="1"/>
                    <a:pt x="21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35"/>
            <p:cNvSpPr/>
            <p:nvPr/>
          </p:nvSpPr>
          <p:spPr>
            <a:xfrm>
              <a:off x="1165232" y="3489215"/>
              <a:ext cx="183805" cy="1061925"/>
            </a:xfrm>
            <a:custGeom>
              <a:avLst/>
              <a:gdLst/>
              <a:ahLst/>
              <a:cxnLst/>
              <a:rect l="l" t="t" r="r" b="b"/>
              <a:pathLst>
                <a:path w="4700" h="27154" extrusionOk="0">
                  <a:moveTo>
                    <a:pt x="2351" y="348"/>
                  </a:moveTo>
                  <a:cubicBezTo>
                    <a:pt x="2844" y="348"/>
                    <a:pt x="3325" y="530"/>
                    <a:pt x="3691" y="863"/>
                  </a:cubicBezTo>
                  <a:cubicBezTo>
                    <a:pt x="4113" y="1243"/>
                    <a:pt x="4353" y="1785"/>
                    <a:pt x="4353" y="2350"/>
                  </a:cubicBezTo>
                  <a:lnTo>
                    <a:pt x="4353" y="21945"/>
                  </a:lnTo>
                  <a:lnTo>
                    <a:pt x="501" y="26772"/>
                  </a:lnTo>
                  <a:cubicBezTo>
                    <a:pt x="481" y="26798"/>
                    <a:pt x="457" y="26804"/>
                    <a:pt x="437" y="26804"/>
                  </a:cubicBezTo>
                  <a:cubicBezTo>
                    <a:pt x="423" y="26804"/>
                    <a:pt x="412" y="26802"/>
                    <a:pt x="405" y="26799"/>
                  </a:cubicBezTo>
                  <a:cubicBezTo>
                    <a:pt x="389" y="26795"/>
                    <a:pt x="350" y="26772"/>
                    <a:pt x="350" y="26718"/>
                  </a:cubicBezTo>
                  <a:lnTo>
                    <a:pt x="350" y="2348"/>
                  </a:lnTo>
                  <a:cubicBezTo>
                    <a:pt x="350" y="1320"/>
                    <a:pt x="1120" y="467"/>
                    <a:pt x="2142" y="358"/>
                  </a:cubicBezTo>
                  <a:cubicBezTo>
                    <a:pt x="2211" y="350"/>
                    <a:pt x="2282" y="348"/>
                    <a:pt x="2351" y="348"/>
                  </a:cubicBezTo>
                  <a:close/>
                  <a:moveTo>
                    <a:pt x="2348" y="1"/>
                  </a:moveTo>
                  <a:cubicBezTo>
                    <a:pt x="2267" y="1"/>
                    <a:pt x="2186" y="5"/>
                    <a:pt x="2105" y="13"/>
                  </a:cubicBezTo>
                  <a:cubicBezTo>
                    <a:pt x="905" y="142"/>
                    <a:pt x="1" y="1144"/>
                    <a:pt x="1" y="2350"/>
                  </a:cubicBezTo>
                  <a:lnTo>
                    <a:pt x="1" y="26720"/>
                  </a:lnTo>
                  <a:cubicBezTo>
                    <a:pt x="1" y="26908"/>
                    <a:pt x="115" y="27067"/>
                    <a:pt x="293" y="27130"/>
                  </a:cubicBezTo>
                  <a:cubicBezTo>
                    <a:pt x="340" y="27146"/>
                    <a:pt x="389" y="27154"/>
                    <a:pt x="438" y="27154"/>
                  </a:cubicBezTo>
                  <a:cubicBezTo>
                    <a:pt x="568" y="27154"/>
                    <a:pt x="690" y="27095"/>
                    <a:pt x="773" y="26988"/>
                  </a:cubicBezTo>
                  <a:lnTo>
                    <a:pt x="4700" y="22069"/>
                  </a:lnTo>
                  <a:lnTo>
                    <a:pt x="4700" y="2350"/>
                  </a:lnTo>
                  <a:cubicBezTo>
                    <a:pt x="4700" y="1686"/>
                    <a:pt x="4418" y="1050"/>
                    <a:pt x="3921" y="605"/>
                  </a:cubicBezTo>
                  <a:cubicBezTo>
                    <a:pt x="3489" y="214"/>
                    <a:pt x="2926" y="1"/>
                    <a:pt x="2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35"/>
            <p:cNvSpPr/>
            <p:nvPr/>
          </p:nvSpPr>
          <p:spPr>
            <a:xfrm>
              <a:off x="762699" y="3115035"/>
              <a:ext cx="192878" cy="729590"/>
            </a:xfrm>
            <a:custGeom>
              <a:avLst/>
              <a:gdLst/>
              <a:ahLst/>
              <a:cxnLst/>
              <a:rect l="l" t="t" r="r" b="b"/>
              <a:pathLst>
                <a:path w="4932" h="18656" extrusionOk="0">
                  <a:moveTo>
                    <a:pt x="2067" y="1"/>
                  </a:moveTo>
                  <a:cubicBezTo>
                    <a:pt x="932" y="1"/>
                    <a:pt x="0" y="933"/>
                    <a:pt x="0" y="2067"/>
                  </a:cubicBezTo>
                  <a:lnTo>
                    <a:pt x="0" y="16589"/>
                  </a:lnTo>
                  <a:cubicBezTo>
                    <a:pt x="0" y="17724"/>
                    <a:pt x="932" y="18656"/>
                    <a:pt x="2067" y="18656"/>
                  </a:cubicBezTo>
                  <a:lnTo>
                    <a:pt x="2865" y="18656"/>
                  </a:lnTo>
                  <a:cubicBezTo>
                    <a:pt x="3999" y="18656"/>
                    <a:pt x="4931" y="17726"/>
                    <a:pt x="4931" y="16589"/>
                  </a:cubicBezTo>
                  <a:lnTo>
                    <a:pt x="4931" y="2067"/>
                  </a:lnTo>
                  <a:cubicBezTo>
                    <a:pt x="4931" y="933"/>
                    <a:pt x="3999" y="1"/>
                    <a:pt x="28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35"/>
            <p:cNvSpPr/>
            <p:nvPr/>
          </p:nvSpPr>
          <p:spPr>
            <a:xfrm>
              <a:off x="755972" y="3108347"/>
              <a:ext cx="206292" cy="743082"/>
            </a:xfrm>
            <a:custGeom>
              <a:avLst/>
              <a:gdLst/>
              <a:ahLst/>
              <a:cxnLst/>
              <a:rect l="l" t="t" r="r" b="b"/>
              <a:pathLst>
                <a:path w="5275" h="19001" extrusionOk="0">
                  <a:moveTo>
                    <a:pt x="3037" y="347"/>
                  </a:moveTo>
                  <a:cubicBezTo>
                    <a:pt x="4079" y="347"/>
                    <a:pt x="4928" y="1194"/>
                    <a:pt x="4928" y="2238"/>
                  </a:cubicBezTo>
                  <a:lnTo>
                    <a:pt x="4928" y="16760"/>
                  </a:lnTo>
                  <a:cubicBezTo>
                    <a:pt x="4928" y="17802"/>
                    <a:pt x="4081" y="18651"/>
                    <a:pt x="3037" y="18651"/>
                  </a:cubicBezTo>
                  <a:lnTo>
                    <a:pt x="2239" y="18651"/>
                  </a:lnTo>
                  <a:cubicBezTo>
                    <a:pt x="1197" y="18651"/>
                    <a:pt x="347" y="17804"/>
                    <a:pt x="347" y="16760"/>
                  </a:cubicBezTo>
                  <a:lnTo>
                    <a:pt x="347" y="2238"/>
                  </a:lnTo>
                  <a:cubicBezTo>
                    <a:pt x="347" y="1196"/>
                    <a:pt x="1195" y="347"/>
                    <a:pt x="2239" y="347"/>
                  </a:cubicBezTo>
                  <a:close/>
                  <a:moveTo>
                    <a:pt x="2239" y="0"/>
                  </a:moveTo>
                  <a:cubicBezTo>
                    <a:pt x="1005" y="0"/>
                    <a:pt x="1" y="1003"/>
                    <a:pt x="1" y="2238"/>
                  </a:cubicBezTo>
                  <a:lnTo>
                    <a:pt x="1" y="16760"/>
                  </a:lnTo>
                  <a:cubicBezTo>
                    <a:pt x="1" y="17993"/>
                    <a:pt x="1003" y="19000"/>
                    <a:pt x="2239" y="19000"/>
                  </a:cubicBezTo>
                  <a:lnTo>
                    <a:pt x="3037" y="19000"/>
                  </a:lnTo>
                  <a:cubicBezTo>
                    <a:pt x="4270" y="19000"/>
                    <a:pt x="5275" y="17995"/>
                    <a:pt x="5275" y="16760"/>
                  </a:cubicBezTo>
                  <a:lnTo>
                    <a:pt x="5275" y="2238"/>
                  </a:lnTo>
                  <a:cubicBezTo>
                    <a:pt x="5275" y="1005"/>
                    <a:pt x="4274" y="0"/>
                    <a:pt x="3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35"/>
            <p:cNvSpPr/>
            <p:nvPr/>
          </p:nvSpPr>
          <p:spPr>
            <a:xfrm>
              <a:off x="762699" y="3115035"/>
              <a:ext cx="192878" cy="458340"/>
            </a:xfrm>
            <a:custGeom>
              <a:avLst/>
              <a:gdLst/>
              <a:ahLst/>
              <a:cxnLst/>
              <a:rect l="l" t="t" r="r" b="b"/>
              <a:pathLst>
                <a:path w="4932" h="11720" extrusionOk="0">
                  <a:moveTo>
                    <a:pt x="2067" y="1"/>
                  </a:moveTo>
                  <a:cubicBezTo>
                    <a:pt x="932" y="1"/>
                    <a:pt x="0" y="933"/>
                    <a:pt x="0" y="2067"/>
                  </a:cubicBezTo>
                  <a:lnTo>
                    <a:pt x="0" y="9652"/>
                  </a:lnTo>
                  <a:cubicBezTo>
                    <a:pt x="0" y="10787"/>
                    <a:pt x="932" y="11719"/>
                    <a:pt x="2067" y="11719"/>
                  </a:cubicBezTo>
                  <a:lnTo>
                    <a:pt x="2865" y="11719"/>
                  </a:lnTo>
                  <a:cubicBezTo>
                    <a:pt x="3999" y="11719"/>
                    <a:pt x="4931" y="10789"/>
                    <a:pt x="4931" y="9652"/>
                  </a:cubicBezTo>
                  <a:lnTo>
                    <a:pt x="4931" y="2067"/>
                  </a:lnTo>
                  <a:cubicBezTo>
                    <a:pt x="4931" y="933"/>
                    <a:pt x="3999" y="1"/>
                    <a:pt x="28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35"/>
            <p:cNvSpPr/>
            <p:nvPr/>
          </p:nvSpPr>
          <p:spPr>
            <a:xfrm>
              <a:off x="755972" y="3108347"/>
              <a:ext cx="206292" cy="471871"/>
            </a:xfrm>
            <a:custGeom>
              <a:avLst/>
              <a:gdLst/>
              <a:ahLst/>
              <a:cxnLst/>
              <a:rect l="l" t="t" r="r" b="b"/>
              <a:pathLst>
                <a:path w="5275" h="12066" extrusionOk="0">
                  <a:moveTo>
                    <a:pt x="3037" y="347"/>
                  </a:moveTo>
                  <a:cubicBezTo>
                    <a:pt x="4079" y="347"/>
                    <a:pt x="4928" y="1194"/>
                    <a:pt x="4928" y="2238"/>
                  </a:cubicBezTo>
                  <a:lnTo>
                    <a:pt x="4928" y="9823"/>
                  </a:lnTo>
                  <a:cubicBezTo>
                    <a:pt x="4928" y="10866"/>
                    <a:pt x="4081" y="11715"/>
                    <a:pt x="3037" y="11715"/>
                  </a:cubicBezTo>
                  <a:lnTo>
                    <a:pt x="2239" y="11715"/>
                  </a:lnTo>
                  <a:cubicBezTo>
                    <a:pt x="1197" y="11715"/>
                    <a:pt x="347" y="10868"/>
                    <a:pt x="347" y="9823"/>
                  </a:cubicBezTo>
                  <a:lnTo>
                    <a:pt x="347" y="2238"/>
                  </a:lnTo>
                  <a:cubicBezTo>
                    <a:pt x="347" y="1196"/>
                    <a:pt x="1195" y="347"/>
                    <a:pt x="2239" y="347"/>
                  </a:cubicBezTo>
                  <a:close/>
                  <a:moveTo>
                    <a:pt x="2239" y="0"/>
                  </a:moveTo>
                  <a:cubicBezTo>
                    <a:pt x="1005" y="0"/>
                    <a:pt x="1" y="1003"/>
                    <a:pt x="1" y="2238"/>
                  </a:cubicBezTo>
                  <a:lnTo>
                    <a:pt x="1" y="9825"/>
                  </a:lnTo>
                  <a:cubicBezTo>
                    <a:pt x="1" y="11059"/>
                    <a:pt x="1003" y="12065"/>
                    <a:pt x="2239" y="12065"/>
                  </a:cubicBezTo>
                  <a:lnTo>
                    <a:pt x="3037" y="12065"/>
                  </a:lnTo>
                  <a:cubicBezTo>
                    <a:pt x="4270" y="12065"/>
                    <a:pt x="5275" y="11059"/>
                    <a:pt x="5275" y="9823"/>
                  </a:cubicBezTo>
                  <a:lnTo>
                    <a:pt x="5275" y="2238"/>
                  </a:lnTo>
                  <a:cubicBezTo>
                    <a:pt x="5275" y="1005"/>
                    <a:pt x="4274" y="0"/>
                    <a:pt x="3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35"/>
            <p:cNvSpPr/>
            <p:nvPr/>
          </p:nvSpPr>
          <p:spPr>
            <a:xfrm>
              <a:off x="793437" y="2710546"/>
              <a:ext cx="94014" cy="641441"/>
            </a:xfrm>
            <a:custGeom>
              <a:avLst/>
              <a:gdLst/>
              <a:ahLst/>
              <a:cxnLst/>
              <a:rect l="l" t="t" r="r" b="b"/>
              <a:pathLst>
                <a:path w="2404" h="16402" extrusionOk="0">
                  <a:moveTo>
                    <a:pt x="1007" y="1"/>
                  </a:moveTo>
                  <a:cubicBezTo>
                    <a:pt x="453" y="1"/>
                    <a:pt x="0" y="454"/>
                    <a:pt x="0" y="1007"/>
                  </a:cubicBezTo>
                  <a:lnTo>
                    <a:pt x="0" y="15395"/>
                  </a:lnTo>
                  <a:cubicBezTo>
                    <a:pt x="0" y="15949"/>
                    <a:pt x="453" y="16402"/>
                    <a:pt x="1007" y="16402"/>
                  </a:cubicBezTo>
                  <a:lnTo>
                    <a:pt x="1397" y="16402"/>
                  </a:lnTo>
                  <a:cubicBezTo>
                    <a:pt x="1951" y="16402"/>
                    <a:pt x="2404" y="15949"/>
                    <a:pt x="2404" y="15395"/>
                  </a:cubicBezTo>
                  <a:lnTo>
                    <a:pt x="2404" y="1007"/>
                  </a:lnTo>
                  <a:cubicBezTo>
                    <a:pt x="2404" y="454"/>
                    <a:pt x="1951" y="1"/>
                    <a:pt x="13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35"/>
            <p:cNvSpPr/>
            <p:nvPr/>
          </p:nvSpPr>
          <p:spPr>
            <a:xfrm>
              <a:off x="786711" y="2703858"/>
              <a:ext cx="107546" cy="654933"/>
            </a:xfrm>
            <a:custGeom>
              <a:avLst/>
              <a:gdLst/>
              <a:ahLst/>
              <a:cxnLst/>
              <a:rect l="l" t="t" r="r" b="b"/>
              <a:pathLst>
                <a:path w="2750" h="16747" extrusionOk="0">
                  <a:moveTo>
                    <a:pt x="1569" y="347"/>
                  </a:moveTo>
                  <a:cubicBezTo>
                    <a:pt x="2026" y="347"/>
                    <a:pt x="2400" y="721"/>
                    <a:pt x="2400" y="1180"/>
                  </a:cubicBezTo>
                  <a:lnTo>
                    <a:pt x="2400" y="15566"/>
                  </a:lnTo>
                  <a:cubicBezTo>
                    <a:pt x="2400" y="16025"/>
                    <a:pt x="2026" y="16400"/>
                    <a:pt x="1569" y="16400"/>
                  </a:cubicBezTo>
                  <a:lnTo>
                    <a:pt x="1179" y="16400"/>
                  </a:lnTo>
                  <a:cubicBezTo>
                    <a:pt x="722" y="16400"/>
                    <a:pt x="347" y="16025"/>
                    <a:pt x="347" y="15566"/>
                  </a:cubicBezTo>
                  <a:lnTo>
                    <a:pt x="347" y="1180"/>
                  </a:lnTo>
                  <a:cubicBezTo>
                    <a:pt x="347" y="721"/>
                    <a:pt x="722" y="347"/>
                    <a:pt x="1179" y="347"/>
                  </a:cubicBezTo>
                  <a:close/>
                  <a:moveTo>
                    <a:pt x="1179" y="0"/>
                  </a:moveTo>
                  <a:cubicBezTo>
                    <a:pt x="529" y="0"/>
                    <a:pt x="1" y="528"/>
                    <a:pt x="1" y="1178"/>
                  </a:cubicBezTo>
                  <a:lnTo>
                    <a:pt x="1" y="15566"/>
                  </a:lnTo>
                  <a:cubicBezTo>
                    <a:pt x="1" y="16216"/>
                    <a:pt x="529" y="16746"/>
                    <a:pt x="1179" y="16746"/>
                  </a:cubicBezTo>
                  <a:lnTo>
                    <a:pt x="1569" y="16746"/>
                  </a:lnTo>
                  <a:cubicBezTo>
                    <a:pt x="2219" y="16746"/>
                    <a:pt x="2749" y="16216"/>
                    <a:pt x="2749" y="15566"/>
                  </a:cubicBezTo>
                  <a:lnTo>
                    <a:pt x="2749" y="1178"/>
                  </a:lnTo>
                  <a:cubicBezTo>
                    <a:pt x="2749" y="528"/>
                    <a:pt x="2219" y="0"/>
                    <a:pt x="1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35"/>
            <p:cNvSpPr/>
            <p:nvPr/>
          </p:nvSpPr>
          <p:spPr>
            <a:xfrm>
              <a:off x="817293" y="2671477"/>
              <a:ext cx="46264" cy="274887"/>
            </a:xfrm>
            <a:custGeom>
              <a:avLst/>
              <a:gdLst/>
              <a:ahLst/>
              <a:cxnLst/>
              <a:rect l="l" t="t" r="r" b="b"/>
              <a:pathLst>
                <a:path w="1183" h="7029" extrusionOk="0">
                  <a:moveTo>
                    <a:pt x="495" y="1"/>
                  </a:moveTo>
                  <a:cubicBezTo>
                    <a:pt x="223" y="1"/>
                    <a:pt x="1" y="221"/>
                    <a:pt x="1" y="495"/>
                  </a:cubicBezTo>
                  <a:lnTo>
                    <a:pt x="1" y="6534"/>
                  </a:lnTo>
                  <a:cubicBezTo>
                    <a:pt x="1" y="6808"/>
                    <a:pt x="223" y="7028"/>
                    <a:pt x="495" y="7028"/>
                  </a:cubicBezTo>
                  <a:lnTo>
                    <a:pt x="688" y="7028"/>
                  </a:lnTo>
                  <a:cubicBezTo>
                    <a:pt x="958" y="7028"/>
                    <a:pt x="1183" y="6808"/>
                    <a:pt x="1183" y="6534"/>
                  </a:cubicBezTo>
                  <a:lnTo>
                    <a:pt x="1183" y="495"/>
                  </a:lnTo>
                  <a:cubicBezTo>
                    <a:pt x="1183" y="221"/>
                    <a:pt x="962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35"/>
            <p:cNvSpPr/>
            <p:nvPr/>
          </p:nvSpPr>
          <p:spPr>
            <a:xfrm>
              <a:off x="810449" y="2664634"/>
              <a:ext cx="59991" cy="288574"/>
            </a:xfrm>
            <a:custGeom>
              <a:avLst/>
              <a:gdLst/>
              <a:ahLst/>
              <a:cxnLst/>
              <a:rect l="l" t="t" r="r" b="b"/>
              <a:pathLst>
                <a:path w="1534" h="7379" extrusionOk="0">
                  <a:moveTo>
                    <a:pt x="863" y="349"/>
                  </a:moveTo>
                  <a:cubicBezTo>
                    <a:pt x="1041" y="349"/>
                    <a:pt x="1183" y="493"/>
                    <a:pt x="1183" y="670"/>
                  </a:cubicBezTo>
                  <a:lnTo>
                    <a:pt x="1183" y="6709"/>
                  </a:lnTo>
                  <a:cubicBezTo>
                    <a:pt x="1183" y="6886"/>
                    <a:pt x="1041" y="7030"/>
                    <a:pt x="863" y="7030"/>
                  </a:cubicBezTo>
                  <a:lnTo>
                    <a:pt x="670" y="7030"/>
                  </a:lnTo>
                  <a:cubicBezTo>
                    <a:pt x="497" y="7030"/>
                    <a:pt x="351" y="6886"/>
                    <a:pt x="351" y="6709"/>
                  </a:cubicBezTo>
                  <a:lnTo>
                    <a:pt x="351" y="670"/>
                  </a:lnTo>
                  <a:cubicBezTo>
                    <a:pt x="351" y="493"/>
                    <a:pt x="493" y="349"/>
                    <a:pt x="670" y="349"/>
                  </a:cubicBezTo>
                  <a:close/>
                  <a:moveTo>
                    <a:pt x="670" y="0"/>
                  </a:moveTo>
                  <a:cubicBezTo>
                    <a:pt x="302" y="0"/>
                    <a:pt x="1" y="300"/>
                    <a:pt x="1" y="670"/>
                  </a:cubicBezTo>
                  <a:lnTo>
                    <a:pt x="1" y="6709"/>
                  </a:lnTo>
                  <a:cubicBezTo>
                    <a:pt x="1" y="7079"/>
                    <a:pt x="302" y="7379"/>
                    <a:pt x="670" y="7379"/>
                  </a:cubicBezTo>
                  <a:lnTo>
                    <a:pt x="863" y="7379"/>
                  </a:lnTo>
                  <a:cubicBezTo>
                    <a:pt x="1232" y="7379"/>
                    <a:pt x="1531" y="7079"/>
                    <a:pt x="1533" y="6709"/>
                  </a:cubicBezTo>
                  <a:lnTo>
                    <a:pt x="1533" y="670"/>
                  </a:lnTo>
                  <a:cubicBezTo>
                    <a:pt x="1533" y="300"/>
                    <a:pt x="1232" y="0"/>
                    <a:pt x="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35"/>
            <p:cNvSpPr/>
            <p:nvPr/>
          </p:nvSpPr>
          <p:spPr>
            <a:xfrm>
              <a:off x="793437" y="2493616"/>
              <a:ext cx="94014" cy="155257"/>
            </a:xfrm>
            <a:custGeom>
              <a:avLst/>
              <a:gdLst/>
              <a:ahLst/>
              <a:cxnLst/>
              <a:rect l="l" t="t" r="r" b="b"/>
              <a:pathLst>
                <a:path w="2404" h="3970" extrusionOk="0">
                  <a:moveTo>
                    <a:pt x="1985" y="1"/>
                  </a:moveTo>
                  <a:cubicBezTo>
                    <a:pt x="1923" y="1"/>
                    <a:pt x="1860" y="15"/>
                    <a:pt x="1799" y="45"/>
                  </a:cubicBezTo>
                  <a:lnTo>
                    <a:pt x="666" y="611"/>
                  </a:lnTo>
                  <a:cubicBezTo>
                    <a:pt x="256" y="813"/>
                    <a:pt x="0" y="1229"/>
                    <a:pt x="0" y="1684"/>
                  </a:cubicBezTo>
                  <a:lnTo>
                    <a:pt x="0" y="2768"/>
                  </a:lnTo>
                  <a:cubicBezTo>
                    <a:pt x="0" y="3434"/>
                    <a:pt x="540" y="3970"/>
                    <a:pt x="1202" y="3970"/>
                  </a:cubicBezTo>
                  <a:cubicBezTo>
                    <a:pt x="1864" y="3970"/>
                    <a:pt x="2404" y="3434"/>
                    <a:pt x="2402" y="2768"/>
                  </a:cubicBezTo>
                  <a:lnTo>
                    <a:pt x="2402" y="419"/>
                  </a:lnTo>
                  <a:cubicBezTo>
                    <a:pt x="2402" y="177"/>
                    <a:pt x="2204" y="1"/>
                    <a:pt x="19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35"/>
            <p:cNvSpPr/>
            <p:nvPr/>
          </p:nvSpPr>
          <p:spPr>
            <a:xfrm>
              <a:off x="786711" y="2486890"/>
              <a:ext cx="107546" cy="168827"/>
            </a:xfrm>
            <a:custGeom>
              <a:avLst/>
              <a:gdLst/>
              <a:ahLst/>
              <a:cxnLst/>
              <a:rect l="l" t="t" r="r" b="b"/>
              <a:pathLst>
                <a:path w="2750" h="4317" extrusionOk="0">
                  <a:moveTo>
                    <a:pt x="2158" y="347"/>
                  </a:moveTo>
                  <a:cubicBezTo>
                    <a:pt x="2201" y="347"/>
                    <a:pt x="2247" y="359"/>
                    <a:pt x="2286" y="387"/>
                  </a:cubicBezTo>
                  <a:cubicBezTo>
                    <a:pt x="2359" y="430"/>
                    <a:pt x="2400" y="507"/>
                    <a:pt x="2400" y="593"/>
                  </a:cubicBezTo>
                  <a:lnTo>
                    <a:pt x="2400" y="2942"/>
                  </a:lnTo>
                  <a:cubicBezTo>
                    <a:pt x="2400" y="3509"/>
                    <a:pt x="1941" y="3970"/>
                    <a:pt x="1374" y="3970"/>
                  </a:cubicBezTo>
                  <a:cubicBezTo>
                    <a:pt x="808" y="3970"/>
                    <a:pt x="347" y="3509"/>
                    <a:pt x="347" y="2942"/>
                  </a:cubicBezTo>
                  <a:lnTo>
                    <a:pt x="347" y="1858"/>
                  </a:lnTo>
                  <a:cubicBezTo>
                    <a:pt x="347" y="1468"/>
                    <a:pt x="566" y="1116"/>
                    <a:pt x="917" y="940"/>
                  </a:cubicBezTo>
                  <a:lnTo>
                    <a:pt x="2050" y="375"/>
                  </a:lnTo>
                  <a:cubicBezTo>
                    <a:pt x="2083" y="357"/>
                    <a:pt x="2121" y="347"/>
                    <a:pt x="2158" y="347"/>
                  </a:cubicBezTo>
                  <a:close/>
                  <a:moveTo>
                    <a:pt x="2160" y="1"/>
                  </a:moveTo>
                  <a:cubicBezTo>
                    <a:pt x="2070" y="1"/>
                    <a:pt x="1979" y="22"/>
                    <a:pt x="1894" y="63"/>
                  </a:cubicBezTo>
                  <a:lnTo>
                    <a:pt x="761" y="629"/>
                  </a:lnTo>
                  <a:cubicBezTo>
                    <a:pt x="290" y="863"/>
                    <a:pt x="1" y="1334"/>
                    <a:pt x="1" y="1858"/>
                  </a:cubicBezTo>
                  <a:lnTo>
                    <a:pt x="1" y="2942"/>
                  </a:lnTo>
                  <a:cubicBezTo>
                    <a:pt x="1" y="3700"/>
                    <a:pt x="615" y="4317"/>
                    <a:pt x="1374" y="4317"/>
                  </a:cubicBezTo>
                  <a:cubicBezTo>
                    <a:pt x="2132" y="4317"/>
                    <a:pt x="2749" y="3698"/>
                    <a:pt x="2749" y="2942"/>
                  </a:cubicBezTo>
                  <a:lnTo>
                    <a:pt x="2749" y="593"/>
                  </a:lnTo>
                  <a:cubicBezTo>
                    <a:pt x="2749" y="387"/>
                    <a:pt x="2643" y="199"/>
                    <a:pt x="2467" y="91"/>
                  </a:cubicBezTo>
                  <a:cubicBezTo>
                    <a:pt x="2372" y="30"/>
                    <a:pt x="2267" y="1"/>
                    <a:pt x="2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35"/>
            <p:cNvSpPr/>
            <p:nvPr/>
          </p:nvSpPr>
          <p:spPr>
            <a:xfrm>
              <a:off x="1377821" y="3673568"/>
              <a:ext cx="152206" cy="495727"/>
            </a:xfrm>
            <a:custGeom>
              <a:avLst/>
              <a:gdLst/>
              <a:ahLst/>
              <a:cxnLst/>
              <a:rect l="l" t="t" r="r" b="b"/>
              <a:pathLst>
                <a:path w="3892" h="12676" extrusionOk="0">
                  <a:moveTo>
                    <a:pt x="1632" y="0"/>
                  </a:moveTo>
                  <a:cubicBezTo>
                    <a:pt x="735" y="0"/>
                    <a:pt x="0" y="733"/>
                    <a:pt x="0" y="1629"/>
                  </a:cubicBezTo>
                  <a:lnTo>
                    <a:pt x="0" y="11045"/>
                  </a:lnTo>
                  <a:cubicBezTo>
                    <a:pt x="0" y="11941"/>
                    <a:pt x="735" y="12676"/>
                    <a:pt x="1632" y="12676"/>
                  </a:cubicBezTo>
                  <a:lnTo>
                    <a:pt x="2262" y="12676"/>
                  </a:lnTo>
                  <a:cubicBezTo>
                    <a:pt x="3159" y="12676"/>
                    <a:pt x="3891" y="11941"/>
                    <a:pt x="3891" y="11045"/>
                  </a:cubicBezTo>
                  <a:lnTo>
                    <a:pt x="3891" y="1629"/>
                  </a:lnTo>
                  <a:cubicBezTo>
                    <a:pt x="3891" y="735"/>
                    <a:pt x="3159" y="0"/>
                    <a:pt x="2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35"/>
            <p:cNvSpPr/>
            <p:nvPr/>
          </p:nvSpPr>
          <p:spPr>
            <a:xfrm>
              <a:off x="1370977" y="3666685"/>
              <a:ext cx="165894" cy="509493"/>
            </a:xfrm>
            <a:custGeom>
              <a:avLst/>
              <a:gdLst/>
              <a:ahLst/>
              <a:cxnLst/>
              <a:rect l="l" t="t" r="r" b="b"/>
              <a:pathLst>
                <a:path w="4242" h="13028" extrusionOk="0">
                  <a:moveTo>
                    <a:pt x="2437" y="352"/>
                  </a:moveTo>
                  <a:cubicBezTo>
                    <a:pt x="3241" y="352"/>
                    <a:pt x="3895" y="1006"/>
                    <a:pt x="3895" y="1809"/>
                  </a:cubicBezTo>
                  <a:lnTo>
                    <a:pt x="3895" y="11225"/>
                  </a:lnTo>
                  <a:cubicBezTo>
                    <a:pt x="3895" y="12028"/>
                    <a:pt x="3239" y="12682"/>
                    <a:pt x="2437" y="12682"/>
                  </a:cubicBezTo>
                  <a:lnTo>
                    <a:pt x="1807" y="12682"/>
                  </a:lnTo>
                  <a:cubicBezTo>
                    <a:pt x="1001" y="12682"/>
                    <a:pt x="349" y="12026"/>
                    <a:pt x="349" y="11225"/>
                  </a:cubicBezTo>
                  <a:lnTo>
                    <a:pt x="349" y="1809"/>
                  </a:lnTo>
                  <a:cubicBezTo>
                    <a:pt x="349" y="1004"/>
                    <a:pt x="1003" y="352"/>
                    <a:pt x="1807" y="352"/>
                  </a:cubicBezTo>
                  <a:close/>
                  <a:moveTo>
                    <a:pt x="1807" y="1"/>
                  </a:moveTo>
                  <a:cubicBezTo>
                    <a:pt x="812" y="1"/>
                    <a:pt x="0" y="811"/>
                    <a:pt x="0" y="1805"/>
                  </a:cubicBezTo>
                  <a:lnTo>
                    <a:pt x="0" y="11221"/>
                  </a:lnTo>
                  <a:cubicBezTo>
                    <a:pt x="0" y="12216"/>
                    <a:pt x="812" y="13027"/>
                    <a:pt x="1807" y="13027"/>
                  </a:cubicBezTo>
                  <a:lnTo>
                    <a:pt x="2437" y="13027"/>
                  </a:lnTo>
                  <a:cubicBezTo>
                    <a:pt x="3432" y="13027"/>
                    <a:pt x="4240" y="12216"/>
                    <a:pt x="4242" y="11221"/>
                  </a:cubicBezTo>
                  <a:lnTo>
                    <a:pt x="4242" y="1805"/>
                  </a:lnTo>
                  <a:cubicBezTo>
                    <a:pt x="4242" y="811"/>
                    <a:pt x="3432" y="1"/>
                    <a:pt x="2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35"/>
            <p:cNvSpPr/>
            <p:nvPr/>
          </p:nvSpPr>
          <p:spPr>
            <a:xfrm>
              <a:off x="728323" y="5055001"/>
              <a:ext cx="740461" cy="81617"/>
            </a:xfrm>
            <a:custGeom>
              <a:avLst/>
              <a:gdLst/>
              <a:ahLst/>
              <a:cxnLst/>
              <a:rect l="l" t="t" r="r" b="b"/>
              <a:pathLst>
                <a:path w="18934" h="2087" extrusionOk="0">
                  <a:moveTo>
                    <a:pt x="499" y="0"/>
                  </a:moveTo>
                  <a:cubicBezTo>
                    <a:pt x="225" y="0"/>
                    <a:pt x="0" y="223"/>
                    <a:pt x="0" y="499"/>
                  </a:cubicBezTo>
                  <a:lnTo>
                    <a:pt x="0" y="1588"/>
                  </a:lnTo>
                  <a:cubicBezTo>
                    <a:pt x="0" y="1862"/>
                    <a:pt x="223" y="2087"/>
                    <a:pt x="499" y="2087"/>
                  </a:cubicBezTo>
                  <a:lnTo>
                    <a:pt x="18433" y="2087"/>
                  </a:lnTo>
                  <a:cubicBezTo>
                    <a:pt x="18709" y="2087"/>
                    <a:pt x="18933" y="1862"/>
                    <a:pt x="18931" y="1588"/>
                  </a:cubicBezTo>
                  <a:lnTo>
                    <a:pt x="18931" y="499"/>
                  </a:lnTo>
                  <a:cubicBezTo>
                    <a:pt x="18931" y="225"/>
                    <a:pt x="18709" y="0"/>
                    <a:pt x="18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35"/>
            <p:cNvSpPr/>
            <p:nvPr/>
          </p:nvSpPr>
          <p:spPr>
            <a:xfrm>
              <a:off x="721597" y="5048157"/>
              <a:ext cx="754032" cy="95344"/>
            </a:xfrm>
            <a:custGeom>
              <a:avLst/>
              <a:gdLst/>
              <a:ahLst/>
              <a:cxnLst/>
              <a:rect l="l" t="t" r="r" b="b"/>
              <a:pathLst>
                <a:path w="19281" h="2438" extrusionOk="0">
                  <a:moveTo>
                    <a:pt x="18609" y="349"/>
                  </a:moveTo>
                  <a:cubicBezTo>
                    <a:pt x="18788" y="349"/>
                    <a:pt x="18934" y="493"/>
                    <a:pt x="18934" y="674"/>
                  </a:cubicBezTo>
                  <a:lnTo>
                    <a:pt x="18934" y="1763"/>
                  </a:lnTo>
                  <a:cubicBezTo>
                    <a:pt x="18934" y="1945"/>
                    <a:pt x="18788" y="2088"/>
                    <a:pt x="18609" y="2088"/>
                  </a:cubicBezTo>
                  <a:lnTo>
                    <a:pt x="673" y="2088"/>
                  </a:lnTo>
                  <a:cubicBezTo>
                    <a:pt x="494" y="2088"/>
                    <a:pt x="348" y="1945"/>
                    <a:pt x="348" y="1763"/>
                  </a:cubicBezTo>
                  <a:lnTo>
                    <a:pt x="348" y="674"/>
                  </a:lnTo>
                  <a:cubicBezTo>
                    <a:pt x="348" y="493"/>
                    <a:pt x="494" y="349"/>
                    <a:pt x="673" y="349"/>
                  </a:cubicBezTo>
                  <a:close/>
                  <a:moveTo>
                    <a:pt x="673" y="0"/>
                  </a:moveTo>
                  <a:cubicBezTo>
                    <a:pt x="300" y="0"/>
                    <a:pt x="1" y="303"/>
                    <a:pt x="1" y="672"/>
                  </a:cubicBezTo>
                  <a:lnTo>
                    <a:pt x="1" y="1763"/>
                  </a:lnTo>
                  <a:cubicBezTo>
                    <a:pt x="1" y="2136"/>
                    <a:pt x="300" y="2437"/>
                    <a:pt x="673" y="2437"/>
                  </a:cubicBezTo>
                  <a:lnTo>
                    <a:pt x="18605" y="2437"/>
                  </a:lnTo>
                  <a:cubicBezTo>
                    <a:pt x="18977" y="2437"/>
                    <a:pt x="19279" y="2134"/>
                    <a:pt x="19281" y="1763"/>
                  </a:cubicBezTo>
                  <a:lnTo>
                    <a:pt x="19281" y="672"/>
                  </a:lnTo>
                  <a:cubicBezTo>
                    <a:pt x="19281" y="301"/>
                    <a:pt x="18979" y="0"/>
                    <a:pt x="18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35"/>
            <p:cNvSpPr/>
            <p:nvPr/>
          </p:nvSpPr>
          <p:spPr>
            <a:xfrm>
              <a:off x="726837" y="2626191"/>
              <a:ext cx="227175" cy="68203"/>
            </a:xfrm>
            <a:custGeom>
              <a:avLst/>
              <a:gdLst/>
              <a:ahLst/>
              <a:cxnLst/>
              <a:rect l="l" t="t" r="r" b="b"/>
              <a:pathLst>
                <a:path w="5809" h="1744" extrusionOk="0">
                  <a:moveTo>
                    <a:pt x="474" y="0"/>
                  </a:moveTo>
                  <a:cubicBezTo>
                    <a:pt x="216" y="0"/>
                    <a:pt x="1" y="213"/>
                    <a:pt x="1" y="473"/>
                  </a:cubicBezTo>
                  <a:lnTo>
                    <a:pt x="1" y="1271"/>
                  </a:lnTo>
                  <a:cubicBezTo>
                    <a:pt x="1" y="1531"/>
                    <a:pt x="214" y="1744"/>
                    <a:pt x="474" y="1744"/>
                  </a:cubicBezTo>
                  <a:lnTo>
                    <a:pt x="5336" y="1744"/>
                  </a:lnTo>
                  <a:cubicBezTo>
                    <a:pt x="5596" y="1744"/>
                    <a:pt x="5809" y="1533"/>
                    <a:pt x="5809" y="1271"/>
                  </a:cubicBezTo>
                  <a:lnTo>
                    <a:pt x="5809" y="473"/>
                  </a:lnTo>
                  <a:cubicBezTo>
                    <a:pt x="5809" y="215"/>
                    <a:pt x="5596" y="0"/>
                    <a:pt x="53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35"/>
            <p:cNvSpPr/>
            <p:nvPr/>
          </p:nvSpPr>
          <p:spPr>
            <a:xfrm>
              <a:off x="720072" y="2619425"/>
              <a:ext cx="240824" cy="81852"/>
            </a:xfrm>
            <a:custGeom>
              <a:avLst/>
              <a:gdLst/>
              <a:ahLst/>
              <a:cxnLst/>
              <a:rect l="l" t="t" r="r" b="b"/>
              <a:pathLst>
                <a:path w="6158" h="2093" extrusionOk="0">
                  <a:moveTo>
                    <a:pt x="5509" y="347"/>
                  </a:moveTo>
                  <a:cubicBezTo>
                    <a:pt x="5673" y="347"/>
                    <a:pt x="5808" y="483"/>
                    <a:pt x="5808" y="646"/>
                  </a:cubicBezTo>
                  <a:lnTo>
                    <a:pt x="5808" y="1444"/>
                  </a:lnTo>
                  <a:cubicBezTo>
                    <a:pt x="5808" y="1610"/>
                    <a:pt x="5675" y="1746"/>
                    <a:pt x="5509" y="1746"/>
                  </a:cubicBezTo>
                  <a:lnTo>
                    <a:pt x="647" y="1746"/>
                  </a:lnTo>
                  <a:cubicBezTo>
                    <a:pt x="483" y="1746"/>
                    <a:pt x="347" y="1610"/>
                    <a:pt x="347" y="1444"/>
                  </a:cubicBezTo>
                  <a:lnTo>
                    <a:pt x="347" y="646"/>
                  </a:lnTo>
                  <a:cubicBezTo>
                    <a:pt x="347" y="483"/>
                    <a:pt x="483" y="347"/>
                    <a:pt x="647" y="347"/>
                  </a:cubicBezTo>
                  <a:close/>
                  <a:moveTo>
                    <a:pt x="647" y="0"/>
                  </a:moveTo>
                  <a:cubicBezTo>
                    <a:pt x="290" y="0"/>
                    <a:pt x="1" y="290"/>
                    <a:pt x="1" y="646"/>
                  </a:cubicBezTo>
                  <a:lnTo>
                    <a:pt x="1" y="1444"/>
                  </a:lnTo>
                  <a:cubicBezTo>
                    <a:pt x="1" y="1803"/>
                    <a:pt x="290" y="2092"/>
                    <a:pt x="647" y="2092"/>
                  </a:cubicBezTo>
                  <a:lnTo>
                    <a:pt x="5509" y="2092"/>
                  </a:lnTo>
                  <a:cubicBezTo>
                    <a:pt x="5866" y="2092"/>
                    <a:pt x="6157" y="1803"/>
                    <a:pt x="6157" y="1444"/>
                  </a:cubicBezTo>
                  <a:lnTo>
                    <a:pt x="6157" y="646"/>
                  </a:lnTo>
                  <a:cubicBezTo>
                    <a:pt x="6157" y="290"/>
                    <a:pt x="5866" y="0"/>
                    <a:pt x="5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35"/>
            <p:cNvSpPr/>
            <p:nvPr/>
          </p:nvSpPr>
          <p:spPr>
            <a:xfrm>
              <a:off x="997500" y="3086095"/>
              <a:ext cx="252908" cy="400343"/>
            </a:xfrm>
            <a:custGeom>
              <a:avLst/>
              <a:gdLst/>
              <a:ahLst/>
              <a:cxnLst/>
              <a:rect l="l" t="t" r="r" b="b"/>
              <a:pathLst>
                <a:path w="6467" h="10237" extrusionOk="0">
                  <a:moveTo>
                    <a:pt x="2710" y="0"/>
                  </a:moveTo>
                  <a:cubicBezTo>
                    <a:pt x="1213" y="0"/>
                    <a:pt x="1" y="1214"/>
                    <a:pt x="1" y="2709"/>
                  </a:cubicBezTo>
                  <a:lnTo>
                    <a:pt x="1" y="10237"/>
                  </a:lnTo>
                  <a:lnTo>
                    <a:pt x="6467" y="10237"/>
                  </a:lnTo>
                  <a:lnTo>
                    <a:pt x="6467" y="2709"/>
                  </a:lnTo>
                  <a:cubicBezTo>
                    <a:pt x="6465" y="1214"/>
                    <a:pt x="5253" y="0"/>
                    <a:pt x="37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35"/>
            <p:cNvSpPr/>
            <p:nvPr/>
          </p:nvSpPr>
          <p:spPr>
            <a:xfrm>
              <a:off x="990656" y="3079369"/>
              <a:ext cx="266557" cy="414031"/>
            </a:xfrm>
            <a:custGeom>
              <a:avLst/>
              <a:gdLst/>
              <a:ahLst/>
              <a:cxnLst/>
              <a:rect l="l" t="t" r="r" b="b"/>
              <a:pathLst>
                <a:path w="6816" h="10587" extrusionOk="0">
                  <a:moveTo>
                    <a:pt x="3931" y="343"/>
                  </a:moveTo>
                  <a:cubicBezTo>
                    <a:pt x="5330" y="343"/>
                    <a:pt x="6469" y="1482"/>
                    <a:pt x="6469" y="2881"/>
                  </a:cubicBezTo>
                  <a:lnTo>
                    <a:pt x="6469" y="10237"/>
                  </a:lnTo>
                  <a:lnTo>
                    <a:pt x="347" y="10237"/>
                  </a:lnTo>
                  <a:lnTo>
                    <a:pt x="347" y="2881"/>
                  </a:lnTo>
                  <a:cubicBezTo>
                    <a:pt x="347" y="1482"/>
                    <a:pt x="1486" y="343"/>
                    <a:pt x="2885" y="343"/>
                  </a:cubicBezTo>
                  <a:close/>
                  <a:moveTo>
                    <a:pt x="2885" y="1"/>
                  </a:moveTo>
                  <a:cubicBezTo>
                    <a:pt x="1293" y="1"/>
                    <a:pt x="1" y="1293"/>
                    <a:pt x="1" y="2883"/>
                  </a:cubicBezTo>
                  <a:lnTo>
                    <a:pt x="1" y="10586"/>
                  </a:lnTo>
                  <a:lnTo>
                    <a:pt x="6815" y="10586"/>
                  </a:lnTo>
                  <a:lnTo>
                    <a:pt x="6815" y="2883"/>
                  </a:lnTo>
                  <a:cubicBezTo>
                    <a:pt x="6815" y="1293"/>
                    <a:pt x="5521" y="1"/>
                    <a:pt x="39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35"/>
            <p:cNvSpPr/>
            <p:nvPr/>
          </p:nvSpPr>
          <p:spPr>
            <a:xfrm>
              <a:off x="1082364" y="3351948"/>
              <a:ext cx="89713" cy="134569"/>
            </a:xfrm>
            <a:custGeom>
              <a:avLst/>
              <a:gdLst/>
              <a:ahLst/>
              <a:cxnLst/>
              <a:rect l="l" t="t" r="r" b="b"/>
              <a:pathLst>
                <a:path w="2294" h="3441" extrusionOk="0">
                  <a:moveTo>
                    <a:pt x="0" y="1"/>
                  </a:moveTo>
                  <a:lnTo>
                    <a:pt x="0" y="3441"/>
                  </a:lnTo>
                  <a:lnTo>
                    <a:pt x="2293" y="3441"/>
                  </a:lnTo>
                  <a:lnTo>
                    <a:pt x="22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35"/>
            <p:cNvSpPr/>
            <p:nvPr/>
          </p:nvSpPr>
          <p:spPr>
            <a:xfrm>
              <a:off x="1075481" y="3345182"/>
              <a:ext cx="103361" cy="148217"/>
            </a:xfrm>
            <a:custGeom>
              <a:avLst/>
              <a:gdLst/>
              <a:ahLst/>
              <a:cxnLst/>
              <a:rect l="l" t="t" r="r" b="b"/>
              <a:pathLst>
                <a:path w="2643" h="3790" extrusionOk="0">
                  <a:moveTo>
                    <a:pt x="2296" y="347"/>
                  </a:moveTo>
                  <a:lnTo>
                    <a:pt x="2296" y="3440"/>
                  </a:lnTo>
                  <a:lnTo>
                    <a:pt x="351" y="3440"/>
                  </a:lnTo>
                  <a:lnTo>
                    <a:pt x="351" y="347"/>
                  </a:lnTo>
                  <a:close/>
                  <a:moveTo>
                    <a:pt x="1" y="1"/>
                  </a:moveTo>
                  <a:lnTo>
                    <a:pt x="1" y="3789"/>
                  </a:lnTo>
                  <a:lnTo>
                    <a:pt x="2643" y="3789"/>
                  </a:lnTo>
                  <a:lnTo>
                    <a:pt x="26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35"/>
            <p:cNvSpPr/>
            <p:nvPr/>
          </p:nvSpPr>
          <p:spPr>
            <a:xfrm>
              <a:off x="1054832" y="3161494"/>
              <a:ext cx="143759" cy="221935"/>
            </a:xfrm>
            <a:custGeom>
              <a:avLst/>
              <a:gdLst/>
              <a:ahLst/>
              <a:cxnLst/>
              <a:rect l="l" t="t" r="r" b="b"/>
              <a:pathLst>
                <a:path w="3676" h="5675" extrusionOk="0">
                  <a:moveTo>
                    <a:pt x="1766" y="1"/>
                  </a:moveTo>
                  <a:lnTo>
                    <a:pt x="948" y="1537"/>
                  </a:lnTo>
                  <a:lnTo>
                    <a:pt x="1" y="1537"/>
                  </a:lnTo>
                  <a:lnTo>
                    <a:pt x="1" y="4382"/>
                  </a:lnTo>
                  <a:cubicBezTo>
                    <a:pt x="1" y="5094"/>
                    <a:pt x="580" y="5675"/>
                    <a:pt x="1293" y="5675"/>
                  </a:cubicBezTo>
                  <a:lnTo>
                    <a:pt x="2381" y="5675"/>
                  </a:lnTo>
                  <a:cubicBezTo>
                    <a:pt x="3094" y="5675"/>
                    <a:pt x="3675" y="5094"/>
                    <a:pt x="3675" y="4382"/>
                  </a:cubicBezTo>
                  <a:lnTo>
                    <a:pt x="3675" y="1537"/>
                  </a:lnTo>
                  <a:lnTo>
                    <a:pt x="2901" y="1537"/>
                  </a:lnTo>
                  <a:lnTo>
                    <a:pt x="17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35"/>
            <p:cNvSpPr/>
            <p:nvPr/>
          </p:nvSpPr>
          <p:spPr>
            <a:xfrm>
              <a:off x="1048066" y="3148706"/>
              <a:ext cx="157447" cy="241606"/>
            </a:xfrm>
            <a:custGeom>
              <a:avLst/>
              <a:gdLst/>
              <a:ahLst/>
              <a:cxnLst/>
              <a:rect l="l" t="t" r="r" b="b"/>
              <a:pathLst>
                <a:path w="4026" h="6178" extrusionOk="0">
                  <a:moveTo>
                    <a:pt x="1967" y="653"/>
                  </a:moveTo>
                  <a:lnTo>
                    <a:pt x="2987" y="2040"/>
                  </a:lnTo>
                  <a:lnTo>
                    <a:pt x="3677" y="2040"/>
                  </a:lnTo>
                  <a:lnTo>
                    <a:pt x="3677" y="4711"/>
                  </a:lnTo>
                  <a:cubicBezTo>
                    <a:pt x="3677" y="5330"/>
                    <a:pt x="3174" y="5832"/>
                    <a:pt x="2558" y="5832"/>
                  </a:cubicBezTo>
                  <a:lnTo>
                    <a:pt x="1468" y="5832"/>
                  </a:lnTo>
                  <a:cubicBezTo>
                    <a:pt x="850" y="5832"/>
                    <a:pt x="347" y="5330"/>
                    <a:pt x="347" y="4711"/>
                  </a:cubicBezTo>
                  <a:lnTo>
                    <a:pt x="347" y="2040"/>
                  </a:lnTo>
                  <a:lnTo>
                    <a:pt x="1230" y="2040"/>
                  </a:lnTo>
                  <a:lnTo>
                    <a:pt x="1967" y="653"/>
                  </a:lnTo>
                  <a:close/>
                  <a:moveTo>
                    <a:pt x="1915" y="1"/>
                  </a:moveTo>
                  <a:lnTo>
                    <a:pt x="1017" y="1689"/>
                  </a:lnTo>
                  <a:lnTo>
                    <a:pt x="0" y="1689"/>
                  </a:lnTo>
                  <a:lnTo>
                    <a:pt x="0" y="4709"/>
                  </a:lnTo>
                  <a:cubicBezTo>
                    <a:pt x="0" y="5519"/>
                    <a:pt x="658" y="6177"/>
                    <a:pt x="1468" y="6177"/>
                  </a:cubicBezTo>
                  <a:lnTo>
                    <a:pt x="2556" y="6177"/>
                  </a:lnTo>
                  <a:cubicBezTo>
                    <a:pt x="3367" y="6177"/>
                    <a:pt x="4025" y="5519"/>
                    <a:pt x="4023" y="4709"/>
                  </a:cubicBezTo>
                  <a:lnTo>
                    <a:pt x="4023" y="1689"/>
                  </a:lnTo>
                  <a:lnTo>
                    <a:pt x="3162" y="1689"/>
                  </a:lnTo>
                  <a:lnTo>
                    <a:pt x="19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35"/>
            <p:cNvSpPr/>
            <p:nvPr/>
          </p:nvSpPr>
          <p:spPr>
            <a:xfrm>
              <a:off x="793437" y="2747463"/>
              <a:ext cx="118222" cy="86154"/>
            </a:xfrm>
            <a:custGeom>
              <a:avLst/>
              <a:gdLst/>
              <a:ahLst/>
              <a:cxnLst/>
              <a:rect l="l" t="t" r="r" b="b"/>
              <a:pathLst>
                <a:path w="3023" h="2203" extrusionOk="0">
                  <a:moveTo>
                    <a:pt x="1101" y="0"/>
                  </a:moveTo>
                  <a:cubicBezTo>
                    <a:pt x="493" y="0"/>
                    <a:pt x="0" y="493"/>
                    <a:pt x="0" y="1102"/>
                  </a:cubicBezTo>
                  <a:cubicBezTo>
                    <a:pt x="0" y="1710"/>
                    <a:pt x="493" y="2203"/>
                    <a:pt x="1101" y="2203"/>
                  </a:cubicBezTo>
                  <a:lnTo>
                    <a:pt x="1921" y="2203"/>
                  </a:lnTo>
                  <a:cubicBezTo>
                    <a:pt x="2528" y="2203"/>
                    <a:pt x="3020" y="1710"/>
                    <a:pt x="3022" y="1102"/>
                  </a:cubicBezTo>
                  <a:cubicBezTo>
                    <a:pt x="3022" y="493"/>
                    <a:pt x="2530" y="0"/>
                    <a:pt x="19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35"/>
            <p:cNvSpPr/>
            <p:nvPr/>
          </p:nvSpPr>
          <p:spPr>
            <a:xfrm>
              <a:off x="786711" y="2740737"/>
              <a:ext cx="131636" cy="99607"/>
            </a:xfrm>
            <a:custGeom>
              <a:avLst/>
              <a:gdLst/>
              <a:ahLst/>
              <a:cxnLst/>
              <a:rect l="l" t="t" r="r" b="b"/>
              <a:pathLst>
                <a:path w="3366" h="2547" extrusionOk="0">
                  <a:moveTo>
                    <a:pt x="2093" y="348"/>
                  </a:moveTo>
                  <a:cubicBezTo>
                    <a:pt x="2603" y="348"/>
                    <a:pt x="3019" y="763"/>
                    <a:pt x="3019" y="1274"/>
                  </a:cubicBezTo>
                  <a:cubicBezTo>
                    <a:pt x="3019" y="1782"/>
                    <a:pt x="2603" y="2200"/>
                    <a:pt x="2093" y="2200"/>
                  </a:cubicBezTo>
                  <a:lnTo>
                    <a:pt x="1273" y="2200"/>
                  </a:lnTo>
                  <a:cubicBezTo>
                    <a:pt x="763" y="2200"/>
                    <a:pt x="347" y="1784"/>
                    <a:pt x="347" y="1274"/>
                  </a:cubicBezTo>
                  <a:cubicBezTo>
                    <a:pt x="347" y="763"/>
                    <a:pt x="763" y="348"/>
                    <a:pt x="1273" y="348"/>
                  </a:cubicBezTo>
                  <a:close/>
                  <a:moveTo>
                    <a:pt x="1273" y="1"/>
                  </a:moveTo>
                  <a:cubicBezTo>
                    <a:pt x="572" y="1"/>
                    <a:pt x="1" y="572"/>
                    <a:pt x="1" y="1274"/>
                  </a:cubicBezTo>
                  <a:cubicBezTo>
                    <a:pt x="1" y="1975"/>
                    <a:pt x="572" y="2546"/>
                    <a:pt x="1273" y="2546"/>
                  </a:cubicBezTo>
                  <a:lnTo>
                    <a:pt x="2093" y="2546"/>
                  </a:lnTo>
                  <a:cubicBezTo>
                    <a:pt x="2794" y="2546"/>
                    <a:pt x="3366" y="1975"/>
                    <a:pt x="3366" y="1274"/>
                  </a:cubicBezTo>
                  <a:cubicBezTo>
                    <a:pt x="3366" y="572"/>
                    <a:pt x="2794" y="1"/>
                    <a:pt x="20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35"/>
            <p:cNvSpPr/>
            <p:nvPr/>
          </p:nvSpPr>
          <p:spPr>
            <a:xfrm>
              <a:off x="1329288" y="3720849"/>
              <a:ext cx="312977" cy="357716"/>
            </a:xfrm>
            <a:custGeom>
              <a:avLst/>
              <a:gdLst/>
              <a:ahLst/>
              <a:cxnLst/>
              <a:rect l="l" t="t" r="r" b="b"/>
              <a:pathLst>
                <a:path w="8003" h="9147" extrusionOk="0">
                  <a:moveTo>
                    <a:pt x="3257" y="1"/>
                  </a:moveTo>
                  <a:lnTo>
                    <a:pt x="0" y="6908"/>
                  </a:lnTo>
                  <a:lnTo>
                    <a:pt x="4748" y="9146"/>
                  </a:lnTo>
                  <a:lnTo>
                    <a:pt x="8003" y="2237"/>
                  </a:lnTo>
                  <a:lnTo>
                    <a:pt x="325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35"/>
            <p:cNvSpPr/>
            <p:nvPr/>
          </p:nvSpPr>
          <p:spPr>
            <a:xfrm>
              <a:off x="1320254" y="3711854"/>
              <a:ext cx="331045" cy="375862"/>
            </a:xfrm>
            <a:custGeom>
              <a:avLst/>
              <a:gdLst/>
              <a:ahLst/>
              <a:cxnLst/>
              <a:rect l="l" t="t" r="r" b="b"/>
              <a:pathLst>
                <a:path w="8465" h="9611" extrusionOk="0">
                  <a:moveTo>
                    <a:pt x="3571" y="465"/>
                  </a:moveTo>
                  <a:lnTo>
                    <a:pt x="8001" y="2554"/>
                  </a:lnTo>
                  <a:lnTo>
                    <a:pt x="4893" y="9148"/>
                  </a:lnTo>
                  <a:lnTo>
                    <a:pt x="464" y="7059"/>
                  </a:lnTo>
                  <a:lnTo>
                    <a:pt x="3571" y="465"/>
                  </a:lnTo>
                  <a:close/>
                  <a:moveTo>
                    <a:pt x="3403" y="0"/>
                  </a:moveTo>
                  <a:lnTo>
                    <a:pt x="1" y="7225"/>
                  </a:lnTo>
                  <a:lnTo>
                    <a:pt x="5060" y="9611"/>
                  </a:lnTo>
                  <a:lnTo>
                    <a:pt x="8464" y="2388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35"/>
            <p:cNvSpPr/>
            <p:nvPr/>
          </p:nvSpPr>
          <p:spPr>
            <a:xfrm>
              <a:off x="1499171" y="3891983"/>
              <a:ext cx="118222" cy="86193"/>
            </a:xfrm>
            <a:custGeom>
              <a:avLst/>
              <a:gdLst/>
              <a:ahLst/>
              <a:cxnLst/>
              <a:rect l="l" t="t" r="r" b="b"/>
              <a:pathLst>
                <a:path w="3023" h="2204" extrusionOk="0">
                  <a:moveTo>
                    <a:pt x="1102" y="0"/>
                  </a:moveTo>
                  <a:cubicBezTo>
                    <a:pt x="493" y="0"/>
                    <a:pt x="0" y="493"/>
                    <a:pt x="0" y="1102"/>
                  </a:cubicBezTo>
                  <a:cubicBezTo>
                    <a:pt x="0" y="1711"/>
                    <a:pt x="493" y="2203"/>
                    <a:pt x="1102" y="2203"/>
                  </a:cubicBezTo>
                  <a:lnTo>
                    <a:pt x="1921" y="2203"/>
                  </a:lnTo>
                  <a:cubicBezTo>
                    <a:pt x="2528" y="2203"/>
                    <a:pt x="3021" y="1711"/>
                    <a:pt x="3023" y="1102"/>
                  </a:cubicBezTo>
                  <a:cubicBezTo>
                    <a:pt x="3023" y="493"/>
                    <a:pt x="2530" y="0"/>
                    <a:pt x="19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35"/>
            <p:cNvSpPr/>
            <p:nvPr/>
          </p:nvSpPr>
          <p:spPr>
            <a:xfrm>
              <a:off x="1492484" y="3885296"/>
              <a:ext cx="131597" cy="99568"/>
            </a:xfrm>
            <a:custGeom>
              <a:avLst/>
              <a:gdLst/>
              <a:ahLst/>
              <a:cxnLst/>
              <a:rect l="l" t="t" r="r" b="b"/>
              <a:pathLst>
                <a:path w="3365" h="2546" extrusionOk="0">
                  <a:moveTo>
                    <a:pt x="2092" y="347"/>
                  </a:moveTo>
                  <a:cubicBezTo>
                    <a:pt x="2603" y="347"/>
                    <a:pt x="3018" y="762"/>
                    <a:pt x="3018" y="1273"/>
                  </a:cubicBezTo>
                  <a:cubicBezTo>
                    <a:pt x="3018" y="1783"/>
                    <a:pt x="2603" y="2199"/>
                    <a:pt x="2092" y="2199"/>
                  </a:cubicBezTo>
                  <a:lnTo>
                    <a:pt x="1273" y="2199"/>
                  </a:lnTo>
                  <a:cubicBezTo>
                    <a:pt x="762" y="2199"/>
                    <a:pt x="347" y="1783"/>
                    <a:pt x="347" y="1273"/>
                  </a:cubicBezTo>
                  <a:cubicBezTo>
                    <a:pt x="347" y="762"/>
                    <a:pt x="762" y="347"/>
                    <a:pt x="1273" y="347"/>
                  </a:cubicBezTo>
                  <a:close/>
                  <a:moveTo>
                    <a:pt x="1273" y="0"/>
                  </a:moveTo>
                  <a:cubicBezTo>
                    <a:pt x="571" y="0"/>
                    <a:pt x="0" y="571"/>
                    <a:pt x="0" y="1273"/>
                  </a:cubicBezTo>
                  <a:cubicBezTo>
                    <a:pt x="0" y="1974"/>
                    <a:pt x="571" y="2545"/>
                    <a:pt x="1273" y="2545"/>
                  </a:cubicBezTo>
                  <a:lnTo>
                    <a:pt x="2092" y="2545"/>
                  </a:lnTo>
                  <a:cubicBezTo>
                    <a:pt x="2794" y="2545"/>
                    <a:pt x="3365" y="1974"/>
                    <a:pt x="3365" y="1273"/>
                  </a:cubicBezTo>
                  <a:cubicBezTo>
                    <a:pt x="3365" y="571"/>
                    <a:pt x="2794" y="0"/>
                    <a:pt x="2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35"/>
            <p:cNvSpPr/>
            <p:nvPr/>
          </p:nvSpPr>
          <p:spPr>
            <a:xfrm>
              <a:off x="814751" y="4378050"/>
              <a:ext cx="323419" cy="323263"/>
            </a:xfrm>
            <a:custGeom>
              <a:avLst/>
              <a:gdLst/>
              <a:ahLst/>
              <a:cxnLst/>
              <a:rect l="l" t="t" r="r" b="b"/>
              <a:pathLst>
                <a:path w="8270" h="8266" extrusionOk="0">
                  <a:moveTo>
                    <a:pt x="8269" y="1"/>
                  </a:moveTo>
                  <a:lnTo>
                    <a:pt x="1" y="826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35"/>
            <p:cNvSpPr/>
            <p:nvPr/>
          </p:nvSpPr>
          <p:spPr>
            <a:xfrm>
              <a:off x="807281" y="4371128"/>
              <a:ext cx="338358" cy="337028"/>
            </a:xfrm>
            <a:custGeom>
              <a:avLst/>
              <a:gdLst/>
              <a:ahLst/>
              <a:cxnLst/>
              <a:rect l="l" t="t" r="r" b="b"/>
              <a:pathLst>
                <a:path w="8652" h="8618" extrusionOk="0">
                  <a:moveTo>
                    <a:pt x="8459" y="0"/>
                  </a:moveTo>
                  <a:cubicBezTo>
                    <a:pt x="8415" y="0"/>
                    <a:pt x="8371" y="17"/>
                    <a:pt x="8336" y="52"/>
                  </a:cubicBezTo>
                  <a:lnTo>
                    <a:pt x="70" y="8318"/>
                  </a:lnTo>
                  <a:cubicBezTo>
                    <a:pt x="1" y="8387"/>
                    <a:pt x="1" y="8496"/>
                    <a:pt x="70" y="8565"/>
                  </a:cubicBezTo>
                  <a:cubicBezTo>
                    <a:pt x="105" y="8600"/>
                    <a:pt x="149" y="8618"/>
                    <a:pt x="194" y="8618"/>
                  </a:cubicBezTo>
                  <a:cubicBezTo>
                    <a:pt x="237" y="8618"/>
                    <a:pt x="282" y="8600"/>
                    <a:pt x="316" y="8565"/>
                  </a:cubicBezTo>
                  <a:lnTo>
                    <a:pt x="8583" y="298"/>
                  </a:lnTo>
                  <a:cubicBezTo>
                    <a:pt x="8652" y="229"/>
                    <a:pt x="8652" y="121"/>
                    <a:pt x="8583" y="52"/>
                  </a:cubicBezTo>
                  <a:cubicBezTo>
                    <a:pt x="8548" y="17"/>
                    <a:pt x="8504" y="0"/>
                    <a:pt x="84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35"/>
            <p:cNvSpPr/>
            <p:nvPr/>
          </p:nvSpPr>
          <p:spPr>
            <a:xfrm>
              <a:off x="814751" y="4441796"/>
              <a:ext cx="111535" cy="111574"/>
            </a:xfrm>
            <a:custGeom>
              <a:avLst/>
              <a:gdLst/>
              <a:ahLst/>
              <a:cxnLst/>
              <a:rect l="l" t="t" r="r" b="b"/>
              <a:pathLst>
                <a:path w="2852" h="2853" extrusionOk="0">
                  <a:moveTo>
                    <a:pt x="2852" y="0"/>
                  </a:moveTo>
                  <a:lnTo>
                    <a:pt x="1" y="285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35"/>
            <p:cNvSpPr/>
            <p:nvPr/>
          </p:nvSpPr>
          <p:spPr>
            <a:xfrm>
              <a:off x="807281" y="4434991"/>
              <a:ext cx="126474" cy="125105"/>
            </a:xfrm>
            <a:custGeom>
              <a:avLst/>
              <a:gdLst/>
              <a:ahLst/>
              <a:cxnLst/>
              <a:rect l="l" t="t" r="r" b="b"/>
              <a:pathLst>
                <a:path w="3234" h="3199" extrusionOk="0">
                  <a:moveTo>
                    <a:pt x="3042" y="0"/>
                  </a:moveTo>
                  <a:cubicBezTo>
                    <a:pt x="2997" y="0"/>
                    <a:pt x="2953" y="18"/>
                    <a:pt x="2919" y="52"/>
                  </a:cubicBezTo>
                  <a:lnTo>
                    <a:pt x="70" y="2901"/>
                  </a:lnTo>
                  <a:cubicBezTo>
                    <a:pt x="1" y="2970"/>
                    <a:pt x="1" y="3078"/>
                    <a:pt x="70" y="3147"/>
                  </a:cubicBezTo>
                  <a:cubicBezTo>
                    <a:pt x="105" y="3183"/>
                    <a:pt x="149" y="3198"/>
                    <a:pt x="194" y="3198"/>
                  </a:cubicBezTo>
                  <a:cubicBezTo>
                    <a:pt x="237" y="3198"/>
                    <a:pt x="282" y="3183"/>
                    <a:pt x="316" y="3147"/>
                  </a:cubicBezTo>
                  <a:lnTo>
                    <a:pt x="3165" y="298"/>
                  </a:lnTo>
                  <a:cubicBezTo>
                    <a:pt x="3234" y="229"/>
                    <a:pt x="3234" y="121"/>
                    <a:pt x="3165" y="52"/>
                  </a:cubicBezTo>
                  <a:cubicBezTo>
                    <a:pt x="3130" y="18"/>
                    <a:pt x="3086" y="0"/>
                    <a:pt x="3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156" name="Google Shape;1156;p35"/>
          <p:cNvSpPr txBox="1">
            <a:spLocks noGrp="1"/>
          </p:cNvSpPr>
          <p:nvPr>
            <p:ph type="ctrTitle" idx="2"/>
          </p:nvPr>
        </p:nvSpPr>
        <p:spPr>
          <a:xfrm>
            <a:off x="2206167" y="2348251"/>
            <a:ext cx="7780400" cy="1328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rPr>
              <a:t>Airbnb</a:t>
            </a:r>
            <a:endParaRPr>
              <a:solidFill>
                <a:schemeClr val="dk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1157" name="Google Shape;1157;p35"/>
          <p:cNvSpPr txBox="1">
            <a:spLocks noGrp="1"/>
          </p:cNvSpPr>
          <p:nvPr>
            <p:ph type="subTitle" idx="1"/>
          </p:nvPr>
        </p:nvSpPr>
        <p:spPr>
          <a:xfrm>
            <a:off x="3117615" y="5467885"/>
            <a:ext cx="5997358" cy="82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/>
              <a:t>Presented by: Allison Deming, Alex </a:t>
            </a:r>
            <a:r>
              <a:rPr lang="en" err="1"/>
              <a:t>McCambridge</a:t>
            </a:r>
            <a:r>
              <a:rPr lang="en"/>
              <a:t>, Nolan Mercado and Mikayla Scott</a:t>
            </a:r>
            <a:endParaRPr/>
          </a:p>
        </p:txBody>
      </p:sp>
      <p:sp>
        <p:nvSpPr>
          <p:cNvPr id="1158" name="Google Shape;1158;p35"/>
          <p:cNvSpPr txBox="1">
            <a:spLocks noGrp="1"/>
          </p:cNvSpPr>
          <p:nvPr>
            <p:ph type="ctrTitle"/>
          </p:nvPr>
        </p:nvSpPr>
        <p:spPr>
          <a:xfrm>
            <a:off x="3010917" y="3556412"/>
            <a:ext cx="6090000" cy="820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/>
              <a:t>New York City</a:t>
            </a:r>
            <a:endParaRPr/>
          </a:p>
        </p:txBody>
      </p:sp>
      <p:sp>
        <p:nvSpPr>
          <p:cNvPr id="1159" name="Google Shape;1159;p35"/>
          <p:cNvSpPr/>
          <p:nvPr/>
        </p:nvSpPr>
        <p:spPr>
          <a:xfrm>
            <a:off x="11632434" y="2348268"/>
            <a:ext cx="215164" cy="210201"/>
          </a:xfrm>
          <a:custGeom>
            <a:avLst/>
            <a:gdLst/>
            <a:ahLst/>
            <a:cxnLst/>
            <a:rect l="l" t="t" r="r" b="b"/>
            <a:pathLst>
              <a:path w="2905" h="2838" extrusionOk="0">
                <a:moveTo>
                  <a:pt x="1491" y="0"/>
                </a:moveTo>
                <a:cubicBezTo>
                  <a:pt x="1459" y="0"/>
                  <a:pt x="1425" y="31"/>
                  <a:pt x="1399" y="92"/>
                </a:cubicBezTo>
                <a:lnTo>
                  <a:pt x="1124" y="739"/>
                </a:lnTo>
                <a:cubicBezTo>
                  <a:pt x="1068" y="863"/>
                  <a:pt x="919" y="1005"/>
                  <a:pt x="791" y="1050"/>
                </a:cubicBezTo>
                <a:lnTo>
                  <a:pt x="131" y="1288"/>
                </a:lnTo>
                <a:cubicBezTo>
                  <a:pt x="3" y="1336"/>
                  <a:pt x="1" y="1416"/>
                  <a:pt x="127" y="1471"/>
                </a:cubicBezTo>
                <a:lnTo>
                  <a:pt x="771" y="1747"/>
                </a:lnTo>
                <a:cubicBezTo>
                  <a:pt x="897" y="1800"/>
                  <a:pt x="1037" y="1952"/>
                  <a:pt x="1084" y="2080"/>
                </a:cubicBezTo>
                <a:lnTo>
                  <a:pt x="1323" y="2740"/>
                </a:lnTo>
                <a:cubicBezTo>
                  <a:pt x="1346" y="2805"/>
                  <a:pt x="1379" y="2838"/>
                  <a:pt x="1412" y="2838"/>
                </a:cubicBezTo>
                <a:cubicBezTo>
                  <a:pt x="1445" y="2838"/>
                  <a:pt x="1479" y="2806"/>
                  <a:pt x="1506" y="2744"/>
                </a:cubicBezTo>
                <a:lnTo>
                  <a:pt x="1780" y="2100"/>
                </a:lnTo>
                <a:cubicBezTo>
                  <a:pt x="1835" y="1974"/>
                  <a:pt x="1985" y="1834"/>
                  <a:pt x="2113" y="1787"/>
                </a:cubicBezTo>
                <a:lnTo>
                  <a:pt x="2773" y="1548"/>
                </a:lnTo>
                <a:cubicBezTo>
                  <a:pt x="2901" y="1501"/>
                  <a:pt x="2905" y="1420"/>
                  <a:pt x="2778" y="1365"/>
                </a:cubicBezTo>
                <a:lnTo>
                  <a:pt x="2132" y="1089"/>
                </a:lnTo>
                <a:cubicBezTo>
                  <a:pt x="2008" y="1036"/>
                  <a:pt x="1866" y="886"/>
                  <a:pt x="1821" y="758"/>
                </a:cubicBezTo>
                <a:lnTo>
                  <a:pt x="1581" y="98"/>
                </a:lnTo>
                <a:cubicBezTo>
                  <a:pt x="1558" y="33"/>
                  <a:pt x="1525" y="0"/>
                  <a:pt x="14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160" name="Google Shape;1160;p35"/>
          <p:cNvGrpSpPr/>
          <p:nvPr/>
        </p:nvGrpSpPr>
        <p:grpSpPr>
          <a:xfrm>
            <a:off x="2701152" y="5211152"/>
            <a:ext cx="555633" cy="926833"/>
            <a:chOff x="1953250" y="3908363"/>
            <a:chExt cx="416725" cy="695125"/>
          </a:xfrm>
        </p:grpSpPr>
        <p:sp>
          <p:nvSpPr>
            <p:cNvPr id="1161" name="Google Shape;1161;p35"/>
            <p:cNvSpPr/>
            <p:nvPr/>
          </p:nvSpPr>
          <p:spPr>
            <a:xfrm>
              <a:off x="2166675" y="3908363"/>
              <a:ext cx="203300" cy="596975"/>
            </a:xfrm>
            <a:custGeom>
              <a:avLst/>
              <a:gdLst/>
              <a:ahLst/>
              <a:cxnLst/>
              <a:rect l="l" t="t" r="r" b="b"/>
              <a:pathLst>
                <a:path w="8132" h="23879" extrusionOk="0">
                  <a:moveTo>
                    <a:pt x="4067" y="1"/>
                  </a:moveTo>
                  <a:cubicBezTo>
                    <a:pt x="4067" y="1"/>
                    <a:pt x="1" y="10551"/>
                    <a:pt x="1" y="15295"/>
                  </a:cubicBezTo>
                  <a:cubicBezTo>
                    <a:pt x="1" y="20035"/>
                    <a:pt x="1821" y="23879"/>
                    <a:pt x="4067" y="23879"/>
                  </a:cubicBezTo>
                  <a:cubicBezTo>
                    <a:pt x="6313" y="23879"/>
                    <a:pt x="8131" y="20035"/>
                    <a:pt x="8131" y="15295"/>
                  </a:cubicBezTo>
                  <a:cubicBezTo>
                    <a:pt x="8131" y="10555"/>
                    <a:pt x="4067" y="1"/>
                    <a:pt x="40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35"/>
            <p:cNvSpPr/>
            <p:nvPr/>
          </p:nvSpPr>
          <p:spPr>
            <a:xfrm>
              <a:off x="2261775" y="4229738"/>
              <a:ext cx="6575" cy="372275"/>
            </a:xfrm>
            <a:custGeom>
              <a:avLst/>
              <a:gdLst/>
              <a:ahLst/>
              <a:cxnLst/>
              <a:rect l="l" t="t" r="r" b="b"/>
              <a:pathLst>
                <a:path w="263" h="14891" extrusionOk="0">
                  <a:moveTo>
                    <a:pt x="131" y="1"/>
                  </a:moveTo>
                  <a:cubicBezTo>
                    <a:pt x="60" y="1"/>
                    <a:pt x="1" y="56"/>
                    <a:pt x="1" y="123"/>
                  </a:cubicBezTo>
                  <a:lnTo>
                    <a:pt x="1" y="14771"/>
                  </a:lnTo>
                  <a:cubicBezTo>
                    <a:pt x="1" y="14836"/>
                    <a:pt x="60" y="14891"/>
                    <a:pt x="131" y="14891"/>
                  </a:cubicBezTo>
                  <a:cubicBezTo>
                    <a:pt x="204" y="14891"/>
                    <a:pt x="263" y="14836"/>
                    <a:pt x="263" y="14771"/>
                  </a:cubicBezTo>
                  <a:lnTo>
                    <a:pt x="263" y="123"/>
                  </a:lnTo>
                  <a:cubicBezTo>
                    <a:pt x="263" y="56"/>
                    <a:pt x="204" y="1"/>
                    <a:pt x="131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35"/>
            <p:cNvSpPr/>
            <p:nvPr/>
          </p:nvSpPr>
          <p:spPr>
            <a:xfrm>
              <a:off x="2260750" y="4228763"/>
              <a:ext cx="8700" cy="374350"/>
            </a:xfrm>
            <a:custGeom>
              <a:avLst/>
              <a:gdLst/>
              <a:ahLst/>
              <a:cxnLst/>
              <a:rect l="l" t="t" r="r" b="b"/>
              <a:pathLst>
                <a:path w="348" h="14974" extrusionOk="0">
                  <a:moveTo>
                    <a:pt x="172" y="85"/>
                  </a:moveTo>
                  <a:cubicBezTo>
                    <a:pt x="221" y="85"/>
                    <a:pt x="259" y="119"/>
                    <a:pt x="259" y="162"/>
                  </a:cubicBezTo>
                  <a:lnTo>
                    <a:pt x="259" y="14810"/>
                  </a:lnTo>
                  <a:cubicBezTo>
                    <a:pt x="259" y="14851"/>
                    <a:pt x="219" y="14885"/>
                    <a:pt x="172" y="14885"/>
                  </a:cubicBezTo>
                  <a:cubicBezTo>
                    <a:pt x="127" y="14885"/>
                    <a:pt x="87" y="14851"/>
                    <a:pt x="87" y="14810"/>
                  </a:cubicBezTo>
                  <a:lnTo>
                    <a:pt x="87" y="162"/>
                  </a:lnTo>
                  <a:cubicBezTo>
                    <a:pt x="87" y="119"/>
                    <a:pt x="127" y="85"/>
                    <a:pt x="172" y="85"/>
                  </a:cubicBezTo>
                  <a:close/>
                  <a:moveTo>
                    <a:pt x="172" y="0"/>
                  </a:moveTo>
                  <a:cubicBezTo>
                    <a:pt x="79" y="0"/>
                    <a:pt x="0" y="73"/>
                    <a:pt x="0" y="164"/>
                  </a:cubicBezTo>
                  <a:lnTo>
                    <a:pt x="0" y="14812"/>
                  </a:lnTo>
                  <a:cubicBezTo>
                    <a:pt x="0" y="14900"/>
                    <a:pt x="77" y="14973"/>
                    <a:pt x="172" y="14973"/>
                  </a:cubicBezTo>
                  <a:cubicBezTo>
                    <a:pt x="268" y="14973"/>
                    <a:pt x="347" y="14900"/>
                    <a:pt x="345" y="14812"/>
                  </a:cubicBezTo>
                  <a:lnTo>
                    <a:pt x="345" y="164"/>
                  </a:lnTo>
                  <a:cubicBezTo>
                    <a:pt x="345" y="75"/>
                    <a:pt x="266" y="0"/>
                    <a:pt x="1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35"/>
            <p:cNvSpPr/>
            <p:nvPr/>
          </p:nvSpPr>
          <p:spPr>
            <a:xfrm>
              <a:off x="2223075" y="4302138"/>
              <a:ext cx="45625" cy="45925"/>
            </a:xfrm>
            <a:custGeom>
              <a:avLst/>
              <a:gdLst/>
              <a:ahLst/>
              <a:cxnLst/>
              <a:rect l="l" t="t" r="r" b="b"/>
              <a:pathLst>
                <a:path w="1825" h="1837" extrusionOk="0">
                  <a:moveTo>
                    <a:pt x="147" y="0"/>
                  </a:moveTo>
                  <a:cubicBezTo>
                    <a:pt x="115" y="0"/>
                    <a:pt x="84" y="10"/>
                    <a:pt x="59" y="30"/>
                  </a:cubicBezTo>
                  <a:cubicBezTo>
                    <a:pt x="4" y="76"/>
                    <a:pt x="0" y="153"/>
                    <a:pt x="50" y="202"/>
                  </a:cubicBezTo>
                  <a:lnTo>
                    <a:pt x="1580" y="1798"/>
                  </a:lnTo>
                  <a:cubicBezTo>
                    <a:pt x="1608" y="1823"/>
                    <a:pt x="1645" y="1837"/>
                    <a:pt x="1679" y="1837"/>
                  </a:cubicBezTo>
                  <a:cubicBezTo>
                    <a:pt x="1708" y="1837"/>
                    <a:pt x="1742" y="1827"/>
                    <a:pt x="1766" y="1807"/>
                  </a:cubicBezTo>
                  <a:cubicBezTo>
                    <a:pt x="1821" y="1762"/>
                    <a:pt x="1825" y="1685"/>
                    <a:pt x="1775" y="1636"/>
                  </a:cubicBezTo>
                  <a:lnTo>
                    <a:pt x="245" y="40"/>
                  </a:lnTo>
                  <a:cubicBezTo>
                    <a:pt x="219" y="14"/>
                    <a:pt x="183" y="0"/>
                    <a:pt x="14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35"/>
            <p:cNvSpPr/>
            <p:nvPr/>
          </p:nvSpPr>
          <p:spPr>
            <a:xfrm>
              <a:off x="2222375" y="4301088"/>
              <a:ext cx="47075" cy="48075"/>
            </a:xfrm>
            <a:custGeom>
              <a:avLst/>
              <a:gdLst/>
              <a:ahLst/>
              <a:cxnLst/>
              <a:rect l="l" t="t" r="r" b="b"/>
              <a:pathLst>
                <a:path w="1883" h="1923" extrusionOk="0">
                  <a:moveTo>
                    <a:pt x="176" y="86"/>
                  </a:moveTo>
                  <a:cubicBezTo>
                    <a:pt x="200" y="86"/>
                    <a:pt x="225" y="96"/>
                    <a:pt x="243" y="112"/>
                  </a:cubicBezTo>
                  <a:lnTo>
                    <a:pt x="1774" y="1708"/>
                  </a:lnTo>
                  <a:cubicBezTo>
                    <a:pt x="1790" y="1723"/>
                    <a:pt x="1794" y="1743"/>
                    <a:pt x="1794" y="1763"/>
                  </a:cubicBezTo>
                  <a:cubicBezTo>
                    <a:pt x="1794" y="1782"/>
                    <a:pt x="1784" y="1800"/>
                    <a:pt x="1766" y="1814"/>
                  </a:cubicBezTo>
                  <a:cubicBezTo>
                    <a:pt x="1751" y="1827"/>
                    <a:pt x="1729" y="1833"/>
                    <a:pt x="1707" y="1833"/>
                  </a:cubicBezTo>
                  <a:cubicBezTo>
                    <a:pt x="1682" y="1833"/>
                    <a:pt x="1656" y="1824"/>
                    <a:pt x="1640" y="1806"/>
                  </a:cubicBezTo>
                  <a:lnTo>
                    <a:pt x="109" y="210"/>
                  </a:lnTo>
                  <a:cubicBezTo>
                    <a:pt x="93" y="197"/>
                    <a:pt x="87" y="177"/>
                    <a:pt x="89" y="157"/>
                  </a:cubicBezTo>
                  <a:cubicBezTo>
                    <a:pt x="89" y="137"/>
                    <a:pt x="99" y="120"/>
                    <a:pt x="117" y="106"/>
                  </a:cubicBezTo>
                  <a:cubicBezTo>
                    <a:pt x="135" y="92"/>
                    <a:pt x="154" y="86"/>
                    <a:pt x="176" y="86"/>
                  </a:cubicBezTo>
                  <a:close/>
                  <a:moveTo>
                    <a:pt x="177" y="1"/>
                  </a:moveTo>
                  <a:cubicBezTo>
                    <a:pt x="136" y="1"/>
                    <a:pt x="95" y="14"/>
                    <a:pt x="62" y="41"/>
                  </a:cubicBezTo>
                  <a:cubicBezTo>
                    <a:pt x="28" y="68"/>
                    <a:pt x="7" y="110"/>
                    <a:pt x="3" y="155"/>
                  </a:cubicBezTo>
                  <a:cubicBezTo>
                    <a:pt x="1" y="198"/>
                    <a:pt x="16" y="240"/>
                    <a:pt x="48" y="273"/>
                  </a:cubicBezTo>
                  <a:lnTo>
                    <a:pt x="1579" y="1869"/>
                  </a:lnTo>
                  <a:cubicBezTo>
                    <a:pt x="1612" y="1903"/>
                    <a:pt x="1658" y="1922"/>
                    <a:pt x="1707" y="1922"/>
                  </a:cubicBezTo>
                  <a:cubicBezTo>
                    <a:pt x="1750" y="1922"/>
                    <a:pt x="1792" y="1909"/>
                    <a:pt x="1821" y="1881"/>
                  </a:cubicBezTo>
                  <a:cubicBezTo>
                    <a:pt x="1855" y="1853"/>
                    <a:pt x="1878" y="1812"/>
                    <a:pt x="1880" y="1767"/>
                  </a:cubicBezTo>
                  <a:cubicBezTo>
                    <a:pt x="1882" y="1723"/>
                    <a:pt x="1868" y="1682"/>
                    <a:pt x="1835" y="1648"/>
                  </a:cubicBezTo>
                  <a:lnTo>
                    <a:pt x="304" y="53"/>
                  </a:lnTo>
                  <a:cubicBezTo>
                    <a:pt x="271" y="19"/>
                    <a:pt x="224" y="1"/>
                    <a:pt x="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35"/>
            <p:cNvSpPr/>
            <p:nvPr/>
          </p:nvSpPr>
          <p:spPr>
            <a:xfrm>
              <a:off x="2261450" y="4365113"/>
              <a:ext cx="42825" cy="42450"/>
            </a:xfrm>
            <a:custGeom>
              <a:avLst/>
              <a:gdLst/>
              <a:ahLst/>
              <a:cxnLst/>
              <a:rect l="l" t="t" r="r" b="b"/>
              <a:pathLst>
                <a:path w="1713" h="1698" extrusionOk="0">
                  <a:moveTo>
                    <a:pt x="1567" y="0"/>
                  </a:moveTo>
                  <a:cubicBezTo>
                    <a:pt x="1532" y="0"/>
                    <a:pt x="1498" y="13"/>
                    <a:pt x="1472" y="39"/>
                  </a:cubicBezTo>
                  <a:lnTo>
                    <a:pt x="45" y="1497"/>
                  </a:lnTo>
                  <a:cubicBezTo>
                    <a:pt x="0" y="1546"/>
                    <a:pt x="2" y="1623"/>
                    <a:pt x="55" y="1666"/>
                  </a:cubicBezTo>
                  <a:cubicBezTo>
                    <a:pt x="83" y="1688"/>
                    <a:pt x="114" y="1698"/>
                    <a:pt x="144" y="1698"/>
                  </a:cubicBezTo>
                  <a:cubicBezTo>
                    <a:pt x="179" y="1698"/>
                    <a:pt x="217" y="1686"/>
                    <a:pt x="240" y="1658"/>
                  </a:cubicBezTo>
                  <a:lnTo>
                    <a:pt x="1667" y="201"/>
                  </a:lnTo>
                  <a:cubicBezTo>
                    <a:pt x="1712" y="151"/>
                    <a:pt x="1710" y="75"/>
                    <a:pt x="1657" y="31"/>
                  </a:cubicBezTo>
                  <a:cubicBezTo>
                    <a:pt x="1631" y="11"/>
                    <a:pt x="1599" y="0"/>
                    <a:pt x="15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35"/>
            <p:cNvSpPr/>
            <p:nvPr/>
          </p:nvSpPr>
          <p:spPr>
            <a:xfrm>
              <a:off x="2260600" y="4364063"/>
              <a:ext cx="44500" cy="44650"/>
            </a:xfrm>
            <a:custGeom>
              <a:avLst/>
              <a:gdLst/>
              <a:ahLst/>
              <a:cxnLst/>
              <a:rect l="l" t="t" r="r" b="b"/>
              <a:pathLst>
                <a:path w="1780" h="1786" extrusionOk="0">
                  <a:moveTo>
                    <a:pt x="1604" y="89"/>
                  </a:moveTo>
                  <a:cubicBezTo>
                    <a:pt x="1624" y="89"/>
                    <a:pt x="1646" y="95"/>
                    <a:pt x="1665" y="111"/>
                  </a:cubicBezTo>
                  <a:cubicBezTo>
                    <a:pt x="1683" y="122"/>
                    <a:pt x="1693" y="142"/>
                    <a:pt x="1693" y="162"/>
                  </a:cubicBezTo>
                  <a:cubicBezTo>
                    <a:pt x="1693" y="182"/>
                    <a:pt x="1685" y="201"/>
                    <a:pt x="1671" y="217"/>
                  </a:cubicBezTo>
                  <a:lnTo>
                    <a:pt x="245" y="1671"/>
                  </a:lnTo>
                  <a:cubicBezTo>
                    <a:pt x="228" y="1688"/>
                    <a:pt x="204" y="1697"/>
                    <a:pt x="180" y="1697"/>
                  </a:cubicBezTo>
                  <a:cubicBezTo>
                    <a:pt x="158" y="1697"/>
                    <a:pt x="136" y="1690"/>
                    <a:pt x="119" y="1677"/>
                  </a:cubicBezTo>
                  <a:cubicBezTo>
                    <a:pt x="103" y="1665"/>
                    <a:pt x="93" y="1645"/>
                    <a:pt x="93" y="1626"/>
                  </a:cubicBezTo>
                  <a:cubicBezTo>
                    <a:pt x="93" y="1606"/>
                    <a:pt x="99" y="1586"/>
                    <a:pt x="115" y="1570"/>
                  </a:cubicBezTo>
                  <a:lnTo>
                    <a:pt x="1537" y="115"/>
                  </a:lnTo>
                  <a:cubicBezTo>
                    <a:pt x="1555" y="99"/>
                    <a:pt x="1581" y="89"/>
                    <a:pt x="1604" y="89"/>
                  </a:cubicBezTo>
                  <a:close/>
                  <a:moveTo>
                    <a:pt x="1601" y="0"/>
                  </a:moveTo>
                  <a:cubicBezTo>
                    <a:pt x="1554" y="0"/>
                    <a:pt x="1508" y="18"/>
                    <a:pt x="1474" y="53"/>
                  </a:cubicBezTo>
                  <a:lnTo>
                    <a:pt x="50" y="1509"/>
                  </a:lnTo>
                  <a:cubicBezTo>
                    <a:pt x="18" y="1541"/>
                    <a:pt x="1" y="1582"/>
                    <a:pt x="4" y="1628"/>
                  </a:cubicBezTo>
                  <a:cubicBezTo>
                    <a:pt x="6" y="1671"/>
                    <a:pt x="28" y="1714"/>
                    <a:pt x="64" y="1744"/>
                  </a:cubicBezTo>
                  <a:cubicBezTo>
                    <a:pt x="95" y="1769"/>
                    <a:pt x="136" y="1785"/>
                    <a:pt x="178" y="1785"/>
                  </a:cubicBezTo>
                  <a:cubicBezTo>
                    <a:pt x="227" y="1785"/>
                    <a:pt x="274" y="1765"/>
                    <a:pt x="306" y="1730"/>
                  </a:cubicBezTo>
                  <a:lnTo>
                    <a:pt x="1732" y="272"/>
                  </a:lnTo>
                  <a:cubicBezTo>
                    <a:pt x="1762" y="241"/>
                    <a:pt x="1780" y="199"/>
                    <a:pt x="1778" y="154"/>
                  </a:cubicBezTo>
                  <a:cubicBezTo>
                    <a:pt x="1774" y="113"/>
                    <a:pt x="1752" y="71"/>
                    <a:pt x="1718" y="42"/>
                  </a:cubicBezTo>
                  <a:cubicBezTo>
                    <a:pt x="1684" y="14"/>
                    <a:pt x="1642" y="0"/>
                    <a:pt x="1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35"/>
            <p:cNvSpPr/>
            <p:nvPr/>
          </p:nvSpPr>
          <p:spPr>
            <a:xfrm>
              <a:off x="2261450" y="4257338"/>
              <a:ext cx="31200" cy="30200"/>
            </a:xfrm>
            <a:custGeom>
              <a:avLst/>
              <a:gdLst/>
              <a:ahLst/>
              <a:cxnLst/>
              <a:rect l="l" t="t" r="r" b="b"/>
              <a:pathLst>
                <a:path w="1248" h="1208" extrusionOk="0">
                  <a:moveTo>
                    <a:pt x="1102" y="1"/>
                  </a:moveTo>
                  <a:cubicBezTo>
                    <a:pt x="1067" y="1"/>
                    <a:pt x="1032" y="14"/>
                    <a:pt x="1007" y="39"/>
                  </a:cubicBezTo>
                  <a:lnTo>
                    <a:pt x="49" y="1005"/>
                  </a:lnTo>
                  <a:cubicBezTo>
                    <a:pt x="0" y="1054"/>
                    <a:pt x="4" y="1131"/>
                    <a:pt x="55" y="1176"/>
                  </a:cubicBezTo>
                  <a:cubicBezTo>
                    <a:pt x="83" y="1198"/>
                    <a:pt x="112" y="1208"/>
                    <a:pt x="144" y="1208"/>
                  </a:cubicBezTo>
                  <a:cubicBezTo>
                    <a:pt x="179" y="1208"/>
                    <a:pt x="213" y="1196"/>
                    <a:pt x="240" y="1168"/>
                  </a:cubicBezTo>
                  <a:lnTo>
                    <a:pt x="1198" y="203"/>
                  </a:lnTo>
                  <a:cubicBezTo>
                    <a:pt x="1247" y="154"/>
                    <a:pt x="1243" y="77"/>
                    <a:pt x="1190" y="34"/>
                  </a:cubicBezTo>
                  <a:cubicBezTo>
                    <a:pt x="1165" y="12"/>
                    <a:pt x="1134" y="1"/>
                    <a:pt x="110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35"/>
            <p:cNvSpPr/>
            <p:nvPr/>
          </p:nvSpPr>
          <p:spPr>
            <a:xfrm>
              <a:off x="2260700" y="4256388"/>
              <a:ext cx="32775" cy="32250"/>
            </a:xfrm>
            <a:custGeom>
              <a:avLst/>
              <a:gdLst/>
              <a:ahLst/>
              <a:cxnLst/>
              <a:rect l="l" t="t" r="r" b="b"/>
              <a:pathLst>
                <a:path w="1311" h="1290" extrusionOk="0">
                  <a:moveTo>
                    <a:pt x="1133" y="83"/>
                  </a:moveTo>
                  <a:cubicBezTo>
                    <a:pt x="1155" y="83"/>
                    <a:pt x="1175" y="91"/>
                    <a:pt x="1194" y="103"/>
                  </a:cubicBezTo>
                  <a:cubicBezTo>
                    <a:pt x="1212" y="115"/>
                    <a:pt x="1222" y="135"/>
                    <a:pt x="1222" y="154"/>
                  </a:cubicBezTo>
                  <a:cubicBezTo>
                    <a:pt x="1222" y="174"/>
                    <a:pt x="1214" y="194"/>
                    <a:pt x="1198" y="209"/>
                  </a:cubicBezTo>
                  <a:lnTo>
                    <a:pt x="241" y="1175"/>
                  </a:lnTo>
                  <a:cubicBezTo>
                    <a:pt x="224" y="1191"/>
                    <a:pt x="200" y="1200"/>
                    <a:pt x="176" y="1200"/>
                  </a:cubicBezTo>
                  <a:cubicBezTo>
                    <a:pt x="154" y="1200"/>
                    <a:pt x="132" y="1193"/>
                    <a:pt x="115" y="1179"/>
                  </a:cubicBezTo>
                  <a:cubicBezTo>
                    <a:pt x="99" y="1167"/>
                    <a:pt x="89" y="1147"/>
                    <a:pt x="89" y="1128"/>
                  </a:cubicBezTo>
                  <a:cubicBezTo>
                    <a:pt x="89" y="1108"/>
                    <a:pt x="95" y="1088"/>
                    <a:pt x="111" y="1072"/>
                  </a:cubicBezTo>
                  <a:lnTo>
                    <a:pt x="1068" y="107"/>
                  </a:lnTo>
                  <a:cubicBezTo>
                    <a:pt x="1086" y="93"/>
                    <a:pt x="1108" y="83"/>
                    <a:pt x="1133" y="83"/>
                  </a:cubicBezTo>
                  <a:close/>
                  <a:moveTo>
                    <a:pt x="1133" y="0"/>
                  </a:moveTo>
                  <a:cubicBezTo>
                    <a:pt x="1086" y="0"/>
                    <a:pt x="1040" y="18"/>
                    <a:pt x="1007" y="52"/>
                  </a:cubicBezTo>
                  <a:lnTo>
                    <a:pt x="50" y="1017"/>
                  </a:lnTo>
                  <a:cubicBezTo>
                    <a:pt x="16" y="1049"/>
                    <a:pt x="0" y="1090"/>
                    <a:pt x="2" y="1135"/>
                  </a:cubicBezTo>
                  <a:cubicBezTo>
                    <a:pt x="4" y="1179"/>
                    <a:pt x="24" y="1218"/>
                    <a:pt x="60" y="1248"/>
                  </a:cubicBezTo>
                  <a:cubicBezTo>
                    <a:pt x="91" y="1275"/>
                    <a:pt x="132" y="1289"/>
                    <a:pt x="174" y="1289"/>
                  </a:cubicBezTo>
                  <a:cubicBezTo>
                    <a:pt x="221" y="1289"/>
                    <a:pt x="268" y="1269"/>
                    <a:pt x="302" y="1240"/>
                  </a:cubicBezTo>
                  <a:lnTo>
                    <a:pt x="1261" y="274"/>
                  </a:lnTo>
                  <a:cubicBezTo>
                    <a:pt x="1293" y="243"/>
                    <a:pt x="1311" y="202"/>
                    <a:pt x="1307" y="156"/>
                  </a:cubicBezTo>
                  <a:cubicBezTo>
                    <a:pt x="1305" y="113"/>
                    <a:pt x="1285" y="72"/>
                    <a:pt x="1250" y="42"/>
                  </a:cubicBezTo>
                  <a:cubicBezTo>
                    <a:pt x="1216" y="14"/>
                    <a:pt x="1174" y="0"/>
                    <a:pt x="1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35"/>
            <p:cNvSpPr/>
            <p:nvPr/>
          </p:nvSpPr>
          <p:spPr>
            <a:xfrm>
              <a:off x="1987650" y="4170788"/>
              <a:ext cx="122400" cy="372975"/>
            </a:xfrm>
            <a:custGeom>
              <a:avLst/>
              <a:gdLst/>
              <a:ahLst/>
              <a:cxnLst/>
              <a:rect l="l" t="t" r="r" b="b"/>
              <a:pathLst>
                <a:path w="4896" h="14919" extrusionOk="0">
                  <a:moveTo>
                    <a:pt x="2447" y="1"/>
                  </a:moveTo>
                  <a:cubicBezTo>
                    <a:pt x="2447" y="1"/>
                    <a:pt x="0" y="6896"/>
                    <a:pt x="0" y="9751"/>
                  </a:cubicBezTo>
                  <a:cubicBezTo>
                    <a:pt x="0" y="12603"/>
                    <a:pt x="1096" y="14918"/>
                    <a:pt x="2447" y="14918"/>
                  </a:cubicBezTo>
                  <a:cubicBezTo>
                    <a:pt x="3799" y="14918"/>
                    <a:pt x="4896" y="12603"/>
                    <a:pt x="4896" y="9751"/>
                  </a:cubicBezTo>
                  <a:cubicBezTo>
                    <a:pt x="4896" y="6896"/>
                    <a:pt x="2447" y="1"/>
                    <a:pt x="24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35"/>
            <p:cNvSpPr/>
            <p:nvPr/>
          </p:nvSpPr>
          <p:spPr>
            <a:xfrm>
              <a:off x="2044875" y="4377888"/>
              <a:ext cx="3975" cy="224125"/>
            </a:xfrm>
            <a:custGeom>
              <a:avLst/>
              <a:gdLst/>
              <a:ahLst/>
              <a:cxnLst/>
              <a:rect l="l" t="t" r="r" b="b"/>
              <a:pathLst>
                <a:path w="159" h="8965" extrusionOk="0">
                  <a:moveTo>
                    <a:pt x="79" y="1"/>
                  </a:moveTo>
                  <a:cubicBezTo>
                    <a:pt x="36" y="1"/>
                    <a:pt x="0" y="32"/>
                    <a:pt x="0" y="72"/>
                  </a:cubicBezTo>
                  <a:lnTo>
                    <a:pt x="0" y="8894"/>
                  </a:lnTo>
                  <a:cubicBezTo>
                    <a:pt x="0" y="8933"/>
                    <a:pt x="38" y="8965"/>
                    <a:pt x="79" y="8965"/>
                  </a:cubicBezTo>
                  <a:cubicBezTo>
                    <a:pt x="125" y="8965"/>
                    <a:pt x="158" y="8933"/>
                    <a:pt x="158" y="8894"/>
                  </a:cubicBezTo>
                  <a:lnTo>
                    <a:pt x="158" y="72"/>
                  </a:lnTo>
                  <a:cubicBezTo>
                    <a:pt x="158" y="32"/>
                    <a:pt x="125" y="1"/>
                    <a:pt x="79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35"/>
            <p:cNvSpPr/>
            <p:nvPr/>
          </p:nvSpPr>
          <p:spPr>
            <a:xfrm>
              <a:off x="2043850" y="4376763"/>
              <a:ext cx="6125" cy="226350"/>
            </a:xfrm>
            <a:custGeom>
              <a:avLst/>
              <a:gdLst/>
              <a:ahLst/>
              <a:cxnLst/>
              <a:rect l="l" t="t" r="r" b="b"/>
              <a:pathLst>
                <a:path w="245" h="9054" extrusionOk="0">
                  <a:moveTo>
                    <a:pt x="120" y="87"/>
                  </a:moveTo>
                  <a:cubicBezTo>
                    <a:pt x="140" y="87"/>
                    <a:pt x="156" y="99"/>
                    <a:pt x="156" y="117"/>
                  </a:cubicBezTo>
                  <a:lnTo>
                    <a:pt x="156" y="8939"/>
                  </a:lnTo>
                  <a:cubicBezTo>
                    <a:pt x="156" y="8955"/>
                    <a:pt x="138" y="8963"/>
                    <a:pt x="121" y="8963"/>
                  </a:cubicBezTo>
                  <a:cubicBezTo>
                    <a:pt x="104" y="8963"/>
                    <a:pt x="87" y="8955"/>
                    <a:pt x="87" y="8939"/>
                  </a:cubicBezTo>
                  <a:lnTo>
                    <a:pt x="87" y="117"/>
                  </a:lnTo>
                  <a:cubicBezTo>
                    <a:pt x="87" y="99"/>
                    <a:pt x="101" y="87"/>
                    <a:pt x="120" y="87"/>
                  </a:cubicBezTo>
                  <a:close/>
                  <a:moveTo>
                    <a:pt x="120" y="1"/>
                  </a:moveTo>
                  <a:cubicBezTo>
                    <a:pt x="55" y="1"/>
                    <a:pt x="0" y="54"/>
                    <a:pt x="0" y="117"/>
                  </a:cubicBezTo>
                  <a:lnTo>
                    <a:pt x="0" y="8939"/>
                  </a:lnTo>
                  <a:cubicBezTo>
                    <a:pt x="0" y="9002"/>
                    <a:pt x="55" y="9053"/>
                    <a:pt x="120" y="9053"/>
                  </a:cubicBezTo>
                  <a:cubicBezTo>
                    <a:pt x="187" y="9053"/>
                    <a:pt x="244" y="9002"/>
                    <a:pt x="240" y="8939"/>
                  </a:cubicBezTo>
                  <a:lnTo>
                    <a:pt x="240" y="117"/>
                  </a:lnTo>
                  <a:cubicBezTo>
                    <a:pt x="240" y="54"/>
                    <a:pt x="187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35"/>
            <p:cNvSpPr/>
            <p:nvPr/>
          </p:nvSpPr>
          <p:spPr>
            <a:xfrm>
              <a:off x="2021625" y="4421438"/>
              <a:ext cx="27400" cy="27650"/>
            </a:xfrm>
            <a:custGeom>
              <a:avLst/>
              <a:gdLst/>
              <a:ahLst/>
              <a:cxnLst/>
              <a:rect l="l" t="t" r="r" b="b"/>
              <a:pathLst>
                <a:path w="1096" h="1106" extrusionOk="0">
                  <a:moveTo>
                    <a:pt x="88" y="1"/>
                  </a:moveTo>
                  <a:cubicBezTo>
                    <a:pt x="69" y="1"/>
                    <a:pt x="50" y="7"/>
                    <a:pt x="34" y="20"/>
                  </a:cubicBezTo>
                  <a:cubicBezTo>
                    <a:pt x="2" y="46"/>
                    <a:pt x="1" y="91"/>
                    <a:pt x="28" y="123"/>
                  </a:cubicBezTo>
                  <a:lnTo>
                    <a:pt x="950" y="1084"/>
                  </a:lnTo>
                  <a:cubicBezTo>
                    <a:pt x="968" y="1098"/>
                    <a:pt x="988" y="1106"/>
                    <a:pt x="1009" y="1106"/>
                  </a:cubicBezTo>
                  <a:cubicBezTo>
                    <a:pt x="1029" y="1106"/>
                    <a:pt x="1047" y="1100"/>
                    <a:pt x="1062" y="1088"/>
                  </a:cubicBezTo>
                  <a:cubicBezTo>
                    <a:pt x="1094" y="1060"/>
                    <a:pt x="1096" y="1017"/>
                    <a:pt x="1068" y="986"/>
                  </a:cubicBezTo>
                  <a:lnTo>
                    <a:pt x="146" y="24"/>
                  </a:lnTo>
                  <a:cubicBezTo>
                    <a:pt x="131" y="9"/>
                    <a:pt x="110" y="1"/>
                    <a:pt x="88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35"/>
            <p:cNvSpPr/>
            <p:nvPr/>
          </p:nvSpPr>
          <p:spPr>
            <a:xfrm>
              <a:off x="2020700" y="4420413"/>
              <a:ext cx="29275" cy="29775"/>
            </a:xfrm>
            <a:custGeom>
              <a:avLst/>
              <a:gdLst/>
              <a:ahLst/>
              <a:cxnLst/>
              <a:rect l="l" t="t" r="r" b="b"/>
              <a:pathLst>
                <a:path w="1171" h="1191" extrusionOk="0">
                  <a:moveTo>
                    <a:pt x="126" y="85"/>
                  </a:moveTo>
                  <a:cubicBezTo>
                    <a:pt x="136" y="85"/>
                    <a:pt x="146" y="87"/>
                    <a:pt x="154" y="95"/>
                  </a:cubicBezTo>
                  <a:lnTo>
                    <a:pt x="1074" y="1056"/>
                  </a:lnTo>
                  <a:cubicBezTo>
                    <a:pt x="1082" y="1062"/>
                    <a:pt x="1082" y="1070"/>
                    <a:pt x="1082" y="1076"/>
                  </a:cubicBezTo>
                  <a:cubicBezTo>
                    <a:pt x="1082" y="1082"/>
                    <a:pt x="1080" y="1090"/>
                    <a:pt x="1072" y="1095"/>
                  </a:cubicBezTo>
                  <a:cubicBezTo>
                    <a:pt x="1065" y="1101"/>
                    <a:pt x="1056" y="1103"/>
                    <a:pt x="1048" y="1103"/>
                  </a:cubicBezTo>
                  <a:cubicBezTo>
                    <a:pt x="1037" y="1103"/>
                    <a:pt x="1027" y="1099"/>
                    <a:pt x="1021" y="1092"/>
                  </a:cubicBezTo>
                  <a:lnTo>
                    <a:pt x="99" y="132"/>
                  </a:lnTo>
                  <a:cubicBezTo>
                    <a:pt x="91" y="124"/>
                    <a:pt x="91" y="116"/>
                    <a:pt x="91" y="112"/>
                  </a:cubicBezTo>
                  <a:cubicBezTo>
                    <a:pt x="91" y="105"/>
                    <a:pt x="95" y="97"/>
                    <a:pt x="101" y="93"/>
                  </a:cubicBezTo>
                  <a:cubicBezTo>
                    <a:pt x="108" y="87"/>
                    <a:pt x="116" y="85"/>
                    <a:pt x="126" y="85"/>
                  </a:cubicBezTo>
                  <a:close/>
                  <a:moveTo>
                    <a:pt x="123" y="1"/>
                  </a:moveTo>
                  <a:cubicBezTo>
                    <a:pt x="94" y="1"/>
                    <a:pt x="66" y="10"/>
                    <a:pt x="43" y="28"/>
                  </a:cubicBezTo>
                  <a:cubicBezTo>
                    <a:pt x="20" y="47"/>
                    <a:pt x="4" y="77"/>
                    <a:pt x="2" y="110"/>
                  </a:cubicBezTo>
                  <a:cubicBezTo>
                    <a:pt x="0" y="140"/>
                    <a:pt x="12" y="171"/>
                    <a:pt x="34" y="193"/>
                  </a:cubicBezTo>
                  <a:lnTo>
                    <a:pt x="958" y="1155"/>
                  </a:lnTo>
                  <a:cubicBezTo>
                    <a:pt x="981" y="1176"/>
                    <a:pt x="1013" y="1190"/>
                    <a:pt x="1046" y="1190"/>
                  </a:cubicBezTo>
                  <a:cubicBezTo>
                    <a:pt x="1076" y="1190"/>
                    <a:pt x="1105" y="1178"/>
                    <a:pt x="1125" y="1162"/>
                  </a:cubicBezTo>
                  <a:cubicBezTo>
                    <a:pt x="1151" y="1143"/>
                    <a:pt x="1164" y="1113"/>
                    <a:pt x="1166" y="1082"/>
                  </a:cubicBezTo>
                  <a:cubicBezTo>
                    <a:pt x="1170" y="1052"/>
                    <a:pt x="1157" y="1021"/>
                    <a:pt x="1135" y="999"/>
                  </a:cubicBezTo>
                  <a:lnTo>
                    <a:pt x="215" y="38"/>
                  </a:lnTo>
                  <a:cubicBezTo>
                    <a:pt x="190" y="13"/>
                    <a:pt x="157" y="1"/>
                    <a:pt x="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35"/>
            <p:cNvSpPr/>
            <p:nvPr/>
          </p:nvSpPr>
          <p:spPr>
            <a:xfrm>
              <a:off x="2044725" y="4459363"/>
              <a:ext cx="25775" cy="25625"/>
            </a:xfrm>
            <a:custGeom>
              <a:avLst/>
              <a:gdLst/>
              <a:ahLst/>
              <a:cxnLst/>
              <a:rect l="l" t="t" r="r" b="b"/>
              <a:pathLst>
                <a:path w="1031" h="1025" extrusionOk="0">
                  <a:moveTo>
                    <a:pt x="943" y="1"/>
                  </a:moveTo>
                  <a:cubicBezTo>
                    <a:pt x="922" y="1"/>
                    <a:pt x="902" y="9"/>
                    <a:pt x="887" y="24"/>
                  </a:cubicBezTo>
                  <a:lnTo>
                    <a:pt x="28" y="901"/>
                  </a:lnTo>
                  <a:cubicBezTo>
                    <a:pt x="1" y="930"/>
                    <a:pt x="2" y="978"/>
                    <a:pt x="34" y="1005"/>
                  </a:cubicBezTo>
                  <a:cubicBezTo>
                    <a:pt x="50" y="1017"/>
                    <a:pt x="69" y="1025"/>
                    <a:pt x="85" y="1025"/>
                  </a:cubicBezTo>
                  <a:cubicBezTo>
                    <a:pt x="107" y="1025"/>
                    <a:pt x="127" y="1017"/>
                    <a:pt x="144" y="999"/>
                  </a:cubicBezTo>
                  <a:lnTo>
                    <a:pt x="1001" y="123"/>
                  </a:lnTo>
                  <a:cubicBezTo>
                    <a:pt x="1031" y="93"/>
                    <a:pt x="1029" y="46"/>
                    <a:pt x="997" y="20"/>
                  </a:cubicBezTo>
                  <a:cubicBezTo>
                    <a:pt x="982" y="7"/>
                    <a:pt x="962" y="1"/>
                    <a:pt x="943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35"/>
            <p:cNvSpPr/>
            <p:nvPr/>
          </p:nvSpPr>
          <p:spPr>
            <a:xfrm>
              <a:off x="2043700" y="4458288"/>
              <a:ext cx="27700" cy="27750"/>
            </a:xfrm>
            <a:custGeom>
              <a:avLst/>
              <a:gdLst/>
              <a:ahLst/>
              <a:cxnLst/>
              <a:rect l="l" t="t" r="r" b="b"/>
              <a:pathLst>
                <a:path w="1108" h="1110" extrusionOk="0">
                  <a:moveTo>
                    <a:pt x="987" y="87"/>
                  </a:moveTo>
                  <a:cubicBezTo>
                    <a:pt x="993" y="87"/>
                    <a:pt x="1003" y="89"/>
                    <a:pt x="1011" y="95"/>
                  </a:cubicBezTo>
                  <a:cubicBezTo>
                    <a:pt x="1017" y="99"/>
                    <a:pt x="1021" y="106"/>
                    <a:pt x="1021" y="114"/>
                  </a:cubicBezTo>
                  <a:cubicBezTo>
                    <a:pt x="1021" y="118"/>
                    <a:pt x="1021" y="126"/>
                    <a:pt x="1013" y="134"/>
                  </a:cubicBezTo>
                  <a:lnTo>
                    <a:pt x="156" y="1011"/>
                  </a:lnTo>
                  <a:cubicBezTo>
                    <a:pt x="150" y="1018"/>
                    <a:pt x="140" y="1021"/>
                    <a:pt x="130" y="1021"/>
                  </a:cubicBezTo>
                  <a:cubicBezTo>
                    <a:pt x="121" y="1021"/>
                    <a:pt x="111" y="1018"/>
                    <a:pt x="105" y="1013"/>
                  </a:cubicBezTo>
                  <a:cubicBezTo>
                    <a:pt x="99" y="1009"/>
                    <a:pt x="95" y="1001"/>
                    <a:pt x="95" y="993"/>
                  </a:cubicBezTo>
                  <a:cubicBezTo>
                    <a:pt x="95" y="989"/>
                    <a:pt x="95" y="981"/>
                    <a:pt x="103" y="973"/>
                  </a:cubicBezTo>
                  <a:lnTo>
                    <a:pt x="960" y="97"/>
                  </a:lnTo>
                  <a:cubicBezTo>
                    <a:pt x="967" y="93"/>
                    <a:pt x="977" y="87"/>
                    <a:pt x="987" y="87"/>
                  </a:cubicBezTo>
                  <a:close/>
                  <a:moveTo>
                    <a:pt x="981" y="0"/>
                  </a:moveTo>
                  <a:cubicBezTo>
                    <a:pt x="949" y="0"/>
                    <a:pt x="917" y="13"/>
                    <a:pt x="893" y="38"/>
                  </a:cubicBezTo>
                  <a:lnTo>
                    <a:pt x="36" y="914"/>
                  </a:lnTo>
                  <a:cubicBezTo>
                    <a:pt x="14" y="936"/>
                    <a:pt x="0" y="965"/>
                    <a:pt x="4" y="999"/>
                  </a:cubicBezTo>
                  <a:cubicBezTo>
                    <a:pt x="6" y="1030"/>
                    <a:pt x="20" y="1058"/>
                    <a:pt x="45" y="1080"/>
                  </a:cubicBezTo>
                  <a:cubicBezTo>
                    <a:pt x="67" y="1099"/>
                    <a:pt x="97" y="1109"/>
                    <a:pt x="126" y="1109"/>
                  </a:cubicBezTo>
                  <a:cubicBezTo>
                    <a:pt x="162" y="1109"/>
                    <a:pt x="193" y="1097"/>
                    <a:pt x="215" y="1072"/>
                  </a:cubicBezTo>
                  <a:lnTo>
                    <a:pt x="1072" y="195"/>
                  </a:lnTo>
                  <a:cubicBezTo>
                    <a:pt x="1096" y="173"/>
                    <a:pt x="1107" y="144"/>
                    <a:pt x="1103" y="112"/>
                  </a:cubicBezTo>
                  <a:cubicBezTo>
                    <a:pt x="1101" y="79"/>
                    <a:pt x="1088" y="53"/>
                    <a:pt x="1062" y="30"/>
                  </a:cubicBezTo>
                  <a:cubicBezTo>
                    <a:pt x="1039" y="10"/>
                    <a:pt x="1010" y="0"/>
                    <a:pt x="9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35"/>
            <p:cNvSpPr/>
            <p:nvPr/>
          </p:nvSpPr>
          <p:spPr>
            <a:xfrm>
              <a:off x="2044625" y="4394413"/>
              <a:ext cx="18800" cy="18225"/>
            </a:xfrm>
            <a:custGeom>
              <a:avLst/>
              <a:gdLst/>
              <a:ahLst/>
              <a:cxnLst/>
              <a:rect l="l" t="t" r="r" b="b"/>
              <a:pathLst>
                <a:path w="752" h="729" extrusionOk="0">
                  <a:moveTo>
                    <a:pt x="665" y="0"/>
                  </a:moveTo>
                  <a:cubicBezTo>
                    <a:pt x="644" y="0"/>
                    <a:pt x="623" y="8"/>
                    <a:pt x="607" y="24"/>
                  </a:cubicBezTo>
                  <a:lnTo>
                    <a:pt x="30" y="605"/>
                  </a:lnTo>
                  <a:cubicBezTo>
                    <a:pt x="1" y="634"/>
                    <a:pt x="5" y="682"/>
                    <a:pt x="36" y="709"/>
                  </a:cubicBezTo>
                  <a:cubicBezTo>
                    <a:pt x="54" y="721"/>
                    <a:pt x="73" y="729"/>
                    <a:pt x="89" y="729"/>
                  </a:cubicBezTo>
                  <a:cubicBezTo>
                    <a:pt x="111" y="729"/>
                    <a:pt x="131" y="721"/>
                    <a:pt x="146" y="703"/>
                  </a:cubicBezTo>
                  <a:lnTo>
                    <a:pt x="722" y="122"/>
                  </a:lnTo>
                  <a:cubicBezTo>
                    <a:pt x="751" y="92"/>
                    <a:pt x="749" y="45"/>
                    <a:pt x="718" y="20"/>
                  </a:cubicBezTo>
                  <a:cubicBezTo>
                    <a:pt x="703" y="6"/>
                    <a:pt x="684" y="0"/>
                    <a:pt x="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35"/>
            <p:cNvSpPr/>
            <p:nvPr/>
          </p:nvSpPr>
          <p:spPr>
            <a:xfrm>
              <a:off x="2043800" y="4393388"/>
              <a:ext cx="20550" cy="20300"/>
            </a:xfrm>
            <a:custGeom>
              <a:avLst/>
              <a:gdLst/>
              <a:ahLst/>
              <a:cxnLst/>
              <a:rect l="l" t="t" r="r" b="b"/>
              <a:pathLst>
                <a:path w="822" h="812" extrusionOk="0">
                  <a:moveTo>
                    <a:pt x="699" y="88"/>
                  </a:moveTo>
                  <a:cubicBezTo>
                    <a:pt x="709" y="88"/>
                    <a:pt x="719" y="90"/>
                    <a:pt x="723" y="94"/>
                  </a:cubicBezTo>
                  <a:cubicBezTo>
                    <a:pt x="729" y="100"/>
                    <a:pt x="733" y="106"/>
                    <a:pt x="733" y="114"/>
                  </a:cubicBezTo>
                  <a:cubicBezTo>
                    <a:pt x="733" y="122"/>
                    <a:pt x="731" y="130"/>
                    <a:pt x="727" y="133"/>
                  </a:cubicBezTo>
                  <a:lnTo>
                    <a:pt x="150" y="715"/>
                  </a:lnTo>
                  <a:cubicBezTo>
                    <a:pt x="143" y="723"/>
                    <a:pt x="133" y="727"/>
                    <a:pt x="123" y="727"/>
                  </a:cubicBezTo>
                  <a:cubicBezTo>
                    <a:pt x="114" y="727"/>
                    <a:pt x="105" y="724"/>
                    <a:pt x="99" y="719"/>
                  </a:cubicBezTo>
                  <a:cubicBezTo>
                    <a:pt x="93" y="713"/>
                    <a:pt x="89" y="705"/>
                    <a:pt x="89" y="699"/>
                  </a:cubicBezTo>
                  <a:cubicBezTo>
                    <a:pt x="89" y="691"/>
                    <a:pt x="91" y="683"/>
                    <a:pt x="97" y="679"/>
                  </a:cubicBezTo>
                  <a:lnTo>
                    <a:pt x="672" y="98"/>
                  </a:lnTo>
                  <a:cubicBezTo>
                    <a:pt x="680" y="92"/>
                    <a:pt x="690" y="88"/>
                    <a:pt x="699" y="88"/>
                  </a:cubicBezTo>
                  <a:close/>
                  <a:moveTo>
                    <a:pt x="698" y="1"/>
                  </a:moveTo>
                  <a:cubicBezTo>
                    <a:pt x="665" y="1"/>
                    <a:pt x="634" y="12"/>
                    <a:pt x="611" y="35"/>
                  </a:cubicBezTo>
                  <a:lnTo>
                    <a:pt x="34" y="616"/>
                  </a:lnTo>
                  <a:cubicBezTo>
                    <a:pt x="12" y="640"/>
                    <a:pt x="0" y="669"/>
                    <a:pt x="2" y="701"/>
                  </a:cubicBezTo>
                  <a:cubicBezTo>
                    <a:pt x="2" y="732"/>
                    <a:pt x="16" y="762"/>
                    <a:pt x="41" y="782"/>
                  </a:cubicBezTo>
                  <a:cubicBezTo>
                    <a:pt x="63" y="801"/>
                    <a:pt x="93" y="811"/>
                    <a:pt x="122" y="811"/>
                  </a:cubicBezTo>
                  <a:cubicBezTo>
                    <a:pt x="158" y="811"/>
                    <a:pt x="189" y="799"/>
                    <a:pt x="211" y="774"/>
                  </a:cubicBezTo>
                  <a:lnTo>
                    <a:pt x="788" y="193"/>
                  </a:lnTo>
                  <a:cubicBezTo>
                    <a:pt x="810" y="171"/>
                    <a:pt x="822" y="141"/>
                    <a:pt x="820" y="110"/>
                  </a:cubicBezTo>
                  <a:cubicBezTo>
                    <a:pt x="820" y="78"/>
                    <a:pt x="804" y="49"/>
                    <a:pt x="780" y="29"/>
                  </a:cubicBezTo>
                  <a:cubicBezTo>
                    <a:pt x="757" y="10"/>
                    <a:pt x="727" y="1"/>
                    <a:pt x="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35"/>
            <p:cNvSpPr/>
            <p:nvPr/>
          </p:nvSpPr>
          <p:spPr>
            <a:xfrm>
              <a:off x="1953250" y="4594713"/>
              <a:ext cx="415250" cy="8775"/>
            </a:xfrm>
            <a:custGeom>
              <a:avLst/>
              <a:gdLst/>
              <a:ahLst/>
              <a:cxnLst/>
              <a:rect l="l" t="t" r="r" b="b"/>
              <a:pathLst>
                <a:path w="16610" h="351" extrusionOk="0">
                  <a:moveTo>
                    <a:pt x="176" y="0"/>
                  </a:moveTo>
                  <a:cubicBezTo>
                    <a:pt x="80" y="0"/>
                    <a:pt x="1" y="79"/>
                    <a:pt x="1" y="176"/>
                  </a:cubicBezTo>
                  <a:cubicBezTo>
                    <a:pt x="1" y="272"/>
                    <a:pt x="80" y="351"/>
                    <a:pt x="176" y="351"/>
                  </a:cubicBezTo>
                  <a:lnTo>
                    <a:pt x="16436" y="351"/>
                  </a:lnTo>
                  <a:cubicBezTo>
                    <a:pt x="16530" y="351"/>
                    <a:pt x="16609" y="272"/>
                    <a:pt x="16609" y="176"/>
                  </a:cubicBezTo>
                  <a:cubicBezTo>
                    <a:pt x="16609" y="79"/>
                    <a:pt x="16530" y="0"/>
                    <a:pt x="164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180" name="Google Shape;1180;p35"/>
          <p:cNvGrpSpPr/>
          <p:nvPr/>
        </p:nvGrpSpPr>
        <p:grpSpPr>
          <a:xfrm flipH="1">
            <a:off x="8935218" y="5211152"/>
            <a:ext cx="555633" cy="926833"/>
            <a:chOff x="1953250" y="3908363"/>
            <a:chExt cx="416725" cy="695125"/>
          </a:xfrm>
        </p:grpSpPr>
        <p:sp>
          <p:nvSpPr>
            <p:cNvPr id="1181" name="Google Shape;1181;p35"/>
            <p:cNvSpPr/>
            <p:nvPr/>
          </p:nvSpPr>
          <p:spPr>
            <a:xfrm>
              <a:off x="2166675" y="3908363"/>
              <a:ext cx="203300" cy="596975"/>
            </a:xfrm>
            <a:custGeom>
              <a:avLst/>
              <a:gdLst/>
              <a:ahLst/>
              <a:cxnLst/>
              <a:rect l="l" t="t" r="r" b="b"/>
              <a:pathLst>
                <a:path w="8132" h="23879" extrusionOk="0">
                  <a:moveTo>
                    <a:pt x="4067" y="1"/>
                  </a:moveTo>
                  <a:cubicBezTo>
                    <a:pt x="4067" y="1"/>
                    <a:pt x="1" y="10551"/>
                    <a:pt x="1" y="15295"/>
                  </a:cubicBezTo>
                  <a:cubicBezTo>
                    <a:pt x="1" y="20035"/>
                    <a:pt x="1821" y="23879"/>
                    <a:pt x="4067" y="23879"/>
                  </a:cubicBezTo>
                  <a:cubicBezTo>
                    <a:pt x="6313" y="23879"/>
                    <a:pt x="8131" y="20035"/>
                    <a:pt x="8131" y="15295"/>
                  </a:cubicBezTo>
                  <a:cubicBezTo>
                    <a:pt x="8131" y="10555"/>
                    <a:pt x="4067" y="1"/>
                    <a:pt x="40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35"/>
            <p:cNvSpPr/>
            <p:nvPr/>
          </p:nvSpPr>
          <p:spPr>
            <a:xfrm>
              <a:off x="2261775" y="4229738"/>
              <a:ext cx="6575" cy="372275"/>
            </a:xfrm>
            <a:custGeom>
              <a:avLst/>
              <a:gdLst/>
              <a:ahLst/>
              <a:cxnLst/>
              <a:rect l="l" t="t" r="r" b="b"/>
              <a:pathLst>
                <a:path w="263" h="14891" extrusionOk="0">
                  <a:moveTo>
                    <a:pt x="131" y="1"/>
                  </a:moveTo>
                  <a:cubicBezTo>
                    <a:pt x="60" y="1"/>
                    <a:pt x="1" y="56"/>
                    <a:pt x="1" y="123"/>
                  </a:cubicBezTo>
                  <a:lnTo>
                    <a:pt x="1" y="14771"/>
                  </a:lnTo>
                  <a:cubicBezTo>
                    <a:pt x="1" y="14836"/>
                    <a:pt x="60" y="14891"/>
                    <a:pt x="131" y="14891"/>
                  </a:cubicBezTo>
                  <a:cubicBezTo>
                    <a:pt x="204" y="14891"/>
                    <a:pt x="263" y="14836"/>
                    <a:pt x="263" y="14771"/>
                  </a:cubicBezTo>
                  <a:lnTo>
                    <a:pt x="263" y="123"/>
                  </a:lnTo>
                  <a:cubicBezTo>
                    <a:pt x="263" y="56"/>
                    <a:pt x="204" y="1"/>
                    <a:pt x="131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35"/>
            <p:cNvSpPr/>
            <p:nvPr/>
          </p:nvSpPr>
          <p:spPr>
            <a:xfrm>
              <a:off x="2260750" y="4228763"/>
              <a:ext cx="8700" cy="374350"/>
            </a:xfrm>
            <a:custGeom>
              <a:avLst/>
              <a:gdLst/>
              <a:ahLst/>
              <a:cxnLst/>
              <a:rect l="l" t="t" r="r" b="b"/>
              <a:pathLst>
                <a:path w="348" h="14974" extrusionOk="0">
                  <a:moveTo>
                    <a:pt x="172" y="85"/>
                  </a:moveTo>
                  <a:cubicBezTo>
                    <a:pt x="221" y="85"/>
                    <a:pt x="259" y="119"/>
                    <a:pt x="259" y="162"/>
                  </a:cubicBezTo>
                  <a:lnTo>
                    <a:pt x="259" y="14810"/>
                  </a:lnTo>
                  <a:cubicBezTo>
                    <a:pt x="259" y="14851"/>
                    <a:pt x="219" y="14885"/>
                    <a:pt x="172" y="14885"/>
                  </a:cubicBezTo>
                  <a:cubicBezTo>
                    <a:pt x="127" y="14885"/>
                    <a:pt x="87" y="14851"/>
                    <a:pt x="87" y="14810"/>
                  </a:cubicBezTo>
                  <a:lnTo>
                    <a:pt x="87" y="162"/>
                  </a:lnTo>
                  <a:cubicBezTo>
                    <a:pt x="87" y="119"/>
                    <a:pt x="127" y="85"/>
                    <a:pt x="172" y="85"/>
                  </a:cubicBezTo>
                  <a:close/>
                  <a:moveTo>
                    <a:pt x="172" y="0"/>
                  </a:moveTo>
                  <a:cubicBezTo>
                    <a:pt x="79" y="0"/>
                    <a:pt x="0" y="73"/>
                    <a:pt x="0" y="164"/>
                  </a:cubicBezTo>
                  <a:lnTo>
                    <a:pt x="0" y="14812"/>
                  </a:lnTo>
                  <a:cubicBezTo>
                    <a:pt x="0" y="14900"/>
                    <a:pt x="77" y="14973"/>
                    <a:pt x="172" y="14973"/>
                  </a:cubicBezTo>
                  <a:cubicBezTo>
                    <a:pt x="268" y="14973"/>
                    <a:pt x="347" y="14900"/>
                    <a:pt x="345" y="14812"/>
                  </a:cubicBezTo>
                  <a:lnTo>
                    <a:pt x="345" y="164"/>
                  </a:lnTo>
                  <a:cubicBezTo>
                    <a:pt x="345" y="75"/>
                    <a:pt x="266" y="0"/>
                    <a:pt x="1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35"/>
            <p:cNvSpPr/>
            <p:nvPr/>
          </p:nvSpPr>
          <p:spPr>
            <a:xfrm>
              <a:off x="2223075" y="4302138"/>
              <a:ext cx="45625" cy="45925"/>
            </a:xfrm>
            <a:custGeom>
              <a:avLst/>
              <a:gdLst/>
              <a:ahLst/>
              <a:cxnLst/>
              <a:rect l="l" t="t" r="r" b="b"/>
              <a:pathLst>
                <a:path w="1825" h="1837" extrusionOk="0">
                  <a:moveTo>
                    <a:pt x="147" y="0"/>
                  </a:moveTo>
                  <a:cubicBezTo>
                    <a:pt x="115" y="0"/>
                    <a:pt x="84" y="10"/>
                    <a:pt x="59" y="30"/>
                  </a:cubicBezTo>
                  <a:cubicBezTo>
                    <a:pt x="4" y="76"/>
                    <a:pt x="0" y="153"/>
                    <a:pt x="50" y="202"/>
                  </a:cubicBezTo>
                  <a:lnTo>
                    <a:pt x="1580" y="1798"/>
                  </a:lnTo>
                  <a:cubicBezTo>
                    <a:pt x="1608" y="1823"/>
                    <a:pt x="1645" y="1837"/>
                    <a:pt x="1679" y="1837"/>
                  </a:cubicBezTo>
                  <a:cubicBezTo>
                    <a:pt x="1708" y="1837"/>
                    <a:pt x="1742" y="1827"/>
                    <a:pt x="1766" y="1807"/>
                  </a:cubicBezTo>
                  <a:cubicBezTo>
                    <a:pt x="1821" y="1762"/>
                    <a:pt x="1825" y="1685"/>
                    <a:pt x="1775" y="1636"/>
                  </a:cubicBezTo>
                  <a:lnTo>
                    <a:pt x="245" y="40"/>
                  </a:lnTo>
                  <a:cubicBezTo>
                    <a:pt x="219" y="14"/>
                    <a:pt x="183" y="0"/>
                    <a:pt x="14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35"/>
            <p:cNvSpPr/>
            <p:nvPr/>
          </p:nvSpPr>
          <p:spPr>
            <a:xfrm>
              <a:off x="2222375" y="4301088"/>
              <a:ext cx="47075" cy="48075"/>
            </a:xfrm>
            <a:custGeom>
              <a:avLst/>
              <a:gdLst/>
              <a:ahLst/>
              <a:cxnLst/>
              <a:rect l="l" t="t" r="r" b="b"/>
              <a:pathLst>
                <a:path w="1883" h="1923" extrusionOk="0">
                  <a:moveTo>
                    <a:pt x="176" y="86"/>
                  </a:moveTo>
                  <a:cubicBezTo>
                    <a:pt x="200" y="86"/>
                    <a:pt x="225" y="96"/>
                    <a:pt x="243" y="112"/>
                  </a:cubicBezTo>
                  <a:lnTo>
                    <a:pt x="1774" y="1708"/>
                  </a:lnTo>
                  <a:cubicBezTo>
                    <a:pt x="1790" y="1723"/>
                    <a:pt x="1794" y="1743"/>
                    <a:pt x="1794" y="1763"/>
                  </a:cubicBezTo>
                  <a:cubicBezTo>
                    <a:pt x="1794" y="1782"/>
                    <a:pt x="1784" y="1800"/>
                    <a:pt x="1766" y="1814"/>
                  </a:cubicBezTo>
                  <a:cubicBezTo>
                    <a:pt x="1751" y="1827"/>
                    <a:pt x="1729" y="1833"/>
                    <a:pt x="1707" y="1833"/>
                  </a:cubicBezTo>
                  <a:cubicBezTo>
                    <a:pt x="1682" y="1833"/>
                    <a:pt x="1656" y="1824"/>
                    <a:pt x="1640" y="1806"/>
                  </a:cubicBezTo>
                  <a:lnTo>
                    <a:pt x="109" y="210"/>
                  </a:lnTo>
                  <a:cubicBezTo>
                    <a:pt x="93" y="197"/>
                    <a:pt x="87" y="177"/>
                    <a:pt x="89" y="157"/>
                  </a:cubicBezTo>
                  <a:cubicBezTo>
                    <a:pt x="89" y="137"/>
                    <a:pt x="99" y="120"/>
                    <a:pt x="117" y="106"/>
                  </a:cubicBezTo>
                  <a:cubicBezTo>
                    <a:pt x="135" y="92"/>
                    <a:pt x="154" y="86"/>
                    <a:pt x="176" y="86"/>
                  </a:cubicBezTo>
                  <a:close/>
                  <a:moveTo>
                    <a:pt x="177" y="1"/>
                  </a:moveTo>
                  <a:cubicBezTo>
                    <a:pt x="136" y="1"/>
                    <a:pt x="95" y="14"/>
                    <a:pt x="62" y="41"/>
                  </a:cubicBezTo>
                  <a:cubicBezTo>
                    <a:pt x="28" y="68"/>
                    <a:pt x="7" y="110"/>
                    <a:pt x="3" y="155"/>
                  </a:cubicBezTo>
                  <a:cubicBezTo>
                    <a:pt x="1" y="198"/>
                    <a:pt x="16" y="240"/>
                    <a:pt x="48" y="273"/>
                  </a:cubicBezTo>
                  <a:lnTo>
                    <a:pt x="1579" y="1869"/>
                  </a:lnTo>
                  <a:cubicBezTo>
                    <a:pt x="1612" y="1903"/>
                    <a:pt x="1658" y="1922"/>
                    <a:pt x="1707" y="1922"/>
                  </a:cubicBezTo>
                  <a:cubicBezTo>
                    <a:pt x="1750" y="1922"/>
                    <a:pt x="1792" y="1909"/>
                    <a:pt x="1821" y="1881"/>
                  </a:cubicBezTo>
                  <a:cubicBezTo>
                    <a:pt x="1855" y="1853"/>
                    <a:pt x="1878" y="1812"/>
                    <a:pt x="1880" y="1767"/>
                  </a:cubicBezTo>
                  <a:cubicBezTo>
                    <a:pt x="1882" y="1723"/>
                    <a:pt x="1868" y="1682"/>
                    <a:pt x="1835" y="1648"/>
                  </a:cubicBezTo>
                  <a:lnTo>
                    <a:pt x="304" y="53"/>
                  </a:lnTo>
                  <a:cubicBezTo>
                    <a:pt x="271" y="19"/>
                    <a:pt x="224" y="1"/>
                    <a:pt x="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35"/>
            <p:cNvSpPr/>
            <p:nvPr/>
          </p:nvSpPr>
          <p:spPr>
            <a:xfrm>
              <a:off x="2261450" y="4365113"/>
              <a:ext cx="42825" cy="42450"/>
            </a:xfrm>
            <a:custGeom>
              <a:avLst/>
              <a:gdLst/>
              <a:ahLst/>
              <a:cxnLst/>
              <a:rect l="l" t="t" r="r" b="b"/>
              <a:pathLst>
                <a:path w="1713" h="1698" extrusionOk="0">
                  <a:moveTo>
                    <a:pt x="1567" y="0"/>
                  </a:moveTo>
                  <a:cubicBezTo>
                    <a:pt x="1532" y="0"/>
                    <a:pt x="1498" y="13"/>
                    <a:pt x="1472" y="39"/>
                  </a:cubicBezTo>
                  <a:lnTo>
                    <a:pt x="45" y="1497"/>
                  </a:lnTo>
                  <a:cubicBezTo>
                    <a:pt x="0" y="1546"/>
                    <a:pt x="2" y="1623"/>
                    <a:pt x="55" y="1666"/>
                  </a:cubicBezTo>
                  <a:cubicBezTo>
                    <a:pt x="83" y="1688"/>
                    <a:pt x="114" y="1698"/>
                    <a:pt x="144" y="1698"/>
                  </a:cubicBezTo>
                  <a:cubicBezTo>
                    <a:pt x="179" y="1698"/>
                    <a:pt x="217" y="1686"/>
                    <a:pt x="240" y="1658"/>
                  </a:cubicBezTo>
                  <a:lnTo>
                    <a:pt x="1667" y="201"/>
                  </a:lnTo>
                  <a:cubicBezTo>
                    <a:pt x="1712" y="151"/>
                    <a:pt x="1710" y="75"/>
                    <a:pt x="1657" y="31"/>
                  </a:cubicBezTo>
                  <a:cubicBezTo>
                    <a:pt x="1631" y="11"/>
                    <a:pt x="1599" y="0"/>
                    <a:pt x="15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35"/>
            <p:cNvSpPr/>
            <p:nvPr/>
          </p:nvSpPr>
          <p:spPr>
            <a:xfrm>
              <a:off x="2260600" y="4364063"/>
              <a:ext cx="44500" cy="44650"/>
            </a:xfrm>
            <a:custGeom>
              <a:avLst/>
              <a:gdLst/>
              <a:ahLst/>
              <a:cxnLst/>
              <a:rect l="l" t="t" r="r" b="b"/>
              <a:pathLst>
                <a:path w="1780" h="1786" extrusionOk="0">
                  <a:moveTo>
                    <a:pt x="1604" y="89"/>
                  </a:moveTo>
                  <a:cubicBezTo>
                    <a:pt x="1624" y="89"/>
                    <a:pt x="1646" y="95"/>
                    <a:pt x="1665" y="111"/>
                  </a:cubicBezTo>
                  <a:cubicBezTo>
                    <a:pt x="1683" y="122"/>
                    <a:pt x="1693" y="142"/>
                    <a:pt x="1693" y="162"/>
                  </a:cubicBezTo>
                  <a:cubicBezTo>
                    <a:pt x="1693" y="182"/>
                    <a:pt x="1685" y="201"/>
                    <a:pt x="1671" y="217"/>
                  </a:cubicBezTo>
                  <a:lnTo>
                    <a:pt x="245" y="1671"/>
                  </a:lnTo>
                  <a:cubicBezTo>
                    <a:pt x="228" y="1688"/>
                    <a:pt x="204" y="1697"/>
                    <a:pt x="180" y="1697"/>
                  </a:cubicBezTo>
                  <a:cubicBezTo>
                    <a:pt x="158" y="1697"/>
                    <a:pt x="136" y="1690"/>
                    <a:pt x="119" y="1677"/>
                  </a:cubicBezTo>
                  <a:cubicBezTo>
                    <a:pt x="103" y="1665"/>
                    <a:pt x="93" y="1645"/>
                    <a:pt x="93" y="1626"/>
                  </a:cubicBezTo>
                  <a:cubicBezTo>
                    <a:pt x="93" y="1606"/>
                    <a:pt x="99" y="1586"/>
                    <a:pt x="115" y="1570"/>
                  </a:cubicBezTo>
                  <a:lnTo>
                    <a:pt x="1537" y="115"/>
                  </a:lnTo>
                  <a:cubicBezTo>
                    <a:pt x="1555" y="99"/>
                    <a:pt x="1581" y="89"/>
                    <a:pt x="1604" y="89"/>
                  </a:cubicBezTo>
                  <a:close/>
                  <a:moveTo>
                    <a:pt x="1601" y="0"/>
                  </a:moveTo>
                  <a:cubicBezTo>
                    <a:pt x="1554" y="0"/>
                    <a:pt x="1508" y="18"/>
                    <a:pt x="1474" y="53"/>
                  </a:cubicBezTo>
                  <a:lnTo>
                    <a:pt x="50" y="1509"/>
                  </a:lnTo>
                  <a:cubicBezTo>
                    <a:pt x="18" y="1541"/>
                    <a:pt x="1" y="1582"/>
                    <a:pt x="4" y="1628"/>
                  </a:cubicBezTo>
                  <a:cubicBezTo>
                    <a:pt x="6" y="1671"/>
                    <a:pt x="28" y="1714"/>
                    <a:pt x="64" y="1744"/>
                  </a:cubicBezTo>
                  <a:cubicBezTo>
                    <a:pt x="95" y="1769"/>
                    <a:pt x="136" y="1785"/>
                    <a:pt x="178" y="1785"/>
                  </a:cubicBezTo>
                  <a:cubicBezTo>
                    <a:pt x="227" y="1785"/>
                    <a:pt x="274" y="1765"/>
                    <a:pt x="306" y="1730"/>
                  </a:cubicBezTo>
                  <a:lnTo>
                    <a:pt x="1732" y="272"/>
                  </a:lnTo>
                  <a:cubicBezTo>
                    <a:pt x="1762" y="241"/>
                    <a:pt x="1780" y="199"/>
                    <a:pt x="1778" y="154"/>
                  </a:cubicBezTo>
                  <a:cubicBezTo>
                    <a:pt x="1774" y="113"/>
                    <a:pt x="1752" y="71"/>
                    <a:pt x="1718" y="42"/>
                  </a:cubicBezTo>
                  <a:cubicBezTo>
                    <a:pt x="1684" y="14"/>
                    <a:pt x="1642" y="0"/>
                    <a:pt x="1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35"/>
            <p:cNvSpPr/>
            <p:nvPr/>
          </p:nvSpPr>
          <p:spPr>
            <a:xfrm>
              <a:off x="2261450" y="4257338"/>
              <a:ext cx="31200" cy="30200"/>
            </a:xfrm>
            <a:custGeom>
              <a:avLst/>
              <a:gdLst/>
              <a:ahLst/>
              <a:cxnLst/>
              <a:rect l="l" t="t" r="r" b="b"/>
              <a:pathLst>
                <a:path w="1248" h="1208" extrusionOk="0">
                  <a:moveTo>
                    <a:pt x="1102" y="1"/>
                  </a:moveTo>
                  <a:cubicBezTo>
                    <a:pt x="1067" y="1"/>
                    <a:pt x="1032" y="14"/>
                    <a:pt x="1007" y="39"/>
                  </a:cubicBezTo>
                  <a:lnTo>
                    <a:pt x="49" y="1005"/>
                  </a:lnTo>
                  <a:cubicBezTo>
                    <a:pt x="0" y="1054"/>
                    <a:pt x="4" y="1131"/>
                    <a:pt x="55" y="1176"/>
                  </a:cubicBezTo>
                  <a:cubicBezTo>
                    <a:pt x="83" y="1198"/>
                    <a:pt x="112" y="1208"/>
                    <a:pt x="144" y="1208"/>
                  </a:cubicBezTo>
                  <a:cubicBezTo>
                    <a:pt x="179" y="1208"/>
                    <a:pt x="213" y="1196"/>
                    <a:pt x="240" y="1168"/>
                  </a:cubicBezTo>
                  <a:lnTo>
                    <a:pt x="1198" y="203"/>
                  </a:lnTo>
                  <a:cubicBezTo>
                    <a:pt x="1247" y="154"/>
                    <a:pt x="1243" y="77"/>
                    <a:pt x="1190" y="34"/>
                  </a:cubicBezTo>
                  <a:cubicBezTo>
                    <a:pt x="1165" y="12"/>
                    <a:pt x="1134" y="1"/>
                    <a:pt x="110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35"/>
            <p:cNvSpPr/>
            <p:nvPr/>
          </p:nvSpPr>
          <p:spPr>
            <a:xfrm>
              <a:off x="2260700" y="4256388"/>
              <a:ext cx="32775" cy="32250"/>
            </a:xfrm>
            <a:custGeom>
              <a:avLst/>
              <a:gdLst/>
              <a:ahLst/>
              <a:cxnLst/>
              <a:rect l="l" t="t" r="r" b="b"/>
              <a:pathLst>
                <a:path w="1311" h="1290" extrusionOk="0">
                  <a:moveTo>
                    <a:pt x="1133" y="83"/>
                  </a:moveTo>
                  <a:cubicBezTo>
                    <a:pt x="1155" y="83"/>
                    <a:pt x="1175" y="91"/>
                    <a:pt x="1194" y="103"/>
                  </a:cubicBezTo>
                  <a:cubicBezTo>
                    <a:pt x="1212" y="115"/>
                    <a:pt x="1222" y="135"/>
                    <a:pt x="1222" y="154"/>
                  </a:cubicBezTo>
                  <a:cubicBezTo>
                    <a:pt x="1222" y="174"/>
                    <a:pt x="1214" y="194"/>
                    <a:pt x="1198" y="209"/>
                  </a:cubicBezTo>
                  <a:lnTo>
                    <a:pt x="241" y="1175"/>
                  </a:lnTo>
                  <a:cubicBezTo>
                    <a:pt x="224" y="1191"/>
                    <a:pt x="200" y="1200"/>
                    <a:pt x="176" y="1200"/>
                  </a:cubicBezTo>
                  <a:cubicBezTo>
                    <a:pt x="154" y="1200"/>
                    <a:pt x="132" y="1193"/>
                    <a:pt x="115" y="1179"/>
                  </a:cubicBezTo>
                  <a:cubicBezTo>
                    <a:pt x="99" y="1167"/>
                    <a:pt x="89" y="1147"/>
                    <a:pt x="89" y="1128"/>
                  </a:cubicBezTo>
                  <a:cubicBezTo>
                    <a:pt x="89" y="1108"/>
                    <a:pt x="95" y="1088"/>
                    <a:pt x="111" y="1072"/>
                  </a:cubicBezTo>
                  <a:lnTo>
                    <a:pt x="1068" y="107"/>
                  </a:lnTo>
                  <a:cubicBezTo>
                    <a:pt x="1086" y="93"/>
                    <a:pt x="1108" y="83"/>
                    <a:pt x="1133" y="83"/>
                  </a:cubicBezTo>
                  <a:close/>
                  <a:moveTo>
                    <a:pt x="1133" y="0"/>
                  </a:moveTo>
                  <a:cubicBezTo>
                    <a:pt x="1086" y="0"/>
                    <a:pt x="1040" y="18"/>
                    <a:pt x="1007" y="52"/>
                  </a:cubicBezTo>
                  <a:lnTo>
                    <a:pt x="50" y="1017"/>
                  </a:lnTo>
                  <a:cubicBezTo>
                    <a:pt x="16" y="1049"/>
                    <a:pt x="0" y="1090"/>
                    <a:pt x="2" y="1135"/>
                  </a:cubicBezTo>
                  <a:cubicBezTo>
                    <a:pt x="4" y="1179"/>
                    <a:pt x="24" y="1218"/>
                    <a:pt x="60" y="1248"/>
                  </a:cubicBezTo>
                  <a:cubicBezTo>
                    <a:pt x="91" y="1275"/>
                    <a:pt x="132" y="1289"/>
                    <a:pt x="174" y="1289"/>
                  </a:cubicBezTo>
                  <a:cubicBezTo>
                    <a:pt x="221" y="1289"/>
                    <a:pt x="268" y="1269"/>
                    <a:pt x="302" y="1240"/>
                  </a:cubicBezTo>
                  <a:lnTo>
                    <a:pt x="1261" y="274"/>
                  </a:lnTo>
                  <a:cubicBezTo>
                    <a:pt x="1293" y="243"/>
                    <a:pt x="1311" y="202"/>
                    <a:pt x="1307" y="156"/>
                  </a:cubicBezTo>
                  <a:cubicBezTo>
                    <a:pt x="1305" y="113"/>
                    <a:pt x="1285" y="72"/>
                    <a:pt x="1250" y="42"/>
                  </a:cubicBezTo>
                  <a:cubicBezTo>
                    <a:pt x="1216" y="14"/>
                    <a:pt x="1174" y="0"/>
                    <a:pt x="1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35"/>
            <p:cNvSpPr/>
            <p:nvPr/>
          </p:nvSpPr>
          <p:spPr>
            <a:xfrm>
              <a:off x="1987650" y="4170788"/>
              <a:ext cx="122400" cy="372975"/>
            </a:xfrm>
            <a:custGeom>
              <a:avLst/>
              <a:gdLst/>
              <a:ahLst/>
              <a:cxnLst/>
              <a:rect l="l" t="t" r="r" b="b"/>
              <a:pathLst>
                <a:path w="4896" h="14919" extrusionOk="0">
                  <a:moveTo>
                    <a:pt x="2447" y="1"/>
                  </a:moveTo>
                  <a:cubicBezTo>
                    <a:pt x="2447" y="1"/>
                    <a:pt x="0" y="6896"/>
                    <a:pt x="0" y="9751"/>
                  </a:cubicBezTo>
                  <a:cubicBezTo>
                    <a:pt x="0" y="12603"/>
                    <a:pt x="1096" y="14918"/>
                    <a:pt x="2447" y="14918"/>
                  </a:cubicBezTo>
                  <a:cubicBezTo>
                    <a:pt x="3799" y="14918"/>
                    <a:pt x="4896" y="12603"/>
                    <a:pt x="4896" y="9751"/>
                  </a:cubicBezTo>
                  <a:cubicBezTo>
                    <a:pt x="4896" y="6896"/>
                    <a:pt x="2447" y="1"/>
                    <a:pt x="24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35"/>
            <p:cNvSpPr/>
            <p:nvPr/>
          </p:nvSpPr>
          <p:spPr>
            <a:xfrm>
              <a:off x="2044875" y="4377888"/>
              <a:ext cx="3975" cy="224125"/>
            </a:xfrm>
            <a:custGeom>
              <a:avLst/>
              <a:gdLst/>
              <a:ahLst/>
              <a:cxnLst/>
              <a:rect l="l" t="t" r="r" b="b"/>
              <a:pathLst>
                <a:path w="159" h="8965" extrusionOk="0">
                  <a:moveTo>
                    <a:pt x="79" y="1"/>
                  </a:moveTo>
                  <a:cubicBezTo>
                    <a:pt x="36" y="1"/>
                    <a:pt x="0" y="32"/>
                    <a:pt x="0" y="72"/>
                  </a:cubicBezTo>
                  <a:lnTo>
                    <a:pt x="0" y="8894"/>
                  </a:lnTo>
                  <a:cubicBezTo>
                    <a:pt x="0" y="8933"/>
                    <a:pt x="38" y="8965"/>
                    <a:pt x="79" y="8965"/>
                  </a:cubicBezTo>
                  <a:cubicBezTo>
                    <a:pt x="125" y="8965"/>
                    <a:pt x="158" y="8933"/>
                    <a:pt x="158" y="8894"/>
                  </a:cubicBezTo>
                  <a:lnTo>
                    <a:pt x="158" y="72"/>
                  </a:lnTo>
                  <a:cubicBezTo>
                    <a:pt x="158" y="32"/>
                    <a:pt x="125" y="1"/>
                    <a:pt x="79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35"/>
            <p:cNvSpPr/>
            <p:nvPr/>
          </p:nvSpPr>
          <p:spPr>
            <a:xfrm>
              <a:off x="2043850" y="4376763"/>
              <a:ext cx="6125" cy="226350"/>
            </a:xfrm>
            <a:custGeom>
              <a:avLst/>
              <a:gdLst/>
              <a:ahLst/>
              <a:cxnLst/>
              <a:rect l="l" t="t" r="r" b="b"/>
              <a:pathLst>
                <a:path w="245" h="9054" extrusionOk="0">
                  <a:moveTo>
                    <a:pt x="120" y="87"/>
                  </a:moveTo>
                  <a:cubicBezTo>
                    <a:pt x="140" y="87"/>
                    <a:pt x="156" y="99"/>
                    <a:pt x="156" y="117"/>
                  </a:cubicBezTo>
                  <a:lnTo>
                    <a:pt x="156" y="8939"/>
                  </a:lnTo>
                  <a:cubicBezTo>
                    <a:pt x="156" y="8955"/>
                    <a:pt x="138" y="8963"/>
                    <a:pt x="121" y="8963"/>
                  </a:cubicBezTo>
                  <a:cubicBezTo>
                    <a:pt x="104" y="8963"/>
                    <a:pt x="87" y="8955"/>
                    <a:pt x="87" y="8939"/>
                  </a:cubicBezTo>
                  <a:lnTo>
                    <a:pt x="87" y="117"/>
                  </a:lnTo>
                  <a:cubicBezTo>
                    <a:pt x="87" y="99"/>
                    <a:pt x="101" y="87"/>
                    <a:pt x="120" y="87"/>
                  </a:cubicBezTo>
                  <a:close/>
                  <a:moveTo>
                    <a:pt x="120" y="1"/>
                  </a:moveTo>
                  <a:cubicBezTo>
                    <a:pt x="55" y="1"/>
                    <a:pt x="0" y="54"/>
                    <a:pt x="0" y="117"/>
                  </a:cubicBezTo>
                  <a:lnTo>
                    <a:pt x="0" y="8939"/>
                  </a:lnTo>
                  <a:cubicBezTo>
                    <a:pt x="0" y="9002"/>
                    <a:pt x="55" y="9053"/>
                    <a:pt x="120" y="9053"/>
                  </a:cubicBezTo>
                  <a:cubicBezTo>
                    <a:pt x="187" y="9053"/>
                    <a:pt x="244" y="9002"/>
                    <a:pt x="240" y="8939"/>
                  </a:cubicBezTo>
                  <a:lnTo>
                    <a:pt x="240" y="117"/>
                  </a:lnTo>
                  <a:cubicBezTo>
                    <a:pt x="240" y="54"/>
                    <a:pt x="187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35"/>
            <p:cNvSpPr/>
            <p:nvPr/>
          </p:nvSpPr>
          <p:spPr>
            <a:xfrm>
              <a:off x="2021625" y="4421438"/>
              <a:ext cx="27400" cy="27650"/>
            </a:xfrm>
            <a:custGeom>
              <a:avLst/>
              <a:gdLst/>
              <a:ahLst/>
              <a:cxnLst/>
              <a:rect l="l" t="t" r="r" b="b"/>
              <a:pathLst>
                <a:path w="1096" h="1106" extrusionOk="0">
                  <a:moveTo>
                    <a:pt x="88" y="1"/>
                  </a:moveTo>
                  <a:cubicBezTo>
                    <a:pt x="69" y="1"/>
                    <a:pt x="50" y="7"/>
                    <a:pt x="34" y="20"/>
                  </a:cubicBezTo>
                  <a:cubicBezTo>
                    <a:pt x="2" y="46"/>
                    <a:pt x="1" y="91"/>
                    <a:pt x="28" y="123"/>
                  </a:cubicBezTo>
                  <a:lnTo>
                    <a:pt x="950" y="1084"/>
                  </a:lnTo>
                  <a:cubicBezTo>
                    <a:pt x="968" y="1098"/>
                    <a:pt x="988" y="1106"/>
                    <a:pt x="1009" y="1106"/>
                  </a:cubicBezTo>
                  <a:cubicBezTo>
                    <a:pt x="1029" y="1106"/>
                    <a:pt x="1047" y="1100"/>
                    <a:pt x="1062" y="1088"/>
                  </a:cubicBezTo>
                  <a:cubicBezTo>
                    <a:pt x="1094" y="1060"/>
                    <a:pt x="1096" y="1017"/>
                    <a:pt x="1068" y="986"/>
                  </a:cubicBezTo>
                  <a:lnTo>
                    <a:pt x="146" y="24"/>
                  </a:lnTo>
                  <a:cubicBezTo>
                    <a:pt x="131" y="9"/>
                    <a:pt x="110" y="1"/>
                    <a:pt x="88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35"/>
            <p:cNvSpPr/>
            <p:nvPr/>
          </p:nvSpPr>
          <p:spPr>
            <a:xfrm>
              <a:off x="2020700" y="4420413"/>
              <a:ext cx="29275" cy="29775"/>
            </a:xfrm>
            <a:custGeom>
              <a:avLst/>
              <a:gdLst/>
              <a:ahLst/>
              <a:cxnLst/>
              <a:rect l="l" t="t" r="r" b="b"/>
              <a:pathLst>
                <a:path w="1171" h="1191" extrusionOk="0">
                  <a:moveTo>
                    <a:pt x="126" y="85"/>
                  </a:moveTo>
                  <a:cubicBezTo>
                    <a:pt x="136" y="85"/>
                    <a:pt x="146" y="87"/>
                    <a:pt x="154" y="95"/>
                  </a:cubicBezTo>
                  <a:lnTo>
                    <a:pt x="1074" y="1056"/>
                  </a:lnTo>
                  <a:cubicBezTo>
                    <a:pt x="1082" y="1062"/>
                    <a:pt x="1082" y="1070"/>
                    <a:pt x="1082" y="1076"/>
                  </a:cubicBezTo>
                  <a:cubicBezTo>
                    <a:pt x="1082" y="1082"/>
                    <a:pt x="1080" y="1090"/>
                    <a:pt x="1072" y="1095"/>
                  </a:cubicBezTo>
                  <a:cubicBezTo>
                    <a:pt x="1065" y="1101"/>
                    <a:pt x="1056" y="1103"/>
                    <a:pt x="1048" y="1103"/>
                  </a:cubicBezTo>
                  <a:cubicBezTo>
                    <a:pt x="1037" y="1103"/>
                    <a:pt x="1027" y="1099"/>
                    <a:pt x="1021" y="1092"/>
                  </a:cubicBezTo>
                  <a:lnTo>
                    <a:pt x="99" y="132"/>
                  </a:lnTo>
                  <a:cubicBezTo>
                    <a:pt x="91" y="124"/>
                    <a:pt x="91" y="116"/>
                    <a:pt x="91" y="112"/>
                  </a:cubicBezTo>
                  <a:cubicBezTo>
                    <a:pt x="91" y="105"/>
                    <a:pt x="95" y="97"/>
                    <a:pt x="101" y="93"/>
                  </a:cubicBezTo>
                  <a:cubicBezTo>
                    <a:pt x="108" y="87"/>
                    <a:pt x="116" y="85"/>
                    <a:pt x="126" y="85"/>
                  </a:cubicBezTo>
                  <a:close/>
                  <a:moveTo>
                    <a:pt x="123" y="1"/>
                  </a:moveTo>
                  <a:cubicBezTo>
                    <a:pt x="94" y="1"/>
                    <a:pt x="66" y="10"/>
                    <a:pt x="43" y="28"/>
                  </a:cubicBezTo>
                  <a:cubicBezTo>
                    <a:pt x="20" y="47"/>
                    <a:pt x="4" y="77"/>
                    <a:pt x="2" y="110"/>
                  </a:cubicBezTo>
                  <a:cubicBezTo>
                    <a:pt x="0" y="140"/>
                    <a:pt x="12" y="171"/>
                    <a:pt x="34" y="193"/>
                  </a:cubicBezTo>
                  <a:lnTo>
                    <a:pt x="958" y="1155"/>
                  </a:lnTo>
                  <a:cubicBezTo>
                    <a:pt x="981" y="1176"/>
                    <a:pt x="1013" y="1190"/>
                    <a:pt x="1046" y="1190"/>
                  </a:cubicBezTo>
                  <a:cubicBezTo>
                    <a:pt x="1076" y="1190"/>
                    <a:pt x="1105" y="1178"/>
                    <a:pt x="1125" y="1162"/>
                  </a:cubicBezTo>
                  <a:cubicBezTo>
                    <a:pt x="1151" y="1143"/>
                    <a:pt x="1164" y="1113"/>
                    <a:pt x="1166" y="1082"/>
                  </a:cubicBezTo>
                  <a:cubicBezTo>
                    <a:pt x="1170" y="1052"/>
                    <a:pt x="1157" y="1021"/>
                    <a:pt x="1135" y="999"/>
                  </a:cubicBezTo>
                  <a:lnTo>
                    <a:pt x="215" y="38"/>
                  </a:lnTo>
                  <a:cubicBezTo>
                    <a:pt x="190" y="13"/>
                    <a:pt x="157" y="1"/>
                    <a:pt x="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35"/>
            <p:cNvSpPr/>
            <p:nvPr/>
          </p:nvSpPr>
          <p:spPr>
            <a:xfrm>
              <a:off x="2044725" y="4459363"/>
              <a:ext cx="25775" cy="25625"/>
            </a:xfrm>
            <a:custGeom>
              <a:avLst/>
              <a:gdLst/>
              <a:ahLst/>
              <a:cxnLst/>
              <a:rect l="l" t="t" r="r" b="b"/>
              <a:pathLst>
                <a:path w="1031" h="1025" extrusionOk="0">
                  <a:moveTo>
                    <a:pt x="943" y="1"/>
                  </a:moveTo>
                  <a:cubicBezTo>
                    <a:pt x="922" y="1"/>
                    <a:pt x="902" y="9"/>
                    <a:pt x="887" y="24"/>
                  </a:cubicBezTo>
                  <a:lnTo>
                    <a:pt x="28" y="901"/>
                  </a:lnTo>
                  <a:cubicBezTo>
                    <a:pt x="1" y="930"/>
                    <a:pt x="2" y="978"/>
                    <a:pt x="34" y="1005"/>
                  </a:cubicBezTo>
                  <a:cubicBezTo>
                    <a:pt x="50" y="1017"/>
                    <a:pt x="69" y="1025"/>
                    <a:pt x="85" y="1025"/>
                  </a:cubicBezTo>
                  <a:cubicBezTo>
                    <a:pt x="107" y="1025"/>
                    <a:pt x="127" y="1017"/>
                    <a:pt x="144" y="999"/>
                  </a:cubicBezTo>
                  <a:lnTo>
                    <a:pt x="1001" y="123"/>
                  </a:lnTo>
                  <a:cubicBezTo>
                    <a:pt x="1031" y="93"/>
                    <a:pt x="1029" y="46"/>
                    <a:pt x="997" y="20"/>
                  </a:cubicBezTo>
                  <a:cubicBezTo>
                    <a:pt x="982" y="7"/>
                    <a:pt x="962" y="1"/>
                    <a:pt x="943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35"/>
            <p:cNvSpPr/>
            <p:nvPr/>
          </p:nvSpPr>
          <p:spPr>
            <a:xfrm>
              <a:off x="2043700" y="4458288"/>
              <a:ext cx="27700" cy="27750"/>
            </a:xfrm>
            <a:custGeom>
              <a:avLst/>
              <a:gdLst/>
              <a:ahLst/>
              <a:cxnLst/>
              <a:rect l="l" t="t" r="r" b="b"/>
              <a:pathLst>
                <a:path w="1108" h="1110" extrusionOk="0">
                  <a:moveTo>
                    <a:pt x="987" y="87"/>
                  </a:moveTo>
                  <a:cubicBezTo>
                    <a:pt x="993" y="87"/>
                    <a:pt x="1003" y="89"/>
                    <a:pt x="1011" y="95"/>
                  </a:cubicBezTo>
                  <a:cubicBezTo>
                    <a:pt x="1017" y="99"/>
                    <a:pt x="1021" y="106"/>
                    <a:pt x="1021" y="114"/>
                  </a:cubicBezTo>
                  <a:cubicBezTo>
                    <a:pt x="1021" y="118"/>
                    <a:pt x="1021" y="126"/>
                    <a:pt x="1013" y="134"/>
                  </a:cubicBezTo>
                  <a:lnTo>
                    <a:pt x="156" y="1011"/>
                  </a:lnTo>
                  <a:cubicBezTo>
                    <a:pt x="150" y="1018"/>
                    <a:pt x="140" y="1021"/>
                    <a:pt x="130" y="1021"/>
                  </a:cubicBezTo>
                  <a:cubicBezTo>
                    <a:pt x="121" y="1021"/>
                    <a:pt x="111" y="1018"/>
                    <a:pt x="105" y="1013"/>
                  </a:cubicBezTo>
                  <a:cubicBezTo>
                    <a:pt x="99" y="1009"/>
                    <a:pt x="95" y="1001"/>
                    <a:pt x="95" y="993"/>
                  </a:cubicBezTo>
                  <a:cubicBezTo>
                    <a:pt x="95" y="989"/>
                    <a:pt x="95" y="981"/>
                    <a:pt x="103" y="973"/>
                  </a:cubicBezTo>
                  <a:lnTo>
                    <a:pt x="960" y="97"/>
                  </a:lnTo>
                  <a:cubicBezTo>
                    <a:pt x="967" y="93"/>
                    <a:pt x="977" y="87"/>
                    <a:pt x="987" y="87"/>
                  </a:cubicBezTo>
                  <a:close/>
                  <a:moveTo>
                    <a:pt x="981" y="0"/>
                  </a:moveTo>
                  <a:cubicBezTo>
                    <a:pt x="949" y="0"/>
                    <a:pt x="917" y="13"/>
                    <a:pt x="893" y="38"/>
                  </a:cubicBezTo>
                  <a:lnTo>
                    <a:pt x="36" y="914"/>
                  </a:lnTo>
                  <a:cubicBezTo>
                    <a:pt x="14" y="936"/>
                    <a:pt x="0" y="965"/>
                    <a:pt x="4" y="999"/>
                  </a:cubicBezTo>
                  <a:cubicBezTo>
                    <a:pt x="6" y="1030"/>
                    <a:pt x="20" y="1058"/>
                    <a:pt x="45" y="1080"/>
                  </a:cubicBezTo>
                  <a:cubicBezTo>
                    <a:pt x="67" y="1099"/>
                    <a:pt x="97" y="1109"/>
                    <a:pt x="126" y="1109"/>
                  </a:cubicBezTo>
                  <a:cubicBezTo>
                    <a:pt x="162" y="1109"/>
                    <a:pt x="193" y="1097"/>
                    <a:pt x="215" y="1072"/>
                  </a:cubicBezTo>
                  <a:lnTo>
                    <a:pt x="1072" y="195"/>
                  </a:lnTo>
                  <a:cubicBezTo>
                    <a:pt x="1096" y="173"/>
                    <a:pt x="1107" y="144"/>
                    <a:pt x="1103" y="112"/>
                  </a:cubicBezTo>
                  <a:cubicBezTo>
                    <a:pt x="1101" y="79"/>
                    <a:pt x="1088" y="53"/>
                    <a:pt x="1062" y="30"/>
                  </a:cubicBezTo>
                  <a:cubicBezTo>
                    <a:pt x="1039" y="10"/>
                    <a:pt x="1010" y="0"/>
                    <a:pt x="9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35"/>
            <p:cNvSpPr/>
            <p:nvPr/>
          </p:nvSpPr>
          <p:spPr>
            <a:xfrm>
              <a:off x="2044625" y="4394413"/>
              <a:ext cx="18800" cy="18225"/>
            </a:xfrm>
            <a:custGeom>
              <a:avLst/>
              <a:gdLst/>
              <a:ahLst/>
              <a:cxnLst/>
              <a:rect l="l" t="t" r="r" b="b"/>
              <a:pathLst>
                <a:path w="752" h="729" extrusionOk="0">
                  <a:moveTo>
                    <a:pt x="665" y="0"/>
                  </a:moveTo>
                  <a:cubicBezTo>
                    <a:pt x="644" y="0"/>
                    <a:pt x="623" y="8"/>
                    <a:pt x="607" y="24"/>
                  </a:cubicBezTo>
                  <a:lnTo>
                    <a:pt x="30" y="605"/>
                  </a:lnTo>
                  <a:cubicBezTo>
                    <a:pt x="1" y="634"/>
                    <a:pt x="5" y="682"/>
                    <a:pt x="36" y="709"/>
                  </a:cubicBezTo>
                  <a:cubicBezTo>
                    <a:pt x="54" y="721"/>
                    <a:pt x="73" y="729"/>
                    <a:pt x="89" y="729"/>
                  </a:cubicBezTo>
                  <a:cubicBezTo>
                    <a:pt x="111" y="729"/>
                    <a:pt x="131" y="721"/>
                    <a:pt x="146" y="703"/>
                  </a:cubicBezTo>
                  <a:lnTo>
                    <a:pt x="722" y="122"/>
                  </a:lnTo>
                  <a:cubicBezTo>
                    <a:pt x="751" y="92"/>
                    <a:pt x="749" y="45"/>
                    <a:pt x="718" y="20"/>
                  </a:cubicBezTo>
                  <a:cubicBezTo>
                    <a:pt x="703" y="6"/>
                    <a:pt x="684" y="0"/>
                    <a:pt x="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35"/>
            <p:cNvSpPr/>
            <p:nvPr/>
          </p:nvSpPr>
          <p:spPr>
            <a:xfrm>
              <a:off x="2043800" y="4393388"/>
              <a:ext cx="20550" cy="20300"/>
            </a:xfrm>
            <a:custGeom>
              <a:avLst/>
              <a:gdLst/>
              <a:ahLst/>
              <a:cxnLst/>
              <a:rect l="l" t="t" r="r" b="b"/>
              <a:pathLst>
                <a:path w="822" h="812" extrusionOk="0">
                  <a:moveTo>
                    <a:pt x="699" y="88"/>
                  </a:moveTo>
                  <a:cubicBezTo>
                    <a:pt x="709" y="88"/>
                    <a:pt x="719" y="90"/>
                    <a:pt x="723" y="94"/>
                  </a:cubicBezTo>
                  <a:cubicBezTo>
                    <a:pt x="729" y="100"/>
                    <a:pt x="733" y="106"/>
                    <a:pt x="733" y="114"/>
                  </a:cubicBezTo>
                  <a:cubicBezTo>
                    <a:pt x="733" y="122"/>
                    <a:pt x="731" y="130"/>
                    <a:pt x="727" y="133"/>
                  </a:cubicBezTo>
                  <a:lnTo>
                    <a:pt x="150" y="715"/>
                  </a:lnTo>
                  <a:cubicBezTo>
                    <a:pt x="143" y="723"/>
                    <a:pt x="133" y="727"/>
                    <a:pt x="123" y="727"/>
                  </a:cubicBezTo>
                  <a:cubicBezTo>
                    <a:pt x="114" y="727"/>
                    <a:pt x="105" y="724"/>
                    <a:pt x="99" y="719"/>
                  </a:cubicBezTo>
                  <a:cubicBezTo>
                    <a:pt x="93" y="713"/>
                    <a:pt x="89" y="705"/>
                    <a:pt x="89" y="699"/>
                  </a:cubicBezTo>
                  <a:cubicBezTo>
                    <a:pt x="89" y="691"/>
                    <a:pt x="91" y="683"/>
                    <a:pt x="97" y="679"/>
                  </a:cubicBezTo>
                  <a:lnTo>
                    <a:pt x="672" y="98"/>
                  </a:lnTo>
                  <a:cubicBezTo>
                    <a:pt x="680" y="92"/>
                    <a:pt x="690" y="88"/>
                    <a:pt x="699" y="88"/>
                  </a:cubicBezTo>
                  <a:close/>
                  <a:moveTo>
                    <a:pt x="698" y="1"/>
                  </a:moveTo>
                  <a:cubicBezTo>
                    <a:pt x="665" y="1"/>
                    <a:pt x="634" y="12"/>
                    <a:pt x="611" y="35"/>
                  </a:cubicBezTo>
                  <a:lnTo>
                    <a:pt x="34" y="616"/>
                  </a:lnTo>
                  <a:cubicBezTo>
                    <a:pt x="12" y="640"/>
                    <a:pt x="0" y="669"/>
                    <a:pt x="2" y="701"/>
                  </a:cubicBezTo>
                  <a:cubicBezTo>
                    <a:pt x="2" y="732"/>
                    <a:pt x="16" y="762"/>
                    <a:pt x="41" y="782"/>
                  </a:cubicBezTo>
                  <a:cubicBezTo>
                    <a:pt x="63" y="801"/>
                    <a:pt x="93" y="811"/>
                    <a:pt x="122" y="811"/>
                  </a:cubicBezTo>
                  <a:cubicBezTo>
                    <a:pt x="158" y="811"/>
                    <a:pt x="189" y="799"/>
                    <a:pt x="211" y="774"/>
                  </a:cubicBezTo>
                  <a:lnTo>
                    <a:pt x="788" y="193"/>
                  </a:lnTo>
                  <a:cubicBezTo>
                    <a:pt x="810" y="171"/>
                    <a:pt x="822" y="141"/>
                    <a:pt x="820" y="110"/>
                  </a:cubicBezTo>
                  <a:cubicBezTo>
                    <a:pt x="820" y="78"/>
                    <a:pt x="804" y="49"/>
                    <a:pt x="780" y="29"/>
                  </a:cubicBezTo>
                  <a:cubicBezTo>
                    <a:pt x="757" y="10"/>
                    <a:pt x="727" y="1"/>
                    <a:pt x="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35"/>
            <p:cNvSpPr/>
            <p:nvPr/>
          </p:nvSpPr>
          <p:spPr>
            <a:xfrm>
              <a:off x="1953250" y="4594713"/>
              <a:ext cx="415250" cy="8775"/>
            </a:xfrm>
            <a:custGeom>
              <a:avLst/>
              <a:gdLst/>
              <a:ahLst/>
              <a:cxnLst/>
              <a:rect l="l" t="t" r="r" b="b"/>
              <a:pathLst>
                <a:path w="16610" h="351" extrusionOk="0">
                  <a:moveTo>
                    <a:pt x="176" y="0"/>
                  </a:moveTo>
                  <a:cubicBezTo>
                    <a:pt x="80" y="0"/>
                    <a:pt x="1" y="79"/>
                    <a:pt x="1" y="176"/>
                  </a:cubicBezTo>
                  <a:cubicBezTo>
                    <a:pt x="1" y="272"/>
                    <a:pt x="80" y="351"/>
                    <a:pt x="176" y="351"/>
                  </a:cubicBezTo>
                  <a:lnTo>
                    <a:pt x="16436" y="351"/>
                  </a:lnTo>
                  <a:cubicBezTo>
                    <a:pt x="16530" y="351"/>
                    <a:pt x="16609" y="272"/>
                    <a:pt x="16609" y="176"/>
                  </a:cubicBezTo>
                  <a:cubicBezTo>
                    <a:pt x="16609" y="79"/>
                    <a:pt x="16530" y="0"/>
                    <a:pt x="164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Map&#10;&#10;Description automatically generated">
            <a:extLst>
              <a:ext uri="{FF2B5EF4-FFF2-40B4-BE49-F238E27FC236}">
                <a16:creationId xmlns:a16="http://schemas.microsoft.com/office/drawing/2014/main" id="{77D91A2F-B02E-B5C6-0FD8-2B45278C6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02" y="3509573"/>
            <a:ext cx="4063470" cy="305543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760F21AD-B362-15E9-0DD1-BD3E7C935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91" y="144124"/>
            <a:ext cx="3065613" cy="322806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1DC54C8-C8DF-843C-F78F-82F2C7169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572917"/>
              </p:ext>
            </p:extLst>
          </p:nvPr>
        </p:nvGraphicFramePr>
        <p:xfrm>
          <a:off x="3524250" y="539750"/>
          <a:ext cx="8287156" cy="37598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5035">
                  <a:extLst>
                    <a:ext uri="{9D8B030D-6E8A-4147-A177-3AD203B41FA5}">
                      <a16:colId xmlns:a16="http://schemas.microsoft.com/office/drawing/2014/main" val="2006820229"/>
                    </a:ext>
                  </a:extLst>
                </a:gridCol>
                <a:gridCol w="841123">
                  <a:extLst>
                    <a:ext uri="{9D8B030D-6E8A-4147-A177-3AD203B41FA5}">
                      <a16:colId xmlns:a16="http://schemas.microsoft.com/office/drawing/2014/main" val="443957312"/>
                    </a:ext>
                  </a:extLst>
                </a:gridCol>
                <a:gridCol w="986482">
                  <a:extLst>
                    <a:ext uri="{9D8B030D-6E8A-4147-A177-3AD203B41FA5}">
                      <a16:colId xmlns:a16="http://schemas.microsoft.com/office/drawing/2014/main" val="954695300"/>
                    </a:ext>
                  </a:extLst>
                </a:gridCol>
                <a:gridCol w="764014">
                  <a:extLst>
                    <a:ext uri="{9D8B030D-6E8A-4147-A177-3AD203B41FA5}">
                      <a16:colId xmlns:a16="http://schemas.microsoft.com/office/drawing/2014/main" val="2141418479"/>
                    </a:ext>
                  </a:extLst>
                </a:gridCol>
                <a:gridCol w="779966">
                  <a:extLst>
                    <a:ext uri="{9D8B030D-6E8A-4147-A177-3AD203B41FA5}">
                      <a16:colId xmlns:a16="http://schemas.microsoft.com/office/drawing/2014/main" val="334213482"/>
                    </a:ext>
                  </a:extLst>
                </a:gridCol>
                <a:gridCol w="818081">
                  <a:extLst>
                    <a:ext uri="{9D8B030D-6E8A-4147-A177-3AD203B41FA5}">
                      <a16:colId xmlns:a16="http://schemas.microsoft.com/office/drawing/2014/main" val="1912558912"/>
                    </a:ext>
                  </a:extLst>
                </a:gridCol>
                <a:gridCol w="856192">
                  <a:extLst>
                    <a:ext uri="{9D8B030D-6E8A-4147-A177-3AD203B41FA5}">
                      <a16:colId xmlns:a16="http://schemas.microsoft.com/office/drawing/2014/main" val="1115827544"/>
                    </a:ext>
                  </a:extLst>
                </a:gridCol>
                <a:gridCol w="902282">
                  <a:extLst>
                    <a:ext uri="{9D8B030D-6E8A-4147-A177-3AD203B41FA5}">
                      <a16:colId xmlns:a16="http://schemas.microsoft.com/office/drawing/2014/main" val="3644324565"/>
                    </a:ext>
                  </a:extLst>
                </a:gridCol>
                <a:gridCol w="748946">
                  <a:extLst>
                    <a:ext uri="{9D8B030D-6E8A-4147-A177-3AD203B41FA5}">
                      <a16:colId xmlns:a16="http://schemas.microsoft.com/office/drawing/2014/main" val="487812726"/>
                    </a:ext>
                  </a:extLst>
                </a:gridCol>
                <a:gridCol w="795035">
                  <a:extLst>
                    <a:ext uri="{9D8B030D-6E8A-4147-A177-3AD203B41FA5}">
                      <a16:colId xmlns:a16="http://schemas.microsoft.com/office/drawing/2014/main" val="4191685448"/>
                    </a:ext>
                  </a:extLst>
                </a:gridCol>
              </a:tblGrid>
              <a:tr h="172574"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68580" marR="68580" marT="0" marB="0"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Top Recurring Words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111734"/>
                  </a:ext>
                </a:extLst>
              </a:tr>
              <a:tr h="690298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 Associated Words (AW)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Stay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Apartment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location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clean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host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Manhattan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comfortable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perfect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wonderful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6879150"/>
                  </a:ext>
                </a:extLst>
              </a:tr>
              <a:tr h="285122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AW 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Definitely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Subway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slide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quiet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blankets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jersey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bed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bundled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gilding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9706318"/>
                  </a:ext>
                </a:extLst>
              </a:tr>
              <a:tr h="345148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AW 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Enjoyed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Walk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tendency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bathroom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abnormally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boarders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beds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miserable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opulent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4699377"/>
                  </a:ext>
                </a:extLst>
              </a:tr>
              <a:tr h="345148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AW 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Mad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Restaurants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UberEATS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room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balled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companies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felt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pants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overstate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33282"/>
                  </a:ext>
                </a:extLst>
              </a:tr>
              <a:tr h="345148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AW 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Throughout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delivery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everything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blood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shore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kitchen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prove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specimen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4649162"/>
                  </a:ext>
                </a:extLst>
              </a:tr>
              <a:tr h="345148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AW 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Night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NYC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frustrating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kitchen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corrected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skyscraper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well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purchased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verbally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3408057"/>
                  </a:ext>
                </a:extLst>
              </a:tr>
              <a:tr h="345148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AW 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Home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Kitchen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tent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towels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dried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SuperShuttle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room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sweaters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wickedly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4849266"/>
                  </a:ext>
                </a:extLst>
              </a:tr>
              <a:tr h="345148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AW 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Neighborhood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fence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sparkling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heats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tunnels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subway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trekking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hexagonal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2561817"/>
                  </a:ext>
                </a:extLst>
              </a:tr>
              <a:tr h="345148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AW 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Extremely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Large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parties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safe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lectured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minutes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home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city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linsey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0706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4569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2" name="Google Shape;1622;p42"/>
          <p:cNvGrpSpPr/>
          <p:nvPr/>
        </p:nvGrpSpPr>
        <p:grpSpPr>
          <a:xfrm>
            <a:off x="4653799" y="983341"/>
            <a:ext cx="2884403" cy="2471055"/>
            <a:chOff x="2574230" y="342475"/>
            <a:chExt cx="3935423" cy="3370846"/>
          </a:xfrm>
        </p:grpSpPr>
        <p:grpSp>
          <p:nvGrpSpPr>
            <p:cNvPr id="1623" name="Google Shape;1623;p42"/>
            <p:cNvGrpSpPr/>
            <p:nvPr/>
          </p:nvGrpSpPr>
          <p:grpSpPr>
            <a:xfrm>
              <a:off x="2574230" y="342475"/>
              <a:ext cx="3935423" cy="3370846"/>
              <a:chOff x="2574230" y="342475"/>
              <a:chExt cx="3935423" cy="3370846"/>
            </a:xfrm>
          </p:grpSpPr>
          <p:grpSp>
            <p:nvGrpSpPr>
              <p:cNvPr id="1624" name="Google Shape;1624;p42"/>
              <p:cNvGrpSpPr/>
              <p:nvPr/>
            </p:nvGrpSpPr>
            <p:grpSpPr>
              <a:xfrm>
                <a:off x="2574230" y="539990"/>
                <a:ext cx="3935423" cy="3173331"/>
                <a:chOff x="2574230" y="539990"/>
                <a:chExt cx="3935423" cy="3173331"/>
              </a:xfrm>
            </p:grpSpPr>
            <p:sp>
              <p:nvSpPr>
                <p:cNvPr id="1625" name="Google Shape;1625;p42"/>
                <p:cNvSpPr/>
                <p:nvPr/>
              </p:nvSpPr>
              <p:spPr>
                <a:xfrm>
                  <a:off x="2574230" y="983287"/>
                  <a:ext cx="3935423" cy="2730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38" h="58875" extrusionOk="0">
                      <a:moveTo>
                        <a:pt x="27109" y="1"/>
                      </a:moveTo>
                      <a:cubicBezTo>
                        <a:pt x="21245" y="1"/>
                        <a:pt x="14813" y="2612"/>
                        <a:pt x="9991" y="11566"/>
                      </a:cubicBezTo>
                      <a:cubicBezTo>
                        <a:pt x="0" y="30120"/>
                        <a:pt x="15968" y="58618"/>
                        <a:pt x="42419" y="58874"/>
                      </a:cubicBezTo>
                      <a:cubicBezTo>
                        <a:pt x="68870" y="58620"/>
                        <a:pt x="84837" y="30122"/>
                        <a:pt x="74847" y="11566"/>
                      </a:cubicBezTo>
                      <a:cubicBezTo>
                        <a:pt x="70025" y="2612"/>
                        <a:pt x="63592" y="1"/>
                        <a:pt x="57728" y="1"/>
                      </a:cubicBezTo>
                      <a:cubicBezTo>
                        <a:pt x="54011" y="1"/>
                        <a:pt x="50522" y="1050"/>
                        <a:pt x="47817" y="2198"/>
                      </a:cubicBezTo>
                      <a:cubicBezTo>
                        <a:pt x="46089" y="2932"/>
                        <a:pt x="44254" y="3299"/>
                        <a:pt x="42419" y="3299"/>
                      </a:cubicBezTo>
                      <a:cubicBezTo>
                        <a:pt x="40584" y="3299"/>
                        <a:pt x="38749" y="2932"/>
                        <a:pt x="37021" y="2198"/>
                      </a:cubicBezTo>
                      <a:cubicBezTo>
                        <a:pt x="34315" y="1050"/>
                        <a:pt x="30826" y="1"/>
                        <a:pt x="2710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26" name="Google Shape;1626;p42"/>
                <p:cNvSpPr/>
                <p:nvPr/>
              </p:nvSpPr>
              <p:spPr>
                <a:xfrm>
                  <a:off x="2939393" y="1638773"/>
                  <a:ext cx="3502442" cy="20744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4" h="44737" extrusionOk="0">
                      <a:moveTo>
                        <a:pt x="68169" y="1"/>
                      </a:moveTo>
                      <a:cubicBezTo>
                        <a:pt x="72111" y="18043"/>
                        <a:pt x="56880" y="40605"/>
                        <a:pt x="33357" y="40830"/>
                      </a:cubicBezTo>
                      <a:cubicBezTo>
                        <a:pt x="17031" y="40672"/>
                        <a:pt x="4700" y="29752"/>
                        <a:pt x="1" y="17052"/>
                      </a:cubicBezTo>
                      <a:lnTo>
                        <a:pt x="1" y="17052"/>
                      </a:lnTo>
                      <a:cubicBezTo>
                        <a:pt x="3431" y="31334"/>
                        <a:pt x="16564" y="44563"/>
                        <a:pt x="34547" y="44736"/>
                      </a:cubicBezTo>
                      <a:cubicBezTo>
                        <a:pt x="59806" y="44494"/>
                        <a:pt x="75504" y="18500"/>
                        <a:pt x="6816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27" name="Google Shape;1627;p42"/>
                <p:cNvSpPr/>
                <p:nvPr/>
              </p:nvSpPr>
              <p:spPr>
                <a:xfrm>
                  <a:off x="4562399" y="539990"/>
                  <a:ext cx="591951" cy="4973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61" h="10726" extrusionOk="0">
                      <a:moveTo>
                        <a:pt x="10482" y="1"/>
                      </a:moveTo>
                      <a:cubicBezTo>
                        <a:pt x="10372" y="1"/>
                        <a:pt x="10260" y="10"/>
                        <a:pt x="10146" y="30"/>
                      </a:cubicBezTo>
                      <a:cubicBezTo>
                        <a:pt x="7347" y="513"/>
                        <a:pt x="3609" y="1311"/>
                        <a:pt x="2382" y="2288"/>
                      </a:cubicBezTo>
                      <a:cubicBezTo>
                        <a:pt x="337" y="3915"/>
                        <a:pt x="0" y="6892"/>
                        <a:pt x="1627" y="8939"/>
                      </a:cubicBezTo>
                      <a:cubicBezTo>
                        <a:pt x="2562" y="10114"/>
                        <a:pt x="3940" y="10725"/>
                        <a:pt x="5333" y="10725"/>
                      </a:cubicBezTo>
                      <a:cubicBezTo>
                        <a:pt x="6366" y="10725"/>
                        <a:pt x="7407" y="10389"/>
                        <a:pt x="8279" y="9695"/>
                      </a:cubicBezTo>
                      <a:cubicBezTo>
                        <a:pt x="9506" y="8718"/>
                        <a:pt x="11123" y="5253"/>
                        <a:pt x="12221" y="2640"/>
                      </a:cubicBezTo>
                      <a:cubicBezTo>
                        <a:pt x="12761" y="1360"/>
                        <a:pt x="11797" y="1"/>
                        <a:pt x="1048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628" name="Google Shape;1628;p42"/>
              <p:cNvSpPr/>
              <p:nvPr/>
            </p:nvSpPr>
            <p:spPr>
              <a:xfrm rot="9837823">
                <a:off x="4406787" y="1167513"/>
                <a:ext cx="325526" cy="248967"/>
              </a:xfrm>
              <a:custGeom>
                <a:avLst/>
                <a:gdLst/>
                <a:ahLst/>
                <a:cxnLst/>
                <a:rect l="l" t="t" r="r" b="b"/>
                <a:pathLst>
                  <a:path w="3457" h="2592" extrusionOk="0">
                    <a:moveTo>
                      <a:pt x="205" y="0"/>
                    </a:moveTo>
                    <a:cubicBezTo>
                      <a:pt x="91" y="0"/>
                      <a:pt x="0" y="91"/>
                      <a:pt x="0" y="205"/>
                    </a:cubicBezTo>
                    <a:cubicBezTo>
                      <a:pt x="0" y="318"/>
                      <a:pt x="91" y="408"/>
                      <a:pt x="205" y="408"/>
                    </a:cubicBezTo>
                    <a:cubicBezTo>
                      <a:pt x="245" y="408"/>
                      <a:pt x="2637" y="428"/>
                      <a:pt x="3031" y="2426"/>
                    </a:cubicBezTo>
                    <a:cubicBezTo>
                      <a:pt x="3046" y="2524"/>
                      <a:pt x="3133" y="2591"/>
                      <a:pt x="3230" y="2591"/>
                    </a:cubicBezTo>
                    <a:cubicBezTo>
                      <a:pt x="3241" y="2591"/>
                      <a:pt x="3257" y="2591"/>
                      <a:pt x="3273" y="2589"/>
                    </a:cubicBezTo>
                    <a:cubicBezTo>
                      <a:pt x="3385" y="2565"/>
                      <a:pt x="3456" y="2457"/>
                      <a:pt x="3434" y="2347"/>
                    </a:cubicBezTo>
                    <a:cubicBezTo>
                      <a:pt x="2969" y="2"/>
                      <a:pt x="219" y="2"/>
                      <a:pt x="2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cxnSp>
            <p:nvCxnSpPr>
              <p:cNvPr id="1629" name="Google Shape;1629;p42"/>
              <p:cNvCxnSpPr/>
              <p:nvPr/>
            </p:nvCxnSpPr>
            <p:spPr>
              <a:xfrm rot="10800000">
                <a:off x="4564025" y="342475"/>
                <a:ext cx="0" cy="101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0" name="Google Shape;1630;p42"/>
              <p:cNvCxnSpPr/>
              <p:nvPr/>
            </p:nvCxnSpPr>
            <p:spPr>
              <a:xfrm flipH="1">
                <a:off x="4563975" y="796525"/>
                <a:ext cx="286800" cy="23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631" name="Google Shape;1631;p42"/>
            <p:cNvSpPr/>
            <p:nvPr/>
          </p:nvSpPr>
          <p:spPr>
            <a:xfrm>
              <a:off x="3388375" y="1347325"/>
              <a:ext cx="368700" cy="3687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632" name="Google Shape;1632;p42"/>
          <p:cNvGrpSpPr/>
          <p:nvPr/>
        </p:nvGrpSpPr>
        <p:grpSpPr>
          <a:xfrm>
            <a:off x="454185" y="4433885"/>
            <a:ext cx="11283633" cy="2481833"/>
            <a:chOff x="340638" y="3325413"/>
            <a:chExt cx="8462725" cy="1861375"/>
          </a:xfrm>
        </p:grpSpPr>
        <p:grpSp>
          <p:nvGrpSpPr>
            <p:cNvPr id="1633" name="Google Shape;1633;p42"/>
            <p:cNvGrpSpPr/>
            <p:nvPr/>
          </p:nvGrpSpPr>
          <p:grpSpPr>
            <a:xfrm>
              <a:off x="1337074" y="4590700"/>
              <a:ext cx="245607" cy="552798"/>
              <a:chOff x="5818086" y="2694143"/>
              <a:chExt cx="357039" cy="803602"/>
            </a:xfrm>
          </p:grpSpPr>
          <p:sp>
            <p:nvSpPr>
              <p:cNvPr id="1634" name="Google Shape;1634;p42"/>
              <p:cNvSpPr/>
              <p:nvPr/>
            </p:nvSpPr>
            <p:spPr>
              <a:xfrm>
                <a:off x="5818086" y="2694143"/>
                <a:ext cx="357039" cy="653332"/>
              </a:xfrm>
              <a:custGeom>
                <a:avLst/>
                <a:gdLst/>
                <a:ahLst/>
                <a:cxnLst/>
                <a:rect l="l" t="t" r="r" b="b"/>
                <a:pathLst>
                  <a:path w="13477" h="24661" extrusionOk="0">
                    <a:moveTo>
                      <a:pt x="6940" y="1"/>
                    </a:moveTo>
                    <a:cubicBezTo>
                      <a:pt x="4801" y="1"/>
                      <a:pt x="3065" y="1735"/>
                      <a:pt x="3065" y="3875"/>
                    </a:cubicBezTo>
                    <a:cubicBezTo>
                      <a:pt x="3065" y="4285"/>
                      <a:pt x="3130" y="4679"/>
                      <a:pt x="3247" y="5047"/>
                    </a:cubicBezTo>
                    <a:cubicBezTo>
                      <a:pt x="2152" y="6014"/>
                      <a:pt x="1457" y="7426"/>
                      <a:pt x="1457" y="9004"/>
                    </a:cubicBezTo>
                    <a:cubicBezTo>
                      <a:pt x="1457" y="10339"/>
                      <a:pt x="1955" y="11555"/>
                      <a:pt x="2774" y="12485"/>
                    </a:cubicBezTo>
                    <a:cubicBezTo>
                      <a:pt x="1096" y="13711"/>
                      <a:pt x="1" y="15685"/>
                      <a:pt x="1" y="17922"/>
                    </a:cubicBezTo>
                    <a:cubicBezTo>
                      <a:pt x="1" y="21644"/>
                      <a:pt x="3017" y="24661"/>
                      <a:pt x="6740" y="24661"/>
                    </a:cubicBezTo>
                    <a:cubicBezTo>
                      <a:pt x="10460" y="24661"/>
                      <a:pt x="13477" y="21644"/>
                      <a:pt x="13477" y="17922"/>
                    </a:cubicBezTo>
                    <a:cubicBezTo>
                      <a:pt x="13475" y="15689"/>
                      <a:pt x="12380" y="13711"/>
                      <a:pt x="10702" y="12485"/>
                    </a:cubicBezTo>
                    <a:cubicBezTo>
                      <a:pt x="11521" y="11555"/>
                      <a:pt x="12019" y="10339"/>
                      <a:pt x="12019" y="9004"/>
                    </a:cubicBezTo>
                    <a:cubicBezTo>
                      <a:pt x="12019" y="7575"/>
                      <a:pt x="11449" y="6281"/>
                      <a:pt x="10528" y="5330"/>
                    </a:cubicBezTo>
                    <a:cubicBezTo>
                      <a:pt x="10710" y="4881"/>
                      <a:pt x="10815" y="4391"/>
                      <a:pt x="10815" y="3875"/>
                    </a:cubicBezTo>
                    <a:cubicBezTo>
                      <a:pt x="10815" y="1735"/>
                      <a:pt x="9079" y="1"/>
                      <a:pt x="69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35" name="Google Shape;1635;p42"/>
              <p:cNvSpPr/>
              <p:nvPr/>
            </p:nvSpPr>
            <p:spPr>
              <a:xfrm>
                <a:off x="5997502" y="2800807"/>
                <a:ext cx="8822" cy="696938"/>
              </a:xfrm>
              <a:custGeom>
                <a:avLst/>
                <a:gdLst/>
                <a:ahLst/>
                <a:cxnLst/>
                <a:rect l="l" t="t" r="r" b="b"/>
                <a:pathLst>
                  <a:path w="333" h="26307" extrusionOk="0">
                    <a:moveTo>
                      <a:pt x="166" y="0"/>
                    </a:moveTo>
                    <a:cubicBezTo>
                      <a:pt x="75" y="0"/>
                      <a:pt x="1" y="75"/>
                      <a:pt x="1" y="166"/>
                    </a:cubicBezTo>
                    <a:lnTo>
                      <a:pt x="1" y="26141"/>
                    </a:lnTo>
                    <a:cubicBezTo>
                      <a:pt x="1" y="26232"/>
                      <a:pt x="75" y="26307"/>
                      <a:pt x="166" y="26307"/>
                    </a:cubicBezTo>
                    <a:cubicBezTo>
                      <a:pt x="257" y="26307"/>
                      <a:pt x="332" y="26232"/>
                      <a:pt x="332" y="26140"/>
                    </a:cubicBezTo>
                    <a:lnTo>
                      <a:pt x="332" y="166"/>
                    </a:lnTo>
                    <a:cubicBezTo>
                      <a:pt x="332" y="75"/>
                      <a:pt x="257" y="0"/>
                      <a:pt x="1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36" name="Google Shape;1636;p42"/>
              <p:cNvSpPr/>
              <p:nvPr/>
            </p:nvSpPr>
            <p:spPr>
              <a:xfrm>
                <a:off x="5945415" y="2927155"/>
                <a:ext cx="118527" cy="75954"/>
              </a:xfrm>
              <a:custGeom>
                <a:avLst/>
                <a:gdLst/>
                <a:ahLst/>
                <a:cxnLst/>
                <a:rect l="l" t="t" r="r" b="b"/>
                <a:pathLst>
                  <a:path w="4474" h="2867" extrusionOk="0">
                    <a:moveTo>
                      <a:pt x="4286" y="1"/>
                    </a:moveTo>
                    <a:cubicBezTo>
                      <a:pt x="4240" y="1"/>
                      <a:pt x="4194" y="21"/>
                      <a:pt x="4162" y="60"/>
                    </a:cubicBezTo>
                    <a:lnTo>
                      <a:pt x="2137" y="2439"/>
                    </a:lnTo>
                    <a:lnTo>
                      <a:pt x="320" y="67"/>
                    </a:lnTo>
                    <a:cubicBezTo>
                      <a:pt x="287" y="24"/>
                      <a:pt x="238" y="1"/>
                      <a:pt x="188" y="1"/>
                    </a:cubicBezTo>
                    <a:cubicBezTo>
                      <a:pt x="153" y="1"/>
                      <a:pt x="118" y="12"/>
                      <a:pt x="88" y="35"/>
                    </a:cubicBezTo>
                    <a:cubicBezTo>
                      <a:pt x="15" y="92"/>
                      <a:pt x="0" y="194"/>
                      <a:pt x="57" y="267"/>
                    </a:cubicBezTo>
                    <a:lnTo>
                      <a:pt x="2002" y="2802"/>
                    </a:lnTo>
                    <a:cubicBezTo>
                      <a:pt x="2030" y="2842"/>
                      <a:pt x="2078" y="2863"/>
                      <a:pt x="2127" y="2866"/>
                    </a:cubicBezTo>
                    <a:lnTo>
                      <a:pt x="2132" y="2866"/>
                    </a:lnTo>
                    <a:cubicBezTo>
                      <a:pt x="2179" y="2866"/>
                      <a:pt x="2227" y="2845"/>
                      <a:pt x="2258" y="2810"/>
                    </a:cubicBezTo>
                    <a:lnTo>
                      <a:pt x="4414" y="276"/>
                    </a:lnTo>
                    <a:cubicBezTo>
                      <a:pt x="4473" y="204"/>
                      <a:pt x="4465" y="102"/>
                      <a:pt x="4395" y="42"/>
                    </a:cubicBezTo>
                    <a:cubicBezTo>
                      <a:pt x="4363" y="14"/>
                      <a:pt x="4324" y="1"/>
                      <a:pt x="42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37" name="Google Shape;1637;p42"/>
              <p:cNvSpPr/>
              <p:nvPr/>
            </p:nvSpPr>
            <p:spPr>
              <a:xfrm>
                <a:off x="5999754" y="3081640"/>
                <a:ext cx="80988" cy="59158"/>
              </a:xfrm>
              <a:custGeom>
                <a:avLst/>
                <a:gdLst/>
                <a:ahLst/>
                <a:cxnLst/>
                <a:rect l="l" t="t" r="r" b="b"/>
                <a:pathLst>
                  <a:path w="3057" h="2233" extrusionOk="0">
                    <a:moveTo>
                      <a:pt x="2870" y="1"/>
                    </a:moveTo>
                    <a:cubicBezTo>
                      <a:pt x="2837" y="1"/>
                      <a:pt x="2804" y="11"/>
                      <a:pt x="2775" y="31"/>
                    </a:cubicBezTo>
                    <a:lnTo>
                      <a:pt x="91" y="1932"/>
                    </a:lnTo>
                    <a:cubicBezTo>
                      <a:pt x="17" y="1984"/>
                      <a:pt x="0" y="2088"/>
                      <a:pt x="52" y="2163"/>
                    </a:cubicBezTo>
                    <a:cubicBezTo>
                      <a:pt x="83" y="2207"/>
                      <a:pt x="134" y="2232"/>
                      <a:pt x="186" y="2232"/>
                    </a:cubicBezTo>
                    <a:cubicBezTo>
                      <a:pt x="219" y="2232"/>
                      <a:pt x="252" y="2224"/>
                      <a:pt x="282" y="2201"/>
                    </a:cubicBezTo>
                    <a:lnTo>
                      <a:pt x="2966" y="301"/>
                    </a:lnTo>
                    <a:cubicBezTo>
                      <a:pt x="3040" y="249"/>
                      <a:pt x="3057" y="145"/>
                      <a:pt x="3005" y="70"/>
                    </a:cubicBezTo>
                    <a:cubicBezTo>
                      <a:pt x="2973" y="25"/>
                      <a:pt x="2922" y="1"/>
                      <a:pt x="28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38" name="Google Shape;1638;p42"/>
              <p:cNvSpPr/>
              <p:nvPr/>
            </p:nvSpPr>
            <p:spPr>
              <a:xfrm>
                <a:off x="5927505" y="3121884"/>
                <a:ext cx="79372" cy="115189"/>
              </a:xfrm>
              <a:custGeom>
                <a:avLst/>
                <a:gdLst/>
                <a:ahLst/>
                <a:cxnLst/>
                <a:rect l="l" t="t" r="r" b="b"/>
                <a:pathLst>
                  <a:path w="2996" h="4348" extrusionOk="0">
                    <a:moveTo>
                      <a:pt x="188" y="1"/>
                    </a:moveTo>
                    <a:cubicBezTo>
                      <a:pt x="157" y="1"/>
                      <a:pt x="125" y="9"/>
                      <a:pt x="97" y="27"/>
                    </a:cubicBezTo>
                    <a:cubicBezTo>
                      <a:pt x="20" y="80"/>
                      <a:pt x="0" y="181"/>
                      <a:pt x="50" y="258"/>
                    </a:cubicBezTo>
                    <a:lnTo>
                      <a:pt x="2669" y="4273"/>
                    </a:lnTo>
                    <a:cubicBezTo>
                      <a:pt x="2701" y="4321"/>
                      <a:pt x="2754" y="4348"/>
                      <a:pt x="2808" y="4348"/>
                    </a:cubicBezTo>
                    <a:cubicBezTo>
                      <a:pt x="2838" y="4348"/>
                      <a:pt x="2870" y="4339"/>
                      <a:pt x="2899" y="4321"/>
                    </a:cubicBezTo>
                    <a:cubicBezTo>
                      <a:pt x="2976" y="4272"/>
                      <a:pt x="2996" y="4167"/>
                      <a:pt x="2946" y="4091"/>
                    </a:cubicBezTo>
                    <a:lnTo>
                      <a:pt x="327" y="75"/>
                    </a:lnTo>
                    <a:cubicBezTo>
                      <a:pt x="295" y="27"/>
                      <a:pt x="242" y="1"/>
                      <a:pt x="1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39" name="Google Shape;1639;p42"/>
              <p:cNvSpPr/>
              <p:nvPr/>
            </p:nvSpPr>
            <p:spPr>
              <a:xfrm>
                <a:off x="5999833" y="2834321"/>
                <a:ext cx="45223" cy="42520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1605" extrusionOk="0">
                    <a:moveTo>
                      <a:pt x="1526" y="1"/>
                    </a:moveTo>
                    <a:cubicBezTo>
                      <a:pt x="1485" y="1"/>
                      <a:pt x="1444" y="16"/>
                      <a:pt x="1412" y="46"/>
                    </a:cubicBezTo>
                    <a:lnTo>
                      <a:pt x="70" y="1319"/>
                    </a:lnTo>
                    <a:cubicBezTo>
                      <a:pt x="2" y="1381"/>
                      <a:pt x="1" y="1487"/>
                      <a:pt x="63" y="1553"/>
                    </a:cubicBezTo>
                    <a:cubicBezTo>
                      <a:pt x="97" y="1588"/>
                      <a:pt x="140" y="1604"/>
                      <a:pt x="183" y="1604"/>
                    </a:cubicBezTo>
                    <a:cubicBezTo>
                      <a:pt x="224" y="1604"/>
                      <a:pt x="266" y="1591"/>
                      <a:pt x="297" y="1560"/>
                    </a:cubicBezTo>
                    <a:lnTo>
                      <a:pt x="1639" y="286"/>
                    </a:lnTo>
                    <a:cubicBezTo>
                      <a:pt x="1705" y="224"/>
                      <a:pt x="1707" y="118"/>
                      <a:pt x="1646" y="52"/>
                    </a:cubicBezTo>
                    <a:cubicBezTo>
                      <a:pt x="1613" y="18"/>
                      <a:pt x="1569" y="1"/>
                      <a:pt x="15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40" name="Google Shape;1640;p42"/>
            <p:cNvGrpSpPr/>
            <p:nvPr/>
          </p:nvGrpSpPr>
          <p:grpSpPr>
            <a:xfrm>
              <a:off x="340638" y="3325413"/>
              <a:ext cx="879325" cy="1861375"/>
              <a:chOff x="671350" y="3052275"/>
              <a:chExt cx="879325" cy="1861375"/>
            </a:xfrm>
          </p:grpSpPr>
          <p:sp>
            <p:nvSpPr>
              <p:cNvPr id="1641" name="Google Shape;1641;p42"/>
              <p:cNvSpPr/>
              <p:nvPr/>
            </p:nvSpPr>
            <p:spPr>
              <a:xfrm>
                <a:off x="1085950" y="3253275"/>
                <a:ext cx="50375" cy="84650"/>
              </a:xfrm>
              <a:custGeom>
                <a:avLst/>
                <a:gdLst/>
                <a:ahLst/>
                <a:cxnLst/>
                <a:rect l="l" t="t" r="r" b="b"/>
                <a:pathLst>
                  <a:path w="2015" h="3386" extrusionOk="0">
                    <a:moveTo>
                      <a:pt x="988" y="0"/>
                    </a:moveTo>
                    <a:cubicBezTo>
                      <a:pt x="444" y="0"/>
                      <a:pt x="1" y="442"/>
                      <a:pt x="1" y="987"/>
                    </a:cubicBezTo>
                    <a:lnTo>
                      <a:pt x="1" y="2396"/>
                    </a:lnTo>
                    <a:cubicBezTo>
                      <a:pt x="1" y="2942"/>
                      <a:pt x="442" y="3385"/>
                      <a:pt x="988" y="3385"/>
                    </a:cubicBezTo>
                    <a:lnTo>
                      <a:pt x="1027" y="3385"/>
                    </a:lnTo>
                    <a:cubicBezTo>
                      <a:pt x="1571" y="3385"/>
                      <a:pt x="2014" y="2944"/>
                      <a:pt x="2014" y="2396"/>
                    </a:cubicBezTo>
                    <a:lnTo>
                      <a:pt x="2014" y="987"/>
                    </a:lnTo>
                    <a:cubicBezTo>
                      <a:pt x="2014" y="442"/>
                      <a:pt x="1571" y="0"/>
                      <a:pt x="10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42" name="Google Shape;1642;p42"/>
              <p:cNvSpPr/>
              <p:nvPr/>
            </p:nvSpPr>
            <p:spPr>
              <a:xfrm>
                <a:off x="1081625" y="3249025"/>
                <a:ext cx="59025" cy="93175"/>
              </a:xfrm>
              <a:custGeom>
                <a:avLst/>
                <a:gdLst/>
                <a:ahLst/>
                <a:cxnLst/>
                <a:rect l="l" t="t" r="r" b="b"/>
                <a:pathLst>
                  <a:path w="2361" h="3727" extrusionOk="0">
                    <a:moveTo>
                      <a:pt x="1200" y="346"/>
                    </a:moveTo>
                    <a:cubicBezTo>
                      <a:pt x="1649" y="346"/>
                      <a:pt x="2014" y="710"/>
                      <a:pt x="2014" y="1157"/>
                    </a:cubicBezTo>
                    <a:lnTo>
                      <a:pt x="2014" y="2564"/>
                    </a:lnTo>
                    <a:cubicBezTo>
                      <a:pt x="2014" y="3013"/>
                      <a:pt x="1649" y="3378"/>
                      <a:pt x="1200" y="3378"/>
                    </a:cubicBezTo>
                    <a:lnTo>
                      <a:pt x="1161" y="3378"/>
                    </a:lnTo>
                    <a:cubicBezTo>
                      <a:pt x="713" y="3378"/>
                      <a:pt x="349" y="3013"/>
                      <a:pt x="349" y="2564"/>
                    </a:cubicBezTo>
                    <a:lnTo>
                      <a:pt x="349" y="1157"/>
                    </a:lnTo>
                    <a:cubicBezTo>
                      <a:pt x="349" y="710"/>
                      <a:pt x="713" y="346"/>
                      <a:pt x="1161" y="346"/>
                    </a:cubicBezTo>
                    <a:close/>
                    <a:moveTo>
                      <a:pt x="1161" y="1"/>
                    </a:moveTo>
                    <a:cubicBezTo>
                      <a:pt x="520" y="1"/>
                      <a:pt x="0" y="519"/>
                      <a:pt x="0" y="1159"/>
                    </a:cubicBezTo>
                    <a:lnTo>
                      <a:pt x="0" y="2566"/>
                    </a:lnTo>
                    <a:cubicBezTo>
                      <a:pt x="0" y="3204"/>
                      <a:pt x="520" y="3726"/>
                      <a:pt x="1161" y="3726"/>
                    </a:cubicBezTo>
                    <a:lnTo>
                      <a:pt x="1200" y="3726"/>
                    </a:lnTo>
                    <a:cubicBezTo>
                      <a:pt x="1840" y="3726"/>
                      <a:pt x="2360" y="3204"/>
                      <a:pt x="2360" y="2566"/>
                    </a:cubicBezTo>
                    <a:lnTo>
                      <a:pt x="2360" y="1159"/>
                    </a:lnTo>
                    <a:cubicBezTo>
                      <a:pt x="2360" y="519"/>
                      <a:pt x="1840" y="1"/>
                      <a:pt x="12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43" name="Google Shape;1643;p42"/>
              <p:cNvSpPr/>
              <p:nvPr/>
            </p:nvSpPr>
            <p:spPr>
              <a:xfrm>
                <a:off x="1111125" y="3056650"/>
                <a:ext cx="25" cy="196650"/>
              </a:xfrm>
              <a:custGeom>
                <a:avLst/>
                <a:gdLst/>
                <a:ahLst/>
                <a:cxnLst/>
                <a:rect l="l" t="t" r="r" b="b"/>
                <a:pathLst>
                  <a:path w="1" h="7866" extrusionOk="0">
                    <a:moveTo>
                      <a:pt x="0" y="1"/>
                    </a:moveTo>
                    <a:lnTo>
                      <a:pt x="0" y="7865"/>
                    </a:lnTo>
                  </a:path>
                </a:pathLst>
              </a:custGeom>
              <a:solidFill>
                <a:srgbClr val="F4E9E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44" name="Google Shape;1644;p42"/>
              <p:cNvSpPr/>
              <p:nvPr/>
            </p:nvSpPr>
            <p:spPr>
              <a:xfrm>
                <a:off x="1106750" y="3052275"/>
                <a:ext cx="8775" cy="205400"/>
              </a:xfrm>
              <a:custGeom>
                <a:avLst/>
                <a:gdLst/>
                <a:ahLst/>
                <a:cxnLst/>
                <a:rect l="l" t="t" r="r" b="b"/>
                <a:pathLst>
                  <a:path w="351" h="8216" extrusionOk="0">
                    <a:moveTo>
                      <a:pt x="175" y="0"/>
                    </a:moveTo>
                    <a:cubicBezTo>
                      <a:pt x="79" y="0"/>
                      <a:pt x="0" y="79"/>
                      <a:pt x="0" y="176"/>
                    </a:cubicBezTo>
                    <a:lnTo>
                      <a:pt x="0" y="8040"/>
                    </a:lnTo>
                    <a:cubicBezTo>
                      <a:pt x="0" y="8137"/>
                      <a:pt x="79" y="8216"/>
                      <a:pt x="175" y="8216"/>
                    </a:cubicBezTo>
                    <a:cubicBezTo>
                      <a:pt x="272" y="8216"/>
                      <a:pt x="351" y="8137"/>
                      <a:pt x="351" y="8040"/>
                    </a:cubicBezTo>
                    <a:lnTo>
                      <a:pt x="351" y="176"/>
                    </a:lnTo>
                    <a:cubicBezTo>
                      <a:pt x="351" y="79"/>
                      <a:pt x="272" y="0"/>
                      <a:pt x="1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45" name="Google Shape;1645;p42"/>
              <p:cNvSpPr/>
              <p:nvPr/>
            </p:nvSpPr>
            <p:spPr>
              <a:xfrm>
                <a:off x="1076600" y="3299525"/>
                <a:ext cx="68825" cy="219650"/>
              </a:xfrm>
              <a:custGeom>
                <a:avLst/>
                <a:gdLst/>
                <a:ahLst/>
                <a:cxnLst/>
                <a:rect l="l" t="t" r="r" b="b"/>
                <a:pathLst>
                  <a:path w="2753" h="8786" extrusionOk="0">
                    <a:moveTo>
                      <a:pt x="0" y="0"/>
                    </a:moveTo>
                    <a:lnTo>
                      <a:pt x="0" y="8785"/>
                    </a:lnTo>
                    <a:lnTo>
                      <a:pt x="2753" y="8785"/>
                    </a:lnTo>
                    <a:lnTo>
                      <a:pt x="275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46" name="Google Shape;1646;p42"/>
              <p:cNvSpPr/>
              <p:nvPr/>
            </p:nvSpPr>
            <p:spPr>
              <a:xfrm>
                <a:off x="1072200" y="3295125"/>
                <a:ext cx="77550" cy="228375"/>
              </a:xfrm>
              <a:custGeom>
                <a:avLst/>
                <a:gdLst/>
                <a:ahLst/>
                <a:cxnLst/>
                <a:rect l="l" t="t" r="r" b="b"/>
                <a:pathLst>
                  <a:path w="3102" h="9135" extrusionOk="0">
                    <a:moveTo>
                      <a:pt x="2757" y="350"/>
                    </a:moveTo>
                    <a:lnTo>
                      <a:pt x="2757" y="8788"/>
                    </a:lnTo>
                    <a:lnTo>
                      <a:pt x="352" y="8788"/>
                    </a:lnTo>
                    <a:lnTo>
                      <a:pt x="352" y="350"/>
                    </a:lnTo>
                    <a:close/>
                    <a:moveTo>
                      <a:pt x="1" y="1"/>
                    </a:moveTo>
                    <a:lnTo>
                      <a:pt x="1" y="9134"/>
                    </a:lnTo>
                    <a:lnTo>
                      <a:pt x="3102" y="9134"/>
                    </a:lnTo>
                    <a:lnTo>
                      <a:pt x="31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47" name="Google Shape;1647;p42"/>
              <p:cNvSpPr/>
              <p:nvPr/>
            </p:nvSpPr>
            <p:spPr>
              <a:xfrm>
                <a:off x="1051025" y="3431675"/>
                <a:ext cx="116800" cy="34650"/>
              </a:xfrm>
              <a:custGeom>
                <a:avLst/>
                <a:gdLst/>
                <a:ahLst/>
                <a:cxnLst/>
                <a:rect l="l" t="t" r="r" b="b"/>
                <a:pathLst>
                  <a:path w="4672" h="1386" extrusionOk="0">
                    <a:moveTo>
                      <a:pt x="1" y="0"/>
                    </a:moveTo>
                    <a:lnTo>
                      <a:pt x="1" y="1385"/>
                    </a:lnTo>
                    <a:lnTo>
                      <a:pt x="4672" y="1385"/>
                    </a:lnTo>
                    <a:lnTo>
                      <a:pt x="467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48" name="Google Shape;1648;p42"/>
              <p:cNvSpPr/>
              <p:nvPr/>
            </p:nvSpPr>
            <p:spPr>
              <a:xfrm>
                <a:off x="1046650" y="3427225"/>
                <a:ext cx="125575" cy="43475"/>
              </a:xfrm>
              <a:custGeom>
                <a:avLst/>
                <a:gdLst/>
                <a:ahLst/>
                <a:cxnLst/>
                <a:rect l="l" t="t" r="r" b="b"/>
                <a:pathLst>
                  <a:path w="5023" h="1739" extrusionOk="0">
                    <a:moveTo>
                      <a:pt x="4676" y="353"/>
                    </a:moveTo>
                    <a:lnTo>
                      <a:pt x="4676" y="1392"/>
                    </a:lnTo>
                    <a:lnTo>
                      <a:pt x="351" y="1392"/>
                    </a:lnTo>
                    <a:lnTo>
                      <a:pt x="351" y="353"/>
                    </a:lnTo>
                    <a:close/>
                    <a:moveTo>
                      <a:pt x="176" y="1"/>
                    </a:moveTo>
                    <a:cubicBezTo>
                      <a:pt x="79" y="1"/>
                      <a:pt x="0" y="80"/>
                      <a:pt x="0" y="176"/>
                    </a:cubicBezTo>
                    <a:lnTo>
                      <a:pt x="0" y="1563"/>
                    </a:lnTo>
                    <a:cubicBezTo>
                      <a:pt x="0" y="1660"/>
                      <a:pt x="79" y="1738"/>
                      <a:pt x="176" y="1738"/>
                    </a:cubicBezTo>
                    <a:lnTo>
                      <a:pt x="4847" y="1738"/>
                    </a:lnTo>
                    <a:cubicBezTo>
                      <a:pt x="4944" y="1738"/>
                      <a:pt x="5022" y="1660"/>
                      <a:pt x="5022" y="1563"/>
                    </a:cubicBezTo>
                    <a:lnTo>
                      <a:pt x="5022" y="176"/>
                    </a:lnTo>
                    <a:cubicBezTo>
                      <a:pt x="5022" y="80"/>
                      <a:pt x="4944" y="1"/>
                      <a:pt x="48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49" name="Google Shape;1649;p42"/>
              <p:cNvSpPr/>
              <p:nvPr/>
            </p:nvSpPr>
            <p:spPr>
              <a:xfrm>
                <a:off x="1020300" y="3466300"/>
                <a:ext cx="178325" cy="52925"/>
              </a:xfrm>
              <a:custGeom>
                <a:avLst/>
                <a:gdLst/>
                <a:ahLst/>
                <a:cxnLst/>
                <a:rect l="l" t="t" r="r" b="b"/>
                <a:pathLst>
                  <a:path w="7133" h="2117" extrusionOk="0">
                    <a:moveTo>
                      <a:pt x="0" y="0"/>
                    </a:moveTo>
                    <a:lnTo>
                      <a:pt x="0" y="2116"/>
                    </a:lnTo>
                    <a:lnTo>
                      <a:pt x="7132" y="2116"/>
                    </a:lnTo>
                    <a:lnTo>
                      <a:pt x="713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50" name="Google Shape;1650;p42"/>
              <p:cNvSpPr/>
              <p:nvPr/>
            </p:nvSpPr>
            <p:spPr>
              <a:xfrm>
                <a:off x="1015875" y="3461850"/>
                <a:ext cx="187075" cy="61650"/>
              </a:xfrm>
              <a:custGeom>
                <a:avLst/>
                <a:gdLst/>
                <a:ahLst/>
                <a:cxnLst/>
                <a:rect l="l" t="t" r="r" b="b"/>
                <a:pathLst>
                  <a:path w="7483" h="2466" extrusionOk="0">
                    <a:moveTo>
                      <a:pt x="7136" y="353"/>
                    </a:moveTo>
                    <a:lnTo>
                      <a:pt x="7136" y="2119"/>
                    </a:lnTo>
                    <a:lnTo>
                      <a:pt x="353" y="2119"/>
                    </a:lnTo>
                    <a:lnTo>
                      <a:pt x="353" y="353"/>
                    </a:lnTo>
                    <a:close/>
                    <a:moveTo>
                      <a:pt x="175" y="1"/>
                    </a:moveTo>
                    <a:cubicBezTo>
                      <a:pt x="79" y="1"/>
                      <a:pt x="0" y="80"/>
                      <a:pt x="0" y="176"/>
                    </a:cubicBezTo>
                    <a:lnTo>
                      <a:pt x="0" y="2290"/>
                    </a:lnTo>
                    <a:cubicBezTo>
                      <a:pt x="0" y="2387"/>
                      <a:pt x="79" y="2465"/>
                      <a:pt x="175" y="2465"/>
                    </a:cubicBezTo>
                    <a:lnTo>
                      <a:pt x="7307" y="2465"/>
                    </a:lnTo>
                    <a:cubicBezTo>
                      <a:pt x="7404" y="2465"/>
                      <a:pt x="7483" y="2389"/>
                      <a:pt x="7483" y="2290"/>
                    </a:cubicBezTo>
                    <a:lnTo>
                      <a:pt x="7483" y="176"/>
                    </a:lnTo>
                    <a:cubicBezTo>
                      <a:pt x="7483" y="80"/>
                      <a:pt x="7404" y="1"/>
                      <a:pt x="73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51" name="Google Shape;1651;p42"/>
              <p:cNvSpPr/>
              <p:nvPr/>
            </p:nvSpPr>
            <p:spPr>
              <a:xfrm>
                <a:off x="998875" y="3519200"/>
                <a:ext cx="222650" cy="54675"/>
              </a:xfrm>
              <a:custGeom>
                <a:avLst/>
                <a:gdLst/>
                <a:ahLst/>
                <a:cxnLst/>
                <a:rect l="l" t="t" r="r" b="b"/>
                <a:pathLst>
                  <a:path w="8906" h="2187" extrusionOk="0">
                    <a:moveTo>
                      <a:pt x="0" y="0"/>
                    </a:moveTo>
                    <a:lnTo>
                      <a:pt x="0" y="2187"/>
                    </a:lnTo>
                    <a:lnTo>
                      <a:pt x="8905" y="2187"/>
                    </a:lnTo>
                    <a:lnTo>
                      <a:pt x="89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52" name="Google Shape;1652;p42"/>
              <p:cNvSpPr/>
              <p:nvPr/>
            </p:nvSpPr>
            <p:spPr>
              <a:xfrm>
                <a:off x="994550" y="3514850"/>
                <a:ext cx="231350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9254" h="2537" extrusionOk="0">
                    <a:moveTo>
                      <a:pt x="8907" y="345"/>
                    </a:moveTo>
                    <a:lnTo>
                      <a:pt x="8907" y="2186"/>
                    </a:lnTo>
                    <a:lnTo>
                      <a:pt x="349" y="2186"/>
                    </a:lnTo>
                    <a:lnTo>
                      <a:pt x="349" y="345"/>
                    </a:lnTo>
                    <a:close/>
                    <a:moveTo>
                      <a:pt x="0" y="1"/>
                    </a:moveTo>
                    <a:lnTo>
                      <a:pt x="0" y="2536"/>
                    </a:lnTo>
                    <a:lnTo>
                      <a:pt x="9254" y="2536"/>
                    </a:lnTo>
                    <a:lnTo>
                      <a:pt x="92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53" name="Google Shape;1653;p42"/>
              <p:cNvSpPr/>
              <p:nvPr/>
            </p:nvSpPr>
            <p:spPr>
              <a:xfrm>
                <a:off x="953025" y="3573850"/>
                <a:ext cx="320700" cy="54700"/>
              </a:xfrm>
              <a:custGeom>
                <a:avLst/>
                <a:gdLst/>
                <a:ahLst/>
                <a:cxnLst/>
                <a:rect l="l" t="t" r="r" b="b"/>
                <a:pathLst>
                  <a:path w="12828" h="2188" extrusionOk="0">
                    <a:moveTo>
                      <a:pt x="0" y="1"/>
                    </a:moveTo>
                    <a:lnTo>
                      <a:pt x="0" y="2188"/>
                    </a:lnTo>
                    <a:lnTo>
                      <a:pt x="12828" y="2188"/>
                    </a:lnTo>
                    <a:lnTo>
                      <a:pt x="128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54" name="Google Shape;1654;p42"/>
              <p:cNvSpPr/>
              <p:nvPr/>
            </p:nvSpPr>
            <p:spPr>
              <a:xfrm>
                <a:off x="948575" y="3569475"/>
                <a:ext cx="329500" cy="63475"/>
              </a:xfrm>
              <a:custGeom>
                <a:avLst/>
                <a:gdLst/>
                <a:ahLst/>
                <a:cxnLst/>
                <a:rect l="l" t="t" r="r" b="b"/>
                <a:pathLst>
                  <a:path w="13180" h="2539" extrusionOk="0">
                    <a:moveTo>
                      <a:pt x="12832" y="347"/>
                    </a:moveTo>
                    <a:lnTo>
                      <a:pt x="12832" y="2187"/>
                    </a:lnTo>
                    <a:lnTo>
                      <a:pt x="352" y="2187"/>
                    </a:lnTo>
                    <a:lnTo>
                      <a:pt x="352" y="347"/>
                    </a:lnTo>
                    <a:close/>
                    <a:moveTo>
                      <a:pt x="176" y="1"/>
                    </a:moveTo>
                    <a:cubicBezTo>
                      <a:pt x="80" y="1"/>
                      <a:pt x="1" y="79"/>
                      <a:pt x="1" y="176"/>
                    </a:cubicBezTo>
                    <a:lnTo>
                      <a:pt x="1" y="2363"/>
                    </a:lnTo>
                    <a:cubicBezTo>
                      <a:pt x="1" y="2459"/>
                      <a:pt x="80" y="2538"/>
                      <a:pt x="176" y="2538"/>
                    </a:cubicBezTo>
                    <a:lnTo>
                      <a:pt x="13004" y="2538"/>
                    </a:lnTo>
                    <a:cubicBezTo>
                      <a:pt x="13100" y="2538"/>
                      <a:pt x="13179" y="2459"/>
                      <a:pt x="13179" y="2363"/>
                    </a:cubicBezTo>
                    <a:lnTo>
                      <a:pt x="13179" y="176"/>
                    </a:lnTo>
                    <a:cubicBezTo>
                      <a:pt x="13179" y="79"/>
                      <a:pt x="13100" y="1"/>
                      <a:pt x="130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55" name="Google Shape;1655;p42"/>
              <p:cNvSpPr/>
              <p:nvPr/>
            </p:nvSpPr>
            <p:spPr>
              <a:xfrm>
                <a:off x="901900" y="3621675"/>
                <a:ext cx="416150" cy="1263775"/>
              </a:xfrm>
              <a:custGeom>
                <a:avLst/>
                <a:gdLst/>
                <a:ahLst/>
                <a:cxnLst/>
                <a:rect l="l" t="t" r="r" b="b"/>
                <a:pathLst>
                  <a:path w="16646" h="50551" extrusionOk="0">
                    <a:moveTo>
                      <a:pt x="0" y="1"/>
                    </a:moveTo>
                    <a:lnTo>
                      <a:pt x="0" y="50550"/>
                    </a:lnTo>
                    <a:lnTo>
                      <a:pt x="16646" y="50550"/>
                    </a:lnTo>
                    <a:lnTo>
                      <a:pt x="166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56" name="Google Shape;1656;p42"/>
              <p:cNvSpPr/>
              <p:nvPr/>
            </p:nvSpPr>
            <p:spPr>
              <a:xfrm>
                <a:off x="897550" y="3617300"/>
                <a:ext cx="424850" cy="1272475"/>
              </a:xfrm>
              <a:custGeom>
                <a:avLst/>
                <a:gdLst/>
                <a:ahLst/>
                <a:cxnLst/>
                <a:rect l="l" t="t" r="r" b="b"/>
                <a:pathLst>
                  <a:path w="16994" h="50899" extrusionOk="0">
                    <a:moveTo>
                      <a:pt x="16646" y="351"/>
                    </a:moveTo>
                    <a:lnTo>
                      <a:pt x="16646" y="50552"/>
                    </a:lnTo>
                    <a:lnTo>
                      <a:pt x="350" y="50552"/>
                    </a:lnTo>
                    <a:lnTo>
                      <a:pt x="350" y="351"/>
                    </a:lnTo>
                    <a:close/>
                    <a:moveTo>
                      <a:pt x="1" y="0"/>
                    </a:moveTo>
                    <a:lnTo>
                      <a:pt x="1" y="50898"/>
                    </a:lnTo>
                    <a:lnTo>
                      <a:pt x="16993" y="50898"/>
                    </a:lnTo>
                    <a:lnTo>
                      <a:pt x="169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57" name="Google Shape;1657;p42"/>
              <p:cNvSpPr/>
              <p:nvPr/>
            </p:nvSpPr>
            <p:spPr>
              <a:xfrm>
                <a:off x="901900" y="3732450"/>
                <a:ext cx="118425" cy="1153050"/>
              </a:xfrm>
              <a:custGeom>
                <a:avLst/>
                <a:gdLst/>
                <a:ahLst/>
                <a:cxnLst/>
                <a:rect l="l" t="t" r="r" b="b"/>
                <a:pathLst>
                  <a:path w="4737" h="46122" extrusionOk="0">
                    <a:moveTo>
                      <a:pt x="0" y="1"/>
                    </a:moveTo>
                    <a:lnTo>
                      <a:pt x="0" y="46121"/>
                    </a:lnTo>
                    <a:lnTo>
                      <a:pt x="4736" y="46121"/>
                    </a:lnTo>
                    <a:lnTo>
                      <a:pt x="473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58" name="Google Shape;1658;p42"/>
              <p:cNvSpPr/>
              <p:nvPr/>
            </p:nvSpPr>
            <p:spPr>
              <a:xfrm>
                <a:off x="897550" y="3728075"/>
                <a:ext cx="127150" cy="1161700"/>
              </a:xfrm>
              <a:custGeom>
                <a:avLst/>
                <a:gdLst/>
                <a:ahLst/>
                <a:cxnLst/>
                <a:rect l="l" t="t" r="r" b="b"/>
                <a:pathLst>
                  <a:path w="5086" h="46468" extrusionOk="0">
                    <a:moveTo>
                      <a:pt x="4737" y="347"/>
                    </a:moveTo>
                    <a:lnTo>
                      <a:pt x="4737" y="46121"/>
                    </a:lnTo>
                    <a:lnTo>
                      <a:pt x="348" y="46121"/>
                    </a:lnTo>
                    <a:lnTo>
                      <a:pt x="348" y="347"/>
                    </a:lnTo>
                    <a:close/>
                    <a:moveTo>
                      <a:pt x="176" y="0"/>
                    </a:moveTo>
                    <a:cubicBezTo>
                      <a:pt x="80" y="0"/>
                      <a:pt x="1" y="79"/>
                      <a:pt x="1" y="176"/>
                    </a:cubicBezTo>
                    <a:lnTo>
                      <a:pt x="1" y="46294"/>
                    </a:lnTo>
                    <a:cubicBezTo>
                      <a:pt x="1" y="46389"/>
                      <a:pt x="80" y="46467"/>
                      <a:pt x="176" y="46467"/>
                    </a:cubicBezTo>
                    <a:lnTo>
                      <a:pt x="4910" y="46467"/>
                    </a:lnTo>
                    <a:cubicBezTo>
                      <a:pt x="5007" y="46467"/>
                      <a:pt x="5084" y="46389"/>
                      <a:pt x="5086" y="46296"/>
                    </a:cubicBezTo>
                    <a:lnTo>
                      <a:pt x="5086" y="176"/>
                    </a:lnTo>
                    <a:cubicBezTo>
                      <a:pt x="5086" y="79"/>
                      <a:pt x="5007" y="0"/>
                      <a:pt x="49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59" name="Google Shape;1659;p42"/>
              <p:cNvSpPr/>
              <p:nvPr/>
            </p:nvSpPr>
            <p:spPr>
              <a:xfrm>
                <a:off x="836725" y="3889175"/>
                <a:ext cx="183600" cy="996325"/>
              </a:xfrm>
              <a:custGeom>
                <a:avLst/>
                <a:gdLst/>
                <a:ahLst/>
                <a:cxnLst/>
                <a:rect l="l" t="t" r="r" b="b"/>
                <a:pathLst>
                  <a:path w="7344" h="39853" extrusionOk="0">
                    <a:moveTo>
                      <a:pt x="1" y="1"/>
                    </a:moveTo>
                    <a:lnTo>
                      <a:pt x="1" y="39852"/>
                    </a:lnTo>
                    <a:lnTo>
                      <a:pt x="7343" y="39852"/>
                    </a:lnTo>
                    <a:lnTo>
                      <a:pt x="734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60" name="Google Shape;1660;p42"/>
              <p:cNvSpPr/>
              <p:nvPr/>
            </p:nvSpPr>
            <p:spPr>
              <a:xfrm>
                <a:off x="832350" y="3884850"/>
                <a:ext cx="192350" cy="1004925"/>
              </a:xfrm>
              <a:custGeom>
                <a:avLst/>
                <a:gdLst/>
                <a:ahLst/>
                <a:cxnLst/>
                <a:rect l="l" t="t" r="r" b="b"/>
                <a:pathLst>
                  <a:path w="7694" h="40197" extrusionOk="0">
                    <a:moveTo>
                      <a:pt x="7347" y="347"/>
                    </a:moveTo>
                    <a:lnTo>
                      <a:pt x="7347" y="39850"/>
                    </a:lnTo>
                    <a:lnTo>
                      <a:pt x="351" y="39850"/>
                    </a:lnTo>
                    <a:lnTo>
                      <a:pt x="351" y="347"/>
                    </a:lnTo>
                    <a:close/>
                    <a:moveTo>
                      <a:pt x="176" y="0"/>
                    </a:moveTo>
                    <a:cubicBezTo>
                      <a:pt x="79" y="0"/>
                      <a:pt x="0" y="79"/>
                      <a:pt x="0" y="174"/>
                    </a:cubicBezTo>
                    <a:lnTo>
                      <a:pt x="0" y="40023"/>
                    </a:lnTo>
                    <a:cubicBezTo>
                      <a:pt x="0" y="40118"/>
                      <a:pt x="79" y="40196"/>
                      <a:pt x="176" y="40196"/>
                    </a:cubicBezTo>
                    <a:lnTo>
                      <a:pt x="7518" y="40196"/>
                    </a:lnTo>
                    <a:cubicBezTo>
                      <a:pt x="7615" y="40196"/>
                      <a:pt x="7692" y="40118"/>
                      <a:pt x="7694" y="40025"/>
                    </a:cubicBezTo>
                    <a:lnTo>
                      <a:pt x="7694" y="174"/>
                    </a:lnTo>
                    <a:cubicBezTo>
                      <a:pt x="7694" y="79"/>
                      <a:pt x="7615" y="0"/>
                      <a:pt x="75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61" name="Google Shape;1661;p42"/>
              <p:cNvSpPr/>
              <p:nvPr/>
            </p:nvSpPr>
            <p:spPr>
              <a:xfrm>
                <a:off x="776250" y="4126075"/>
                <a:ext cx="244075" cy="759325"/>
              </a:xfrm>
              <a:custGeom>
                <a:avLst/>
                <a:gdLst/>
                <a:ahLst/>
                <a:cxnLst/>
                <a:rect l="l" t="t" r="r" b="b"/>
                <a:pathLst>
                  <a:path w="9763" h="30373" extrusionOk="0">
                    <a:moveTo>
                      <a:pt x="1" y="1"/>
                    </a:moveTo>
                    <a:lnTo>
                      <a:pt x="1" y="30372"/>
                    </a:lnTo>
                    <a:lnTo>
                      <a:pt x="9762" y="30372"/>
                    </a:lnTo>
                    <a:lnTo>
                      <a:pt x="976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62" name="Google Shape;1662;p42"/>
              <p:cNvSpPr/>
              <p:nvPr/>
            </p:nvSpPr>
            <p:spPr>
              <a:xfrm>
                <a:off x="771925" y="4121750"/>
                <a:ext cx="252775" cy="768025"/>
              </a:xfrm>
              <a:custGeom>
                <a:avLst/>
                <a:gdLst/>
                <a:ahLst/>
                <a:cxnLst/>
                <a:rect l="l" t="t" r="r" b="b"/>
                <a:pathLst>
                  <a:path w="10111" h="30721" extrusionOk="0">
                    <a:moveTo>
                      <a:pt x="9762" y="349"/>
                    </a:moveTo>
                    <a:lnTo>
                      <a:pt x="9762" y="30374"/>
                    </a:lnTo>
                    <a:lnTo>
                      <a:pt x="347" y="30374"/>
                    </a:lnTo>
                    <a:lnTo>
                      <a:pt x="347" y="349"/>
                    </a:lnTo>
                    <a:close/>
                    <a:moveTo>
                      <a:pt x="174" y="0"/>
                    </a:moveTo>
                    <a:cubicBezTo>
                      <a:pt x="79" y="0"/>
                      <a:pt x="0" y="79"/>
                      <a:pt x="0" y="174"/>
                    </a:cubicBezTo>
                    <a:lnTo>
                      <a:pt x="0" y="30547"/>
                    </a:lnTo>
                    <a:cubicBezTo>
                      <a:pt x="0" y="30642"/>
                      <a:pt x="79" y="30720"/>
                      <a:pt x="174" y="30720"/>
                    </a:cubicBezTo>
                    <a:lnTo>
                      <a:pt x="9935" y="30720"/>
                    </a:lnTo>
                    <a:cubicBezTo>
                      <a:pt x="10032" y="30720"/>
                      <a:pt x="10109" y="30642"/>
                      <a:pt x="10111" y="30547"/>
                    </a:cubicBezTo>
                    <a:lnTo>
                      <a:pt x="10111" y="174"/>
                    </a:lnTo>
                    <a:cubicBezTo>
                      <a:pt x="10111" y="79"/>
                      <a:pt x="10032" y="0"/>
                      <a:pt x="9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63" name="Google Shape;1663;p42"/>
              <p:cNvSpPr/>
              <p:nvPr/>
            </p:nvSpPr>
            <p:spPr>
              <a:xfrm>
                <a:off x="1109450" y="3732450"/>
                <a:ext cx="25" cy="1144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9" extrusionOk="0">
                    <a:moveTo>
                      <a:pt x="0" y="1"/>
                    </a:moveTo>
                    <a:lnTo>
                      <a:pt x="0" y="45788"/>
                    </a:lnTo>
                  </a:path>
                </a:pathLst>
              </a:custGeom>
              <a:solidFill>
                <a:srgbClr val="F4E9E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64" name="Google Shape;1664;p42"/>
              <p:cNvSpPr/>
              <p:nvPr/>
            </p:nvSpPr>
            <p:spPr>
              <a:xfrm>
                <a:off x="1105125" y="3728075"/>
                <a:ext cx="8725" cy="1153425"/>
              </a:xfrm>
              <a:custGeom>
                <a:avLst/>
                <a:gdLst/>
                <a:ahLst/>
                <a:cxnLst/>
                <a:rect l="l" t="t" r="r" b="b"/>
                <a:pathLst>
                  <a:path w="349" h="46137" extrusionOk="0">
                    <a:moveTo>
                      <a:pt x="173" y="0"/>
                    </a:moveTo>
                    <a:cubicBezTo>
                      <a:pt x="79" y="0"/>
                      <a:pt x="0" y="79"/>
                      <a:pt x="0" y="176"/>
                    </a:cubicBezTo>
                    <a:lnTo>
                      <a:pt x="0" y="45961"/>
                    </a:lnTo>
                    <a:cubicBezTo>
                      <a:pt x="0" y="46058"/>
                      <a:pt x="79" y="46136"/>
                      <a:pt x="173" y="46136"/>
                    </a:cubicBezTo>
                    <a:cubicBezTo>
                      <a:pt x="270" y="46136"/>
                      <a:pt x="347" y="46060"/>
                      <a:pt x="349" y="45963"/>
                    </a:cubicBezTo>
                    <a:lnTo>
                      <a:pt x="349" y="176"/>
                    </a:lnTo>
                    <a:cubicBezTo>
                      <a:pt x="349" y="79"/>
                      <a:pt x="270" y="0"/>
                      <a:pt x="1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65" name="Google Shape;1665;p42"/>
              <p:cNvSpPr/>
              <p:nvPr/>
            </p:nvSpPr>
            <p:spPr>
              <a:xfrm>
                <a:off x="1076600" y="3732450"/>
                <a:ext cx="25" cy="1144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9" extrusionOk="0">
                    <a:moveTo>
                      <a:pt x="0" y="1"/>
                    </a:moveTo>
                    <a:lnTo>
                      <a:pt x="0" y="45788"/>
                    </a:lnTo>
                  </a:path>
                </a:pathLst>
              </a:custGeom>
              <a:solidFill>
                <a:srgbClr val="F4E9E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66" name="Google Shape;1666;p42"/>
              <p:cNvSpPr/>
              <p:nvPr/>
            </p:nvSpPr>
            <p:spPr>
              <a:xfrm>
                <a:off x="1072200" y="3728075"/>
                <a:ext cx="8800" cy="1153425"/>
              </a:xfrm>
              <a:custGeom>
                <a:avLst/>
                <a:gdLst/>
                <a:ahLst/>
                <a:cxnLst/>
                <a:rect l="l" t="t" r="r" b="b"/>
                <a:pathLst>
                  <a:path w="352" h="46137" extrusionOk="0">
                    <a:moveTo>
                      <a:pt x="176" y="0"/>
                    </a:moveTo>
                    <a:cubicBezTo>
                      <a:pt x="80" y="0"/>
                      <a:pt x="1" y="79"/>
                      <a:pt x="1" y="176"/>
                    </a:cubicBezTo>
                    <a:lnTo>
                      <a:pt x="1" y="45961"/>
                    </a:lnTo>
                    <a:cubicBezTo>
                      <a:pt x="1" y="46058"/>
                      <a:pt x="80" y="46136"/>
                      <a:pt x="176" y="46136"/>
                    </a:cubicBezTo>
                    <a:cubicBezTo>
                      <a:pt x="273" y="46136"/>
                      <a:pt x="352" y="46060"/>
                      <a:pt x="352" y="45963"/>
                    </a:cubicBezTo>
                    <a:lnTo>
                      <a:pt x="352" y="176"/>
                    </a:lnTo>
                    <a:cubicBezTo>
                      <a:pt x="352" y="79"/>
                      <a:pt x="273" y="0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67" name="Google Shape;1667;p42"/>
              <p:cNvSpPr/>
              <p:nvPr/>
            </p:nvSpPr>
            <p:spPr>
              <a:xfrm>
                <a:off x="1145150" y="3732450"/>
                <a:ext cx="25" cy="1144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9" extrusionOk="0">
                    <a:moveTo>
                      <a:pt x="1" y="1"/>
                    </a:moveTo>
                    <a:lnTo>
                      <a:pt x="1" y="45788"/>
                    </a:lnTo>
                  </a:path>
                </a:pathLst>
              </a:custGeom>
              <a:solidFill>
                <a:srgbClr val="F4E9E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68" name="Google Shape;1668;p42"/>
              <p:cNvSpPr/>
              <p:nvPr/>
            </p:nvSpPr>
            <p:spPr>
              <a:xfrm>
                <a:off x="1140825" y="3728075"/>
                <a:ext cx="8750" cy="1153425"/>
              </a:xfrm>
              <a:custGeom>
                <a:avLst/>
                <a:gdLst/>
                <a:ahLst/>
                <a:cxnLst/>
                <a:rect l="l" t="t" r="r" b="b"/>
                <a:pathLst>
                  <a:path w="350" h="46137" extrusionOk="0">
                    <a:moveTo>
                      <a:pt x="174" y="0"/>
                    </a:moveTo>
                    <a:cubicBezTo>
                      <a:pt x="79" y="0"/>
                      <a:pt x="0" y="79"/>
                      <a:pt x="0" y="176"/>
                    </a:cubicBezTo>
                    <a:lnTo>
                      <a:pt x="0" y="45961"/>
                    </a:lnTo>
                    <a:cubicBezTo>
                      <a:pt x="0" y="46058"/>
                      <a:pt x="79" y="46136"/>
                      <a:pt x="174" y="46136"/>
                    </a:cubicBezTo>
                    <a:cubicBezTo>
                      <a:pt x="270" y="46136"/>
                      <a:pt x="347" y="46060"/>
                      <a:pt x="349" y="45963"/>
                    </a:cubicBezTo>
                    <a:lnTo>
                      <a:pt x="349" y="176"/>
                    </a:lnTo>
                    <a:cubicBezTo>
                      <a:pt x="349" y="79"/>
                      <a:pt x="270" y="0"/>
                      <a:pt x="1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69" name="Google Shape;1669;p42"/>
              <p:cNvSpPr/>
              <p:nvPr/>
            </p:nvSpPr>
            <p:spPr>
              <a:xfrm>
                <a:off x="936825" y="3774325"/>
                <a:ext cx="40750" cy="114825"/>
              </a:xfrm>
              <a:custGeom>
                <a:avLst/>
                <a:gdLst/>
                <a:ahLst/>
                <a:cxnLst/>
                <a:rect l="l" t="t" r="r" b="b"/>
                <a:pathLst>
                  <a:path w="1630" h="4593" extrusionOk="0">
                    <a:moveTo>
                      <a:pt x="0" y="0"/>
                    </a:moveTo>
                    <a:lnTo>
                      <a:pt x="0" y="4593"/>
                    </a:lnTo>
                    <a:lnTo>
                      <a:pt x="1629" y="4593"/>
                    </a:lnTo>
                    <a:lnTo>
                      <a:pt x="16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70" name="Google Shape;1670;p42"/>
              <p:cNvSpPr/>
              <p:nvPr/>
            </p:nvSpPr>
            <p:spPr>
              <a:xfrm>
                <a:off x="932475" y="3769975"/>
                <a:ext cx="49375" cy="123550"/>
              </a:xfrm>
              <a:custGeom>
                <a:avLst/>
                <a:gdLst/>
                <a:ahLst/>
                <a:cxnLst/>
                <a:rect l="l" t="t" r="r" b="b"/>
                <a:pathLst>
                  <a:path w="1975" h="4942" extrusionOk="0">
                    <a:moveTo>
                      <a:pt x="1628" y="350"/>
                    </a:moveTo>
                    <a:lnTo>
                      <a:pt x="1628" y="4595"/>
                    </a:lnTo>
                    <a:lnTo>
                      <a:pt x="349" y="4595"/>
                    </a:lnTo>
                    <a:lnTo>
                      <a:pt x="349" y="350"/>
                    </a:lnTo>
                    <a:close/>
                    <a:moveTo>
                      <a:pt x="1" y="1"/>
                    </a:moveTo>
                    <a:lnTo>
                      <a:pt x="1" y="4942"/>
                    </a:lnTo>
                    <a:lnTo>
                      <a:pt x="1975" y="4942"/>
                    </a:lnTo>
                    <a:lnTo>
                      <a:pt x="19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71" name="Google Shape;1671;p42"/>
              <p:cNvSpPr/>
              <p:nvPr/>
            </p:nvSpPr>
            <p:spPr>
              <a:xfrm>
                <a:off x="898300" y="3957550"/>
                <a:ext cx="79275" cy="168600"/>
              </a:xfrm>
              <a:custGeom>
                <a:avLst/>
                <a:gdLst/>
                <a:ahLst/>
                <a:cxnLst/>
                <a:rect l="l" t="t" r="r" b="b"/>
                <a:pathLst>
                  <a:path w="3171" h="6744" extrusionOk="0">
                    <a:moveTo>
                      <a:pt x="0" y="0"/>
                    </a:moveTo>
                    <a:lnTo>
                      <a:pt x="0" y="6744"/>
                    </a:lnTo>
                    <a:lnTo>
                      <a:pt x="3170" y="6744"/>
                    </a:lnTo>
                    <a:lnTo>
                      <a:pt x="31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72" name="Google Shape;1672;p42"/>
              <p:cNvSpPr/>
              <p:nvPr/>
            </p:nvSpPr>
            <p:spPr>
              <a:xfrm>
                <a:off x="893925" y="3953150"/>
                <a:ext cx="87925" cy="177350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7094" extrusionOk="0">
                    <a:moveTo>
                      <a:pt x="3170" y="351"/>
                    </a:moveTo>
                    <a:lnTo>
                      <a:pt x="3170" y="6746"/>
                    </a:lnTo>
                    <a:lnTo>
                      <a:pt x="347" y="6746"/>
                    </a:lnTo>
                    <a:lnTo>
                      <a:pt x="347" y="351"/>
                    </a:lnTo>
                    <a:close/>
                    <a:moveTo>
                      <a:pt x="0" y="1"/>
                    </a:moveTo>
                    <a:lnTo>
                      <a:pt x="0" y="7093"/>
                    </a:lnTo>
                    <a:lnTo>
                      <a:pt x="3517" y="7093"/>
                    </a:lnTo>
                    <a:lnTo>
                      <a:pt x="35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73" name="Google Shape;1673;p42"/>
              <p:cNvSpPr/>
              <p:nvPr/>
            </p:nvSpPr>
            <p:spPr>
              <a:xfrm>
                <a:off x="854475" y="4211050"/>
                <a:ext cx="105325" cy="676800"/>
              </a:xfrm>
              <a:custGeom>
                <a:avLst/>
                <a:gdLst/>
                <a:ahLst/>
                <a:cxnLst/>
                <a:rect l="l" t="t" r="r" b="b"/>
                <a:pathLst>
                  <a:path w="4213" h="27072" extrusionOk="0">
                    <a:moveTo>
                      <a:pt x="0" y="0"/>
                    </a:moveTo>
                    <a:lnTo>
                      <a:pt x="0" y="27072"/>
                    </a:lnTo>
                    <a:lnTo>
                      <a:pt x="4212" y="27072"/>
                    </a:lnTo>
                    <a:lnTo>
                      <a:pt x="421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74" name="Google Shape;1674;p42"/>
              <p:cNvSpPr/>
              <p:nvPr/>
            </p:nvSpPr>
            <p:spPr>
              <a:xfrm>
                <a:off x="850075" y="4206700"/>
                <a:ext cx="114050" cy="68552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27421" extrusionOk="0">
                    <a:moveTo>
                      <a:pt x="4217" y="350"/>
                    </a:moveTo>
                    <a:lnTo>
                      <a:pt x="4217" y="27074"/>
                    </a:lnTo>
                    <a:lnTo>
                      <a:pt x="351" y="27074"/>
                    </a:lnTo>
                    <a:lnTo>
                      <a:pt x="351" y="350"/>
                    </a:lnTo>
                    <a:close/>
                    <a:moveTo>
                      <a:pt x="1" y="1"/>
                    </a:moveTo>
                    <a:lnTo>
                      <a:pt x="1" y="27421"/>
                    </a:lnTo>
                    <a:lnTo>
                      <a:pt x="4562" y="27421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75" name="Google Shape;1675;p42"/>
              <p:cNvSpPr/>
              <p:nvPr/>
            </p:nvSpPr>
            <p:spPr>
              <a:xfrm>
                <a:off x="1195975" y="3732350"/>
                <a:ext cx="118450" cy="1153050"/>
              </a:xfrm>
              <a:custGeom>
                <a:avLst/>
                <a:gdLst/>
                <a:ahLst/>
                <a:cxnLst/>
                <a:rect l="l" t="t" r="r" b="b"/>
                <a:pathLst>
                  <a:path w="4738" h="46122" extrusionOk="0">
                    <a:moveTo>
                      <a:pt x="1" y="1"/>
                    </a:moveTo>
                    <a:lnTo>
                      <a:pt x="1" y="46121"/>
                    </a:lnTo>
                    <a:lnTo>
                      <a:pt x="4737" y="46121"/>
                    </a:lnTo>
                    <a:lnTo>
                      <a:pt x="47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76" name="Google Shape;1676;p42"/>
              <p:cNvSpPr/>
              <p:nvPr/>
            </p:nvSpPr>
            <p:spPr>
              <a:xfrm>
                <a:off x="1191600" y="3728075"/>
                <a:ext cx="127150" cy="1161700"/>
              </a:xfrm>
              <a:custGeom>
                <a:avLst/>
                <a:gdLst/>
                <a:ahLst/>
                <a:cxnLst/>
                <a:rect l="l" t="t" r="r" b="b"/>
                <a:pathLst>
                  <a:path w="5086" h="46468" extrusionOk="0">
                    <a:moveTo>
                      <a:pt x="4739" y="347"/>
                    </a:moveTo>
                    <a:lnTo>
                      <a:pt x="4739" y="46121"/>
                    </a:lnTo>
                    <a:lnTo>
                      <a:pt x="349" y="46121"/>
                    </a:lnTo>
                    <a:lnTo>
                      <a:pt x="349" y="347"/>
                    </a:lnTo>
                    <a:close/>
                    <a:moveTo>
                      <a:pt x="176" y="0"/>
                    </a:moveTo>
                    <a:cubicBezTo>
                      <a:pt x="79" y="0"/>
                      <a:pt x="1" y="79"/>
                      <a:pt x="1" y="176"/>
                    </a:cubicBezTo>
                    <a:lnTo>
                      <a:pt x="1" y="46294"/>
                    </a:lnTo>
                    <a:cubicBezTo>
                      <a:pt x="1" y="46389"/>
                      <a:pt x="79" y="46467"/>
                      <a:pt x="176" y="46467"/>
                    </a:cubicBezTo>
                    <a:lnTo>
                      <a:pt x="4910" y="46467"/>
                    </a:lnTo>
                    <a:cubicBezTo>
                      <a:pt x="5007" y="46467"/>
                      <a:pt x="5085" y="46389"/>
                      <a:pt x="5085" y="46296"/>
                    </a:cubicBezTo>
                    <a:lnTo>
                      <a:pt x="5085" y="176"/>
                    </a:lnTo>
                    <a:cubicBezTo>
                      <a:pt x="5085" y="79"/>
                      <a:pt x="5007" y="0"/>
                      <a:pt x="49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77" name="Google Shape;1677;p42"/>
              <p:cNvSpPr/>
              <p:nvPr/>
            </p:nvSpPr>
            <p:spPr>
              <a:xfrm>
                <a:off x="1195975" y="3889125"/>
                <a:ext cx="183600" cy="996275"/>
              </a:xfrm>
              <a:custGeom>
                <a:avLst/>
                <a:gdLst/>
                <a:ahLst/>
                <a:cxnLst/>
                <a:rect l="l" t="t" r="r" b="b"/>
                <a:pathLst>
                  <a:path w="7344" h="39851" extrusionOk="0">
                    <a:moveTo>
                      <a:pt x="1" y="1"/>
                    </a:moveTo>
                    <a:lnTo>
                      <a:pt x="1" y="39850"/>
                    </a:lnTo>
                    <a:lnTo>
                      <a:pt x="7344" y="39850"/>
                    </a:lnTo>
                    <a:lnTo>
                      <a:pt x="734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78" name="Google Shape;1678;p42"/>
              <p:cNvSpPr/>
              <p:nvPr/>
            </p:nvSpPr>
            <p:spPr>
              <a:xfrm>
                <a:off x="1191600" y="3884850"/>
                <a:ext cx="192350" cy="1004925"/>
              </a:xfrm>
              <a:custGeom>
                <a:avLst/>
                <a:gdLst/>
                <a:ahLst/>
                <a:cxnLst/>
                <a:rect l="l" t="t" r="r" b="b"/>
                <a:pathLst>
                  <a:path w="7694" h="40197" extrusionOk="0">
                    <a:moveTo>
                      <a:pt x="7347" y="347"/>
                    </a:moveTo>
                    <a:lnTo>
                      <a:pt x="7347" y="39850"/>
                    </a:lnTo>
                    <a:lnTo>
                      <a:pt x="349" y="39850"/>
                    </a:lnTo>
                    <a:lnTo>
                      <a:pt x="349" y="347"/>
                    </a:lnTo>
                    <a:close/>
                    <a:moveTo>
                      <a:pt x="176" y="0"/>
                    </a:moveTo>
                    <a:cubicBezTo>
                      <a:pt x="79" y="0"/>
                      <a:pt x="1" y="79"/>
                      <a:pt x="1" y="174"/>
                    </a:cubicBezTo>
                    <a:lnTo>
                      <a:pt x="1" y="40023"/>
                    </a:lnTo>
                    <a:cubicBezTo>
                      <a:pt x="1" y="40118"/>
                      <a:pt x="79" y="40196"/>
                      <a:pt x="176" y="40196"/>
                    </a:cubicBezTo>
                    <a:lnTo>
                      <a:pt x="7519" y="40196"/>
                    </a:lnTo>
                    <a:cubicBezTo>
                      <a:pt x="7615" y="40196"/>
                      <a:pt x="7694" y="40118"/>
                      <a:pt x="7694" y="40025"/>
                    </a:cubicBezTo>
                    <a:lnTo>
                      <a:pt x="7694" y="174"/>
                    </a:lnTo>
                    <a:cubicBezTo>
                      <a:pt x="7694" y="79"/>
                      <a:pt x="7615" y="0"/>
                      <a:pt x="7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79" name="Google Shape;1679;p42"/>
              <p:cNvSpPr/>
              <p:nvPr/>
            </p:nvSpPr>
            <p:spPr>
              <a:xfrm>
                <a:off x="1195975" y="4126125"/>
                <a:ext cx="244075" cy="759325"/>
              </a:xfrm>
              <a:custGeom>
                <a:avLst/>
                <a:gdLst/>
                <a:ahLst/>
                <a:cxnLst/>
                <a:rect l="l" t="t" r="r" b="b"/>
                <a:pathLst>
                  <a:path w="9763" h="30373" extrusionOk="0">
                    <a:moveTo>
                      <a:pt x="1" y="1"/>
                    </a:moveTo>
                    <a:lnTo>
                      <a:pt x="1" y="30372"/>
                    </a:lnTo>
                    <a:lnTo>
                      <a:pt x="9763" y="30372"/>
                    </a:lnTo>
                    <a:lnTo>
                      <a:pt x="976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80" name="Google Shape;1680;p42"/>
              <p:cNvSpPr/>
              <p:nvPr/>
            </p:nvSpPr>
            <p:spPr>
              <a:xfrm>
                <a:off x="1191600" y="4121750"/>
                <a:ext cx="252800" cy="768025"/>
              </a:xfrm>
              <a:custGeom>
                <a:avLst/>
                <a:gdLst/>
                <a:ahLst/>
                <a:cxnLst/>
                <a:rect l="l" t="t" r="r" b="b"/>
                <a:pathLst>
                  <a:path w="10112" h="30721" extrusionOk="0">
                    <a:moveTo>
                      <a:pt x="9764" y="349"/>
                    </a:moveTo>
                    <a:lnTo>
                      <a:pt x="9764" y="30374"/>
                    </a:lnTo>
                    <a:lnTo>
                      <a:pt x="349" y="30374"/>
                    </a:lnTo>
                    <a:lnTo>
                      <a:pt x="349" y="349"/>
                    </a:lnTo>
                    <a:close/>
                    <a:moveTo>
                      <a:pt x="176" y="0"/>
                    </a:moveTo>
                    <a:cubicBezTo>
                      <a:pt x="79" y="0"/>
                      <a:pt x="1" y="79"/>
                      <a:pt x="1" y="174"/>
                    </a:cubicBezTo>
                    <a:lnTo>
                      <a:pt x="1" y="30547"/>
                    </a:lnTo>
                    <a:cubicBezTo>
                      <a:pt x="1" y="30642"/>
                      <a:pt x="79" y="30720"/>
                      <a:pt x="176" y="30720"/>
                    </a:cubicBezTo>
                    <a:lnTo>
                      <a:pt x="9938" y="30720"/>
                    </a:lnTo>
                    <a:cubicBezTo>
                      <a:pt x="10032" y="30720"/>
                      <a:pt x="10111" y="30642"/>
                      <a:pt x="10111" y="30547"/>
                    </a:cubicBezTo>
                    <a:lnTo>
                      <a:pt x="10111" y="174"/>
                    </a:lnTo>
                    <a:cubicBezTo>
                      <a:pt x="10111" y="79"/>
                      <a:pt x="10032" y="0"/>
                      <a:pt x="99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81" name="Google Shape;1681;p42"/>
              <p:cNvSpPr/>
              <p:nvPr/>
            </p:nvSpPr>
            <p:spPr>
              <a:xfrm>
                <a:off x="1238725" y="3774375"/>
                <a:ext cx="40725" cy="114825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4593" extrusionOk="0">
                    <a:moveTo>
                      <a:pt x="1" y="0"/>
                    </a:moveTo>
                    <a:lnTo>
                      <a:pt x="1" y="4593"/>
                    </a:lnTo>
                    <a:lnTo>
                      <a:pt x="1628" y="4593"/>
                    </a:lnTo>
                    <a:lnTo>
                      <a:pt x="16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82" name="Google Shape;1682;p42"/>
              <p:cNvSpPr/>
              <p:nvPr/>
            </p:nvSpPr>
            <p:spPr>
              <a:xfrm>
                <a:off x="1234400" y="3769975"/>
                <a:ext cx="49375" cy="123550"/>
              </a:xfrm>
              <a:custGeom>
                <a:avLst/>
                <a:gdLst/>
                <a:ahLst/>
                <a:cxnLst/>
                <a:rect l="l" t="t" r="r" b="b"/>
                <a:pathLst>
                  <a:path w="1975" h="4942" extrusionOk="0">
                    <a:moveTo>
                      <a:pt x="1628" y="350"/>
                    </a:moveTo>
                    <a:lnTo>
                      <a:pt x="1628" y="4595"/>
                    </a:lnTo>
                    <a:lnTo>
                      <a:pt x="349" y="4595"/>
                    </a:lnTo>
                    <a:lnTo>
                      <a:pt x="349" y="350"/>
                    </a:lnTo>
                    <a:close/>
                    <a:moveTo>
                      <a:pt x="1" y="1"/>
                    </a:moveTo>
                    <a:lnTo>
                      <a:pt x="1" y="4942"/>
                    </a:lnTo>
                    <a:lnTo>
                      <a:pt x="1975" y="4942"/>
                    </a:lnTo>
                    <a:lnTo>
                      <a:pt x="19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83" name="Google Shape;1683;p42"/>
              <p:cNvSpPr/>
              <p:nvPr/>
            </p:nvSpPr>
            <p:spPr>
              <a:xfrm>
                <a:off x="1238775" y="3957500"/>
                <a:ext cx="79275" cy="168600"/>
              </a:xfrm>
              <a:custGeom>
                <a:avLst/>
                <a:gdLst/>
                <a:ahLst/>
                <a:cxnLst/>
                <a:rect l="l" t="t" r="r" b="b"/>
                <a:pathLst>
                  <a:path w="3171" h="6744" extrusionOk="0">
                    <a:moveTo>
                      <a:pt x="1" y="0"/>
                    </a:moveTo>
                    <a:lnTo>
                      <a:pt x="1" y="6744"/>
                    </a:lnTo>
                    <a:lnTo>
                      <a:pt x="3171" y="6744"/>
                    </a:lnTo>
                    <a:lnTo>
                      <a:pt x="317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84" name="Google Shape;1684;p42"/>
              <p:cNvSpPr/>
              <p:nvPr/>
            </p:nvSpPr>
            <p:spPr>
              <a:xfrm>
                <a:off x="1234450" y="3953150"/>
                <a:ext cx="87950" cy="177350"/>
              </a:xfrm>
              <a:custGeom>
                <a:avLst/>
                <a:gdLst/>
                <a:ahLst/>
                <a:cxnLst/>
                <a:rect l="l" t="t" r="r" b="b"/>
                <a:pathLst>
                  <a:path w="3518" h="7094" extrusionOk="0">
                    <a:moveTo>
                      <a:pt x="3170" y="351"/>
                    </a:moveTo>
                    <a:lnTo>
                      <a:pt x="3170" y="6746"/>
                    </a:lnTo>
                    <a:lnTo>
                      <a:pt x="347" y="6746"/>
                    </a:lnTo>
                    <a:lnTo>
                      <a:pt x="347" y="351"/>
                    </a:lnTo>
                    <a:close/>
                    <a:moveTo>
                      <a:pt x="1" y="1"/>
                    </a:moveTo>
                    <a:lnTo>
                      <a:pt x="1" y="7093"/>
                    </a:lnTo>
                    <a:lnTo>
                      <a:pt x="3517" y="7093"/>
                    </a:lnTo>
                    <a:lnTo>
                      <a:pt x="35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85" name="Google Shape;1685;p42"/>
              <p:cNvSpPr/>
              <p:nvPr/>
            </p:nvSpPr>
            <p:spPr>
              <a:xfrm>
                <a:off x="1265325" y="4211050"/>
                <a:ext cx="105375" cy="676850"/>
              </a:xfrm>
              <a:custGeom>
                <a:avLst/>
                <a:gdLst/>
                <a:ahLst/>
                <a:cxnLst/>
                <a:rect l="l" t="t" r="r" b="b"/>
                <a:pathLst>
                  <a:path w="4215" h="27074" extrusionOk="0">
                    <a:moveTo>
                      <a:pt x="1" y="0"/>
                    </a:moveTo>
                    <a:lnTo>
                      <a:pt x="1" y="27074"/>
                    </a:lnTo>
                    <a:lnTo>
                      <a:pt x="4215" y="27074"/>
                    </a:lnTo>
                    <a:lnTo>
                      <a:pt x="42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86" name="Google Shape;1686;p42"/>
              <p:cNvSpPr/>
              <p:nvPr/>
            </p:nvSpPr>
            <p:spPr>
              <a:xfrm>
                <a:off x="1261050" y="4206700"/>
                <a:ext cx="114050" cy="68552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27421" extrusionOk="0">
                    <a:moveTo>
                      <a:pt x="4214" y="350"/>
                    </a:moveTo>
                    <a:lnTo>
                      <a:pt x="4214" y="27074"/>
                    </a:lnTo>
                    <a:lnTo>
                      <a:pt x="347" y="27074"/>
                    </a:lnTo>
                    <a:lnTo>
                      <a:pt x="347" y="350"/>
                    </a:lnTo>
                    <a:close/>
                    <a:moveTo>
                      <a:pt x="0" y="1"/>
                    </a:moveTo>
                    <a:lnTo>
                      <a:pt x="0" y="27421"/>
                    </a:lnTo>
                    <a:lnTo>
                      <a:pt x="4561" y="27421"/>
                    </a:lnTo>
                    <a:lnTo>
                      <a:pt x="45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87" name="Google Shape;1687;p42"/>
              <p:cNvSpPr/>
              <p:nvPr/>
            </p:nvSpPr>
            <p:spPr>
              <a:xfrm>
                <a:off x="675725" y="4811375"/>
                <a:ext cx="870625" cy="97900"/>
              </a:xfrm>
              <a:custGeom>
                <a:avLst/>
                <a:gdLst/>
                <a:ahLst/>
                <a:cxnLst/>
                <a:rect l="l" t="t" r="r" b="b"/>
                <a:pathLst>
                  <a:path w="34825" h="3916" extrusionOk="0">
                    <a:moveTo>
                      <a:pt x="1" y="1"/>
                    </a:moveTo>
                    <a:lnTo>
                      <a:pt x="1" y="3916"/>
                    </a:lnTo>
                    <a:lnTo>
                      <a:pt x="34824" y="3916"/>
                    </a:lnTo>
                    <a:lnTo>
                      <a:pt x="3482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88" name="Google Shape;1688;p42"/>
              <p:cNvSpPr/>
              <p:nvPr/>
            </p:nvSpPr>
            <p:spPr>
              <a:xfrm>
                <a:off x="671350" y="4807000"/>
                <a:ext cx="879325" cy="106650"/>
              </a:xfrm>
              <a:custGeom>
                <a:avLst/>
                <a:gdLst/>
                <a:ahLst/>
                <a:cxnLst/>
                <a:rect l="l" t="t" r="r" b="b"/>
                <a:pathLst>
                  <a:path w="35173" h="4266" extrusionOk="0">
                    <a:moveTo>
                      <a:pt x="34822" y="351"/>
                    </a:moveTo>
                    <a:lnTo>
                      <a:pt x="34822" y="3919"/>
                    </a:lnTo>
                    <a:lnTo>
                      <a:pt x="349" y="3919"/>
                    </a:lnTo>
                    <a:lnTo>
                      <a:pt x="349" y="351"/>
                    </a:lnTo>
                    <a:close/>
                    <a:moveTo>
                      <a:pt x="0" y="1"/>
                    </a:moveTo>
                    <a:lnTo>
                      <a:pt x="0" y="4266"/>
                    </a:lnTo>
                    <a:lnTo>
                      <a:pt x="35173" y="4266"/>
                    </a:lnTo>
                    <a:lnTo>
                      <a:pt x="351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89" name="Google Shape;1689;p42"/>
            <p:cNvGrpSpPr/>
            <p:nvPr/>
          </p:nvGrpSpPr>
          <p:grpSpPr>
            <a:xfrm>
              <a:off x="7209638" y="4105663"/>
              <a:ext cx="1593725" cy="1081125"/>
              <a:chOff x="4659000" y="2530300"/>
              <a:chExt cx="1593725" cy="1081125"/>
            </a:xfrm>
          </p:grpSpPr>
          <p:sp>
            <p:nvSpPr>
              <p:cNvPr id="1690" name="Google Shape;1690;p42"/>
              <p:cNvSpPr/>
              <p:nvPr/>
            </p:nvSpPr>
            <p:spPr>
              <a:xfrm>
                <a:off x="5651300" y="3110250"/>
                <a:ext cx="596350" cy="496050"/>
              </a:xfrm>
              <a:custGeom>
                <a:avLst/>
                <a:gdLst/>
                <a:ahLst/>
                <a:cxnLst/>
                <a:rect l="l" t="t" r="r" b="b"/>
                <a:pathLst>
                  <a:path w="23854" h="19842" extrusionOk="0">
                    <a:moveTo>
                      <a:pt x="1" y="0"/>
                    </a:moveTo>
                    <a:lnTo>
                      <a:pt x="1" y="19841"/>
                    </a:lnTo>
                    <a:lnTo>
                      <a:pt x="23853" y="19841"/>
                    </a:lnTo>
                    <a:lnTo>
                      <a:pt x="2385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91" name="Google Shape;1691;p42"/>
              <p:cNvSpPr/>
              <p:nvPr/>
            </p:nvSpPr>
            <p:spPr>
              <a:xfrm>
                <a:off x="5646200" y="3105175"/>
                <a:ext cx="606525" cy="506250"/>
              </a:xfrm>
              <a:custGeom>
                <a:avLst/>
                <a:gdLst/>
                <a:ahLst/>
                <a:cxnLst/>
                <a:rect l="l" t="t" r="r" b="b"/>
                <a:pathLst>
                  <a:path w="24261" h="20250" extrusionOk="0">
                    <a:moveTo>
                      <a:pt x="23852" y="410"/>
                    </a:moveTo>
                    <a:lnTo>
                      <a:pt x="23852" y="19841"/>
                    </a:lnTo>
                    <a:lnTo>
                      <a:pt x="410" y="19841"/>
                    </a:lnTo>
                    <a:lnTo>
                      <a:pt x="410" y="410"/>
                    </a:lnTo>
                    <a:close/>
                    <a:moveTo>
                      <a:pt x="0" y="0"/>
                    </a:moveTo>
                    <a:lnTo>
                      <a:pt x="0" y="20249"/>
                    </a:lnTo>
                    <a:lnTo>
                      <a:pt x="24260" y="20249"/>
                    </a:lnTo>
                    <a:lnTo>
                      <a:pt x="242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92" name="Google Shape;1692;p42"/>
              <p:cNvSpPr/>
              <p:nvPr/>
            </p:nvSpPr>
            <p:spPr>
              <a:xfrm>
                <a:off x="5651300" y="2665150"/>
                <a:ext cx="298175" cy="941200"/>
              </a:xfrm>
              <a:custGeom>
                <a:avLst/>
                <a:gdLst/>
                <a:ahLst/>
                <a:cxnLst/>
                <a:rect l="l" t="t" r="r" b="b"/>
                <a:pathLst>
                  <a:path w="11927" h="37648" extrusionOk="0">
                    <a:moveTo>
                      <a:pt x="1" y="0"/>
                    </a:moveTo>
                    <a:lnTo>
                      <a:pt x="1" y="3292"/>
                    </a:lnTo>
                    <a:lnTo>
                      <a:pt x="1" y="37647"/>
                    </a:lnTo>
                    <a:lnTo>
                      <a:pt x="11926" y="37647"/>
                    </a:lnTo>
                    <a:lnTo>
                      <a:pt x="119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93" name="Google Shape;1693;p42"/>
              <p:cNvSpPr/>
              <p:nvPr/>
            </p:nvSpPr>
            <p:spPr>
              <a:xfrm>
                <a:off x="5646150" y="2660025"/>
                <a:ext cx="308425" cy="951400"/>
              </a:xfrm>
              <a:custGeom>
                <a:avLst/>
                <a:gdLst/>
                <a:ahLst/>
                <a:cxnLst/>
                <a:rect l="l" t="t" r="r" b="b"/>
                <a:pathLst>
                  <a:path w="12337" h="38056" extrusionOk="0">
                    <a:moveTo>
                      <a:pt x="11927" y="412"/>
                    </a:moveTo>
                    <a:lnTo>
                      <a:pt x="11927" y="37647"/>
                    </a:lnTo>
                    <a:lnTo>
                      <a:pt x="412" y="37647"/>
                    </a:lnTo>
                    <a:lnTo>
                      <a:pt x="412" y="412"/>
                    </a:lnTo>
                    <a:close/>
                    <a:moveTo>
                      <a:pt x="0" y="0"/>
                    </a:moveTo>
                    <a:lnTo>
                      <a:pt x="0" y="38055"/>
                    </a:lnTo>
                    <a:lnTo>
                      <a:pt x="12337" y="38055"/>
                    </a:lnTo>
                    <a:lnTo>
                      <a:pt x="123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94" name="Google Shape;1694;p42"/>
              <p:cNvSpPr/>
              <p:nvPr/>
            </p:nvSpPr>
            <p:spPr>
              <a:xfrm>
                <a:off x="5272750" y="3014875"/>
                <a:ext cx="378200" cy="591425"/>
              </a:xfrm>
              <a:custGeom>
                <a:avLst/>
                <a:gdLst/>
                <a:ahLst/>
                <a:cxnLst/>
                <a:rect l="l" t="t" r="r" b="b"/>
                <a:pathLst>
                  <a:path w="15128" h="23657" extrusionOk="0">
                    <a:moveTo>
                      <a:pt x="1" y="1"/>
                    </a:moveTo>
                    <a:lnTo>
                      <a:pt x="1" y="23656"/>
                    </a:lnTo>
                    <a:lnTo>
                      <a:pt x="15127" y="23656"/>
                    </a:lnTo>
                    <a:lnTo>
                      <a:pt x="151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95" name="Google Shape;1695;p42"/>
              <p:cNvSpPr/>
              <p:nvPr/>
            </p:nvSpPr>
            <p:spPr>
              <a:xfrm>
                <a:off x="5267625" y="3009775"/>
                <a:ext cx="388400" cy="601650"/>
              </a:xfrm>
              <a:custGeom>
                <a:avLst/>
                <a:gdLst/>
                <a:ahLst/>
                <a:cxnLst/>
                <a:rect l="l" t="t" r="r" b="b"/>
                <a:pathLst>
                  <a:path w="15536" h="24066" extrusionOk="0">
                    <a:moveTo>
                      <a:pt x="15127" y="410"/>
                    </a:moveTo>
                    <a:lnTo>
                      <a:pt x="15127" y="23657"/>
                    </a:lnTo>
                    <a:lnTo>
                      <a:pt x="410" y="23657"/>
                    </a:lnTo>
                    <a:lnTo>
                      <a:pt x="410" y="410"/>
                    </a:lnTo>
                    <a:close/>
                    <a:moveTo>
                      <a:pt x="1" y="0"/>
                    </a:moveTo>
                    <a:lnTo>
                      <a:pt x="1" y="24065"/>
                    </a:lnTo>
                    <a:lnTo>
                      <a:pt x="15535" y="24065"/>
                    </a:lnTo>
                    <a:lnTo>
                      <a:pt x="155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96" name="Google Shape;1696;p42"/>
              <p:cNvSpPr/>
              <p:nvPr/>
            </p:nvSpPr>
            <p:spPr>
              <a:xfrm>
                <a:off x="4930200" y="2718525"/>
                <a:ext cx="343950" cy="887825"/>
              </a:xfrm>
              <a:custGeom>
                <a:avLst/>
                <a:gdLst/>
                <a:ahLst/>
                <a:cxnLst/>
                <a:rect l="l" t="t" r="r" b="b"/>
                <a:pathLst>
                  <a:path w="13758" h="35513" extrusionOk="0">
                    <a:moveTo>
                      <a:pt x="0" y="1"/>
                    </a:moveTo>
                    <a:lnTo>
                      <a:pt x="0" y="35512"/>
                    </a:lnTo>
                    <a:lnTo>
                      <a:pt x="13758" y="35512"/>
                    </a:lnTo>
                    <a:lnTo>
                      <a:pt x="137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97" name="Google Shape;1697;p42"/>
              <p:cNvSpPr/>
              <p:nvPr/>
            </p:nvSpPr>
            <p:spPr>
              <a:xfrm>
                <a:off x="4925075" y="2713400"/>
                <a:ext cx="354150" cy="898025"/>
              </a:xfrm>
              <a:custGeom>
                <a:avLst/>
                <a:gdLst/>
                <a:ahLst/>
                <a:cxnLst/>
                <a:rect l="l" t="t" r="r" b="b"/>
                <a:pathLst>
                  <a:path w="14166" h="35921" extrusionOk="0">
                    <a:moveTo>
                      <a:pt x="13758" y="409"/>
                    </a:moveTo>
                    <a:lnTo>
                      <a:pt x="13758" y="35512"/>
                    </a:lnTo>
                    <a:lnTo>
                      <a:pt x="410" y="35512"/>
                    </a:lnTo>
                    <a:lnTo>
                      <a:pt x="410" y="409"/>
                    </a:lnTo>
                    <a:close/>
                    <a:moveTo>
                      <a:pt x="1" y="1"/>
                    </a:moveTo>
                    <a:lnTo>
                      <a:pt x="1" y="35920"/>
                    </a:lnTo>
                    <a:lnTo>
                      <a:pt x="14166" y="35920"/>
                    </a:lnTo>
                    <a:lnTo>
                      <a:pt x="1416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98" name="Google Shape;1698;p42"/>
              <p:cNvSpPr/>
              <p:nvPr/>
            </p:nvSpPr>
            <p:spPr>
              <a:xfrm>
                <a:off x="5025100" y="2698675"/>
                <a:ext cx="154100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6164" h="711" extrusionOk="0">
                    <a:moveTo>
                      <a:pt x="1" y="1"/>
                    </a:moveTo>
                    <a:lnTo>
                      <a:pt x="1" y="710"/>
                    </a:lnTo>
                    <a:lnTo>
                      <a:pt x="6163" y="710"/>
                    </a:lnTo>
                    <a:lnTo>
                      <a:pt x="6163" y="1"/>
                    </a:lnTo>
                    <a:close/>
                  </a:path>
                </a:pathLst>
              </a:custGeom>
              <a:solidFill>
                <a:srgbClr val="F4E9E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99" name="Google Shape;1699;p42"/>
              <p:cNvSpPr/>
              <p:nvPr/>
            </p:nvSpPr>
            <p:spPr>
              <a:xfrm>
                <a:off x="5020025" y="2693550"/>
                <a:ext cx="164300" cy="28000"/>
              </a:xfrm>
              <a:custGeom>
                <a:avLst/>
                <a:gdLst/>
                <a:ahLst/>
                <a:cxnLst/>
                <a:rect l="l" t="t" r="r" b="b"/>
                <a:pathLst>
                  <a:path w="6572" h="1120" extrusionOk="0">
                    <a:moveTo>
                      <a:pt x="6159" y="411"/>
                    </a:moveTo>
                    <a:lnTo>
                      <a:pt x="6159" y="708"/>
                    </a:lnTo>
                    <a:lnTo>
                      <a:pt x="409" y="708"/>
                    </a:lnTo>
                    <a:lnTo>
                      <a:pt x="409" y="411"/>
                    </a:lnTo>
                    <a:close/>
                    <a:moveTo>
                      <a:pt x="1" y="1"/>
                    </a:moveTo>
                    <a:lnTo>
                      <a:pt x="1" y="1120"/>
                    </a:lnTo>
                    <a:lnTo>
                      <a:pt x="6571" y="1120"/>
                    </a:lnTo>
                    <a:lnTo>
                      <a:pt x="65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00" name="Google Shape;1700;p42"/>
              <p:cNvSpPr/>
              <p:nvPr/>
            </p:nvSpPr>
            <p:spPr>
              <a:xfrm>
                <a:off x="5093425" y="2535400"/>
                <a:ext cx="17500" cy="16330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532" extrusionOk="0">
                    <a:moveTo>
                      <a:pt x="0" y="1"/>
                    </a:moveTo>
                    <a:lnTo>
                      <a:pt x="0" y="6532"/>
                    </a:lnTo>
                    <a:lnTo>
                      <a:pt x="700" y="6532"/>
                    </a:lnTo>
                    <a:lnTo>
                      <a:pt x="700" y="1"/>
                    </a:lnTo>
                    <a:close/>
                  </a:path>
                </a:pathLst>
              </a:custGeom>
              <a:solidFill>
                <a:srgbClr val="F4E9E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01" name="Google Shape;1701;p42"/>
              <p:cNvSpPr/>
              <p:nvPr/>
            </p:nvSpPr>
            <p:spPr>
              <a:xfrm>
                <a:off x="5088300" y="2530300"/>
                <a:ext cx="27750" cy="17352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6941" extrusionOk="0">
                    <a:moveTo>
                      <a:pt x="700" y="412"/>
                    </a:moveTo>
                    <a:lnTo>
                      <a:pt x="700" y="6531"/>
                    </a:lnTo>
                    <a:lnTo>
                      <a:pt x="410" y="6531"/>
                    </a:lnTo>
                    <a:lnTo>
                      <a:pt x="410" y="412"/>
                    </a:lnTo>
                    <a:close/>
                    <a:moveTo>
                      <a:pt x="0" y="0"/>
                    </a:moveTo>
                    <a:lnTo>
                      <a:pt x="0" y="6941"/>
                    </a:lnTo>
                    <a:lnTo>
                      <a:pt x="1110" y="6941"/>
                    </a:lnTo>
                    <a:lnTo>
                      <a:pt x="11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02" name="Google Shape;1702;p42"/>
              <p:cNvSpPr/>
              <p:nvPr/>
            </p:nvSpPr>
            <p:spPr>
              <a:xfrm>
                <a:off x="6060700" y="3073900"/>
                <a:ext cx="154050" cy="30650"/>
              </a:xfrm>
              <a:custGeom>
                <a:avLst/>
                <a:gdLst/>
                <a:ahLst/>
                <a:cxnLst/>
                <a:rect l="l" t="t" r="r" b="b"/>
                <a:pathLst>
                  <a:path w="6162" h="1226" extrusionOk="0">
                    <a:moveTo>
                      <a:pt x="1" y="0"/>
                    </a:moveTo>
                    <a:lnTo>
                      <a:pt x="1" y="1226"/>
                    </a:lnTo>
                    <a:lnTo>
                      <a:pt x="6161" y="1226"/>
                    </a:lnTo>
                    <a:lnTo>
                      <a:pt x="61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03" name="Google Shape;1703;p42"/>
              <p:cNvSpPr/>
              <p:nvPr/>
            </p:nvSpPr>
            <p:spPr>
              <a:xfrm>
                <a:off x="6055575" y="3068825"/>
                <a:ext cx="164275" cy="40900"/>
              </a:xfrm>
              <a:custGeom>
                <a:avLst/>
                <a:gdLst/>
                <a:ahLst/>
                <a:cxnLst/>
                <a:rect l="l" t="t" r="r" b="b"/>
                <a:pathLst>
                  <a:path w="6571" h="1636" extrusionOk="0">
                    <a:moveTo>
                      <a:pt x="6159" y="406"/>
                    </a:moveTo>
                    <a:lnTo>
                      <a:pt x="6159" y="1224"/>
                    </a:lnTo>
                    <a:lnTo>
                      <a:pt x="408" y="1224"/>
                    </a:lnTo>
                    <a:lnTo>
                      <a:pt x="408" y="406"/>
                    </a:lnTo>
                    <a:close/>
                    <a:moveTo>
                      <a:pt x="1" y="0"/>
                    </a:moveTo>
                    <a:lnTo>
                      <a:pt x="1" y="1635"/>
                    </a:lnTo>
                    <a:lnTo>
                      <a:pt x="6571" y="1635"/>
                    </a:lnTo>
                    <a:lnTo>
                      <a:pt x="657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04" name="Google Shape;1704;p42"/>
              <p:cNvSpPr/>
              <p:nvPr/>
            </p:nvSpPr>
            <p:spPr>
              <a:xfrm>
                <a:off x="4986300" y="2838425"/>
                <a:ext cx="86700" cy="102075"/>
              </a:xfrm>
              <a:custGeom>
                <a:avLst/>
                <a:gdLst/>
                <a:ahLst/>
                <a:cxnLst/>
                <a:rect l="l" t="t" r="r" b="b"/>
                <a:pathLst>
                  <a:path w="3468" h="4083" extrusionOk="0">
                    <a:moveTo>
                      <a:pt x="0" y="0"/>
                    </a:moveTo>
                    <a:lnTo>
                      <a:pt x="0" y="4082"/>
                    </a:lnTo>
                    <a:lnTo>
                      <a:pt x="3468" y="4082"/>
                    </a:lnTo>
                    <a:lnTo>
                      <a:pt x="3468" y="0"/>
                    </a:lnTo>
                    <a:close/>
                  </a:path>
                </a:pathLst>
              </a:custGeom>
              <a:solidFill>
                <a:srgbClr val="F4E9E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05" name="Google Shape;1705;p42"/>
              <p:cNvSpPr/>
              <p:nvPr/>
            </p:nvSpPr>
            <p:spPr>
              <a:xfrm>
                <a:off x="4981175" y="2833350"/>
                <a:ext cx="96950" cy="112275"/>
              </a:xfrm>
              <a:custGeom>
                <a:avLst/>
                <a:gdLst/>
                <a:ahLst/>
                <a:cxnLst/>
                <a:rect l="l" t="t" r="r" b="b"/>
                <a:pathLst>
                  <a:path w="3878" h="4491" extrusionOk="0">
                    <a:moveTo>
                      <a:pt x="3468" y="408"/>
                    </a:moveTo>
                    <a:lnTo>
                      <a:pt x="3468" y="4080"/>
                    </a:lnTo>
                    <a:lnTo>
                      <a:pt x="410" y="4080"/>
                    </a:lnTo>
                    <a:lnTo>
                      <a:pt x="410" y="408"/>
                    </a:lnTo>
                    <a:close/>
                    <a:moveTo>
                      <a:pt x="0" y="0"/>
                    </a:moveTo>
                    <a:lnTo>
                      <a:pt x="0" y="4490"/>
                    </a:lnTo>
                    <a:lnTo>
                      <a:pt x="3878" y="4490"/>
                    </a:lnTo>
                    <a:lnTo>
                      <a:pt x="38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06" name="Google Shape;1706;p42"/>
              <p:cNvSpPr/>
              <p:nvPr/>
            </p:nvSpPr>
            <p:spPr>
              <a:xfrm>
                <a:off x="5121300" y="2838425"/>
                <a:ext cx="86700" cy="102075"/>
              </a:xfrm>
              <a:custGeom>
                <a:avLst/>
                <a:gdLst/>
                <a:ahLst/>
                <a:cxnLst/>
                <a:rect l="l" t="t" r="r" b="b"/>
                <a:pathLst>
                  <a:path w="3468" h="4083" extrusionOk="0">
                    <a:moveTo>
                      <a:pt x="0" y="0"/>
                    </a:moveTo>
                    <a:lnTo>
                      <a:pt x="0" y="4082"/>
                    </a:lnTo>
                    <a:lnTo>
                      <a:pt x="3468" y="4082"/>
                    </a:lnTo>
                    <a:lnTo>
                      <a:pt x="3468" y="0"/>
                    </a:lnTo>
                    <a:close/>
                  </a:path>
                </a:pathLst>
              </a:custGeom>
              <a:solidFill>
                <a:srgbClr val="F4E9E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07" name="Google Shape;1707;p42"/>
              <p:cNvSpPr/>
              <p:nvPr/>
            </p:nvSpPr>
            <p:spPr>
              <a:xfrm>
                <a:off x="5116175" y="2833350"/>
                <a:ext cx="96950" cy="112275"/>
              </a:xfrm>
              <a:custGeom>
                <a:avLst/>
                <a:gdLst/>
                <a:ahLst/>
                <a:cxnLst/>
                <a:rect l="l" t="t" r="r" b="b"/>
                <a:pathLst>
                  <a:path w="3878" h="4491" extrusionOk="0">
                    <a:moveTo>
                      <a:pt x="3468" y="408"/>
                    </a:moveTo>
                    <a:lnTo>
                      <a:pt x="3468" y="4080"/>
                    </a:lnTo>
                    <a:lnTo>
                      <a:pt x="410" y="4080"/>
                    </a:lnTo>
                    <a:lnTo>
                      <a:pt x="410" y="408"/>
                    </a:lnTo>
                    <a:close/>
                    <a:moveTo>
                      <a:pt x="1" y="0"/>
                    </a:moveTo>
                    <a:lnTo>
                      <a:pt x="1" y="4490"/>
                    </a:lnTo>
                    <a:lnTo>
                      <a:pt x="3878" y="4490"/>
                    </a:lnTo>
                    <a:lnTo>
                      <a:pt x="38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08" name="Google Shape;1708;p42"/>
              <p:cNvSpPr/>
              <p:nvPr/>
            </p:nvSpPr>
            <p:spPr>
              <a:xfrm>
                <a:off x="4986300" y="3024450"/>
                <a:ext cx="86700" cy="102025"/>
              </a:xfrm>
              <a:custGeom>
                <a:avLst/>
                <a:gdLst/>
                <a:ahLst/>
                <a:cxnLst/>
                <a:rect l="l" t="t" r="r" b="b"/>
                <a:pathLst>
                  <a:path w="3468" h="4081" extrusionOk="0">
                    <a:moveTo>
                      <a:pt x="0" y="0"/>
                    </a:moveTo>
                    <a:lnTo>
                      <a:pt x="0" y="4080"/>
                    </a:lnTo>
                    <a:lnTo>
                      <a:pt x="3468" y="4080"/>
                    </a:lnTo>
                    <a:lnTo>
                      <a:pt x="3468" y="0"/>
                    </a:lnTo>
                    <a:close/>
                  </a:path>
                </a:pathLst>
              </a:custGeom>
              <a:solidFill>
                <a:srgbClr val="F4E9E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09" name="Google Shape;1709;p42"/>
              <p:cNvSpPr/>
              <p:nvPr/>
            </p:nvSpPr>
            <p:spPr>
              <a:xfrm>
                <a:off x="4981175" y="3019325"/>
                <a:ext cx="96950" cy="112275"/>
              </a:xfrm>
              <a:custGeom>
                <a:avLst/>
                <a:gdLst/>
                <a:ahLst/>
                <a:cxnLst/>
                <a:rect l="l" t="t" r="r" b="b"/>
                <a:pathLst>
                  <a:path w="3878" h="4491" extrusionOk="0">
                    <a:moveTo>
                      <a:pt x="3468" y="410"/>
                    </a:moveTo>
                    <a:lnTo>
                      <a:pt x="3468" y="4080"/>
                    </a:lnTo>
                    <a:lnTo>
                      <a:pt x="410" y="4080"/>
                    </a:lnTo>
                    <a:lnTo>
                      <a:pt x="410" y="410"/>
                    </a:lnTo>
                    <a:close/>
                    <a:moveTo>
                      <a:pt x="0" y="0"/>
                    </a:moveTo>
                    <a:lnTo>
                      <a:pt x="0" y="4490"/>
                    </a:lnTo>
                    <a:lnTo>
                      <a:pt x="3878" y="4490"/>
                    </a:lnTo>
                    <a:lnTo>
                      <a:pt x="38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10" name="Google Shape;1710;p42"/>
              <p:cNvSpPr/>
              <p:nvPr/>
            </p:nvSpPr>
            <p:spPr>
              <a:xfrm>
                <a:off x="5121300" y="3024450"/>
                <a:ext cx="86700" cy="102025"/>
              </a:xfrm>
              <a:custGeom>
                <a:avLst/>
                <a:gdLst/>
                <a:ahLst/>
                <a:cxnLst/>
                <a:rect l="l" t="t" r="r" b="b"/>
                <a:pathLst>
                  <a:path w="3468" h="4081" extrusionOk="0">
                    <a:moveTo>
                      <a:pt x="0" y="0"/>
                    </a:moveTo>
                    <a:lnTo>
                      <a:pt x="0" y="4080"/>
                    </a:lnTo>
                    <a:lnTo>
                      <a:pt x="3468" y="4080"/>
                    </a:lnTo>
                    <a:lnTo>
                      <a:pt x="3468" y="0"/>
                    </a:lnTo>
                    <a:close/>
                  </a:path>
                </a:pathLst>
              </a:custGeom>
              <a:solidFill>
                <a:srgbClr val="F4E9E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11" name="Google Shape;1711;p42"/>
              <p:cNvSpPr/>
              <p:nvPr/>
            </p:nvSpPr>
            <p:spPr>
              <a:xfrm>
                <a:off x="5116175" y="3019325"/>
                <a:ext cx="96950" cy="112275"/>
              </a:xfrm>
              <a:custGeom>
                <a:avLst/>
                <a:gdLst/>
                <a:ahLst/>
                <a:cxnLst/>
                <a:rect l="l" t="t" r="r" b="b"/>
                <a:pathLst>
                  <a:path w="3878" h="4491" extrusionOk="0">
                    <a:moveTo>
                      <a:pt x="3468" y="410"/>
                    </a:moveTo>
                    <a:lnTo>
                      <a:pt x="3468" y="4080"/>
                    </a:lnTo>
                    <a:lnTo>
                      <a:pt x="410" y="4080"/>
                    </a:lnTo>
                    <a:lnTo>
                      <a:pt x="410" y="410"/>
                    </a:lnTo>
                    <a:close/>
                    <a:moveTo>
                      <a:pt x="1" y="0"/>
                    </a:moveTo>
                    <a:lnTo>
                      <a:pt x="1" y="4490"/>
                    </a:lnTo>
                    <a:lnTo>
                      <a:pt x="3878" y="4490"/>
                    </a:lnTo>
                    <a:lnTo>
                      <a:pt x="38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12" name="Google Shape;1712;p42"/>
              <p:cNvSpPr/>
              <p:nvPr/>
            </p:nvSpPr>
            <p:spPr>
              <a:xfrm>
                <a:off x="4986300" y="3214075"/>
                <a:ext cx="86700" cy="102025"/>
              </a:xfrm>
              <a:custGeom>
                <a:avLst/>
                <a:gdLst/>
                <a:ahLst/>
                <a:cxnLst/>
                <a:rect l="l" t="t" r="r" b="b"/>
                <a:pathLst>
                  <a:path w="3468" h="4081" extrusionOk="0">
                    <a:moveTo>
                      <a:pt x="0" y="0"/>
                    </a:moveTo>
                    <a:lnTo>
                      <a:pt x="0" y="4080"/>
                    </a:lnTo>
                    <a:lnTo>
                      <a:pt x="3468" y="4080"/>
                    </a:lnTo>
                    <a:lnTo>
                      <a:pt x="3468" y="0"/>
                    </a:lnTo>
                    <a:close/>
                  </a:path>
                </a:pathLst>
              </a:custGeom>
              <a:solidFill>
                <a:srgbClr val="F4E9E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13" name="Google Shape;1713;p42"/>
              <p:cNvSpPr/>
              <p:nvPr/>
            </p:nvSpPr>
            <p:spPr>
              <a:xfrm>
                <a:off x="4981175" y="3208950"/>
                <a:ext cx="96950" cy="112275"/>
              </a:xfrm>
              <a:custGeom>
                <a:avLst/>
                <a:gdLst/>
                <a:ahLst/>
                <a:cxnLst/>
                <a:rect l="l" t="t" r="r" b="b"/>
                <a:pathLst>
                  <a:path w="3878" h="4491" extrusionOk="0">
                    <a:moveTo>
                      <a:pt x="3468" y="410"/>
                    </a:moveTo>
                    <a:lnTo>
                      <a:pt x="3468" y="4080"/>
                    </a:lnTo>
                    <a:lnTo>
                      <a:pt x="410" y="4080"/>
                    </a:lnTo>
                    <a:lnTo>
                      <a:pt x="410" y="410"/>
                    </a:lnTo>
                    <a:close/>
                    <a:moveTo>
                      <a:pt x="0" y="0"/>
                    </a:moveTo>
                    <a:lnTo>
                      <a:pt x="0" y="4490"/>
                    </a:lnTo>
                    <a:lnTo>
                      <a:pt x="3878" y="4490"/>
                    </a:lnTo>
                    <a:lnTo>
                      <a:pt x="38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14" name="Google Shape;1714;p42"/>
              <p:cNvSpPr/>
              <p:nvPr/>
            </p:nvSpPr>
            <p:spPr>
              <a:xfrm>
                <a:off x="5121300" y="3214075"/>
                <a:ext cx="86700" cy="102025"/>
              </a:xfrm>
              <a:custGeom>
                <a:avLst/>
                <a:gdLst/>
                <a:ahLst/>
                <a:cxnLst/>
                <a:rect l="l" t="t" r="r" b="b"/>
                <a:pathLst>
                  <a:path w="3468" h="4081" extrusionOk="0">
                    <a:moveTo>
                      <a:pt x="0" y="0"/>
                    </a:moveTo>
                    <a:lnTo>
                      <a:pt x="0" y="4080"/>
                    </a:lnTo>
                    <a:lnTo>
                      <a:pt x="3468" y="4080"/>
                    </a:lnTo>
                    <a:lnTo>
                      <a:pt x="3468" y="0"/>
                    </a:lnTo>
                    <a:close/>
                  </a:path>
                </a:pathLst>
              </a:custGeom>
              <a:solidFill>
                <a:srgbClr val="F4E9E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15" name="Google Shape;1715;p42"/>
              <p:cNvSpPr/>
              <p:nvPr/>
            </p:nvSpPr>
            <p:spPr>
              <a:xfrm>
                <a:off x="5116175" y="3208950"/>
                <a:ext cx="96950" cy="112275"/>
              </a:xfrm>
              <a:custGeom>
                <a:avLst/>
                <a:gdLst/>
                <a:ahLst/>
                <a:cxnLst/>
                <a:rect l="l" t="t" r="r" b="b"/>
                <a:pathLst>
                  <a:path w="3878" h="4491" extrusionOk="0">
                    <a:moveTo>
                      <a:pt x="3468" y="410"/>
                    </a:moveTo>
                    <a:lnTo>
                      <a:pt x="3468" y="4080"/>
                    </a:lnTo>
                    <a:lnTo>
                      <a:pt x="410" y="4080"/>
                    </a:lnTo>
                    <a:lnTo>
                      <a:pt x="410" y="410"/>
                    </a:lnTo>
                    <a:close/>
                    <a:moveTo>
                      <a:pt x="1" y="0"/>
                    </a:moveTo>
                    <a:lnTo>
                      <a:pt x="1" y="4490"/>
                    </a:lnTo>
                    <a:lnTo>
                      <a:pt x="3878" y="4490"/>
                    </a:lnTo>
                    <a:lnTo>
                      <a:pt x="38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16" name="Google Shape;1716;p42"/>
              <p:cNvSpPr/>
              <p:nvPr/>
            </p:nvSpPr>
            <p:spPr>
              <a:xfrm>
                <a:off x="4664175" y="3014875"/>
                <a:ext cx="263375" cy="591425"/>
              </a:xfrm>
              <a:custGeom>
                <a:avLst/>
                <a:gdLst/>
                <a:ahLst/>
                <a:cxnLst/>
                <a:rect l="l" t="t" r="r" b="b"/>
                <a:pathLst>
                  <a:path w="10535" h="23657" extrusionOk="0">
                    <a:moveTo>
                      <a:pt x="1" y="1"/>
                    </a:moveTo>
                    <a:lnTo>
                      <a:pt x="1" y="23656"/>
                    </a:lnTo>
                    <a:lnTo>
                      <a:pt x="10535" y="23656"/>
                    </a:lnTo>
                    <a:lnTo>
                      <a:pt x="105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17" name="Google Shape;1717;p42"/>
              <p:cNvSpPr/>
              <p:nvPr/>
            </p:nvSpPr>
            <p:spPr>
              <a:xfrm>
                <a:off x="4659000" y="3009775"/>
                <a:ext cx="273675" cy="601650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24066" extrusionOk="0">
                    <a:moveTo>
                      <a:pt x="10539" y="410"/>
                    </a:moveTo>
                    <a:lnTo>
                      <a:pt x="10539" y="23657"/>
                    </a:lnTo>
                    <a:lnTo>
                      <a:pt x="413" y="23657"/>
                    </a:lnTo>
                    <a:lnTo>
                      <a:pt x="413" y="410"/>
                    </a:lnTo>
                    <a:close/>
                    <a:moveTo>
                      <a:pt x="1" y="0"/>
                    </a:moveTo>
                    <a:lnTo>
                      <a:pt x="1" y="24065"/>
                    </a:lnTo>
                    <a:lnTo>
                      <a:pt x="10947" y="24065"/>
                    </a:lnTo>
                    <a:lnTo>
                      <a:pt x="109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18" name="Google Shape;1718;p42"/>
              <p:cNvSpPr/>
              <p:nvPr/>
            </p:nvSpPr>
            <p:spPr>
              <a:xfrm>
                <a:off x="4710075" y="3096150"/>
                <a:ext cx="69825" cy="64150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2566" extrusionOk="0">
                    <a:moveTo>
                      <a:pt x="1" y="1"/>
                    </a:moveTo>
                    <a:lnTo>
                      <a:pt x="1" y="2566"/>
                    </a:lnTo>
                    <a:lnTo>
                      <a:pt x="2793" y="2566"/>
                    </a:lnTo>
                    <a:lnTo>
                      <a:pt x="279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19" name="Google Shape;1719;p42"/>
              <p:cNvSpPr/>
              <p:nvPr/>
            </p:nvSpPr>
            <p:spPr>
              <a:xfrm>
                <a:off x="4818775" y="3096150"/>
                <a:ext cx="69775" cy="64150"/>
              </a:xfrm>
              <a:custGeom>
                <a:avLst/>
                <a:gdLst/>
                <a:ahLst/>
                <a:cxnLst/>
                <a:rect l="l" t="t" r="r" b="b"/>
                <a:pathLst>
                  <a:path w="2791" h="2566" extrusionOk="0">
                    <a:moveTo>
                      <a:pt x="1" y="1"/>
                    </a:moveTo>
                    <a:lnTo>
                      <a:pt x="1" y="2566"/>
                    </a:lnTo>
                    <a:lnTo>
                      <a:pt x="2791" y="2566"/>
                    </a:lnTo>
                    <a:lnTo>
                      <a:pt x="279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20" name="Google Shape;1720;p42"/>
              <p:cNvSpPr/>
              <p:nvPr/>
            </p:nvSpPr>
            <p:spPr>
              <a:xfrm>
                <a:off x="4710075" y="3232975"/>
                <a:ext cx="69825" cy="64150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2566" extrusionOk="0">
                    <a:moveTo>
                      <a:pt x="1" y="1"/>
                    </a:moveTo>
                    <a:lnTo>
                      <a:pt x="1" y="2566"/>
                    </a:lnTo>
                    <a:lnTo>
                      <a:pt x="2793" y="2566"/>
                    </a:lnTo>
                    <a:lnTo>
                      <a:pt x="279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21" name="Google Shape;1721;p42"/>
              <p:cNvSpPr/>
              <p:nvPr/>
            </p:nvSpPr>
            <p:spPr>
              <a:xfrm>
                <a:off x="4818775" y="3232975"/>
                <a:ext cx="69775" cy="64150"/>
              </a:xfrm>
              <a:custGeom>
                <a:avLst/>
                <a:gdLst/>
                <a:ahLst/>
                <a:cxnLst/>
                <a:rect l="l" t="t" r="r" b="b"/>
                <a:pathLst>
                  <a:path w="2791" h="2566" extrusionOk="0">
                    <a:moveTo>
                      <a:pt x="1" y="1"/>
                    </a:moveTo>
                    <a:lnTo>
                      <a:pt x="1" y="2566"/>
                    </a:lnTo>
                    <a:lnTo>
                      <a:pt x="2791" y="2566"/>
                    </a:lnTo>
                    <a:lnTo>
                      <a:pt x="279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22" name="Google Shape;1722;p42"/>
              <p:cNvSpPr/>
              <p:nvPr/>
            </p:nvSpPr>
            <p:spPr>
              <a:xfrm>
                <a:off x="4710075" y="3366400"/>
                <a:ext cx="69825" cy="64200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2568" extrusionOk="0">
                    <a:moveTo>
                      <a:pt x="1" y="1"/>
                    </a:moveTo>
                    <a:lnTo>
                      <a:pt x="1" y="2568"/>
                    </a:lnTo>
                    <a:lnTo>
                      <a:pt x="2793" y="2568"/>
                    </a:lnTo>
                    <a:lnTo>
                      <a:pt x="279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23" name="Google Shape;1723;p42"/>
              <p:cNvSpPr/>
              <p:nvPr/>
            </p:nvSpPr>
            <p:spPr>
              <a:xfrm>
                <a:off x="4818775" y="3366400"/>
                <a:ext cx="69775" cy="64200"/>
              </a:xfrm>
              <a:custGeom>
                <a:avLst/>
                <a:gdLst/>
                <a:ahLst/>
                <a:cxnLst/>
                <a:rect l="l" t="t" r="r" b="b"/>
                <a:pathLst>
                  <a:path w="2791" h="2568" extrusionOk="0">
                    <a:moveTo>
                      <a:pt x="1" y="1"/>
                    </a:moveTo>
                    <a:lnTo>
                      <a:pt x="1" y="2568"/>
                    </a:lnTo>
                    <a:lnTo>
                      <a:pt x="2791" y="2568"/>
                    </a:lnTo>
                    <a:lnTo>
                      <a:pt x="279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24" name="Google Shape;1724;p42"/>
              <p:cNvSpPr/>
              <p:nvPr/>
            </p:nvSpPr>
            <p:spPr>
              <a:xfrm>
                <a:off x="5651300" y="2751325"/>
                <a:ext cx="3006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2027" h="1" extrusionOk="0">
                    <a:moveTo>
                      <a:pt x="12027" y="1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F4E9E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25" name="Google Shape;1725;p42"/>
              <p:cNvSpPr/>
              <p:nvPr/>
            </p:nvSpPr>
            <p:spPr>
              <a:xfrm>
                <a:off x="5651300" y="2746225"/>
                <a:ext cx="3006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12027" h="410" extrusionOk="0">
                    <a:moveTo>
                      <a:pt x="1" y="0"/>
                    </a:moveTo>
                    <a:lnTo>
                      <a:pt x="1" y="410"/>
                    </a:lnTo>
                    <a:lnTo>
                      <a:pt x="12027" y="410"/>
                    </a:lnTo>
                    <a:lnTo>
                      <a:pt x="1202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26" name="Google Shape;1726;p42"/>
              <p:cNvSpPr/>
              <p:nvPr/>
            </p:nvSpPr>
            <p:spPr>
              <a:xfrm>
                <a:off x="5656175" y="2850725"/>
                <a:ext cx="3006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2027" h="1" extrusionOk="0">
                    <a:moveTo>
                      <a:pt x="12027" y="1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F4E9E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27" name="Google Shape;1727;p42"/>
              <p:cNvSpPr/>
              <p:nvPr/>
            </p:nvSpPr>
            <p:spPr>
              <a:xfrm>
                <a:off x="5656175" y="2845650"/>
                <a:ext cx="300675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12027" h="409" extrusionOk="0">
                    <a:moveTo>
                      <a:pt x="1" y="1"/>
                    </a:moveTo>
                    <a:lnTo>
                      <a:pt x="1" y="408"/>
                    </a:lnTo>
                    <a:lnTo>
                      <a:pt x="12027" y="408"/>
                    </a:lnTo>
                    <a:lnTo>
                      <a:pt x="120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28" name="Google Shape;1728;p42"/>
              <p:cNvSpPr/>
              <p:nvPr/>
            </p:nvSpPr>
            <p:spPr>
              <a:xfrm>
                <a:off x="5648850" y="2959725"/>
                <a:ext cx="3006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2026" h="1" extrusionOk="0">
                    <a:moveTo>
                      <a:pt x="12026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4E9E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29" name="Google Shape;1729;p42"/>
              <p:cNvSpPr/>
              <p:nvPr/>
            </p:nvSpPr>
            <p:spPr>
              <a:xfrm>
                <a:off x="5648850" y="2954600"/>
                <a:ext cx="30065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12026" h="411" extrusionOk="0">
                    <a:moveTo>
                      <a:pt x="0" y="1"/>
                    </a:moveTo>
                    <a:lnTo>
                      <a:pt x="0" y="410"/>
                    </a:lnTo>
                    <a:lnTo>
                      <a:pt x="12026" y="410"/>
                    </a:lnTo>
                    <a:lnTo>
                      <a:pt x="120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30" name="Google Shape;1730;p42"/>
              <p:cNvSpPr/>
              <p:nvPr/>
            </p:nvSpPr>
            <p:spPr>
              <a:xfrm>
                <a:off x="5653725" y="3059175"/>
                <a:ext cx="3006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2027" h="1" extrusionOk="0">
                    <a:moveTo>
                      <a:pt x="12026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4E9E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31" name="Google Shape;1731;p42"/>
              <p:cNvSpPr/>
              <p:nvPr/>
            </p:nvSpPr>
            <p:spPr>
              <a:xfrm>
                <a:off x="5653725" y="3054050"/>
                <a:ext cx="3006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12027" h="411" extrusionOk="0">
                    <a:moveTo>
                      <a:pt x="0" y="0"/>
                    </a:moveTo>
                    <a:lnTo>
                      <a:pt x="0" y="410"/>
                    </a:lnTo>
                    <a:lnTo>
                      <a:pt x="12026" y="410"/>
                    </a:lnTo>
                    <a:lnTo>
                      <a:pt x="120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32" name="Google Shape;1732;p42"/>
              <p:cNvSpPr/>
              <p:nvPr/>
            </p:nvSpPr>
            <p:spPr>
              <a:xfrm>
                <a:off x="5646375" y="3145350"/>
                <a:ext cx="3006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2027" h="1" extrusionOk="0">
                    <a:moveTo>
                      <a:pt x="12027" y="1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F4E9E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33" name="Google Shape;1733;p42"/>
              <p:cNvSpPr/>
              <p:nvPr/>
            </p:nvSpPr>
            <p:spPr>
              <a:xfrm>
                <a:off x="5646375" y="3140225"/>
                <a:ext cx="3006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12027" h="411" extrusionOk="0">
                    <a:moveTo>
                      <a:pt x="1" y="1"/>
                    </a:moveTo>
                    <a:lnTo>
                      <a:pt x="1" y="411"/>
                    </a:lnTo>
                    <a:lnTo>
                      <a:pt x="12027" y="411"/>
                    </a:lnTo>
                    <a:lnTo>
                      <a:pt x="120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34" name="Google Shape;1734;p42"/>
              <p:cNvSpPr/>
              <p:nvPr/>
            </p:nvSpPr>
            <p:spPr>
              <a:xfrm>
                <a:off x="5651300" y="3244750"/>
                <a:ext cx="3006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2027" h="1" extrusionOk="0">
                    <a:moveTo>
                      <a:pt x="12027" y="1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F4E9E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35" name="Google Shape;1735;p42"/>
              <p:cNvSpPr/>
              <p:nvPr/>
            </p:nvSpPr>
            <p:spPr>
              <a:xfrm>
                <a:off x="5651300" y="3239575"/>
                <a:ext cx="3006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12027" h="411" extrusionOk="0">
                    <a:moveTo>
                      <a:pt x="1" y="1"/>
                    </a:moveTo>
                    <a:lnTo>
                      <a:pt x="1" y="410"/>
                    </a:lnTo>
                    <a:lnTo>
                      <a:pt x="12027" y="410"/>
                    </a:lnTo>
                    <a:lnTo>
                      <a:pt x="120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36" name="Google Shape;1736;p42"/>
              <p:cNvSpPr/>
              <p:nvPr/>
            </p:nvSpPr>
            <p:spPr>
              <a:xfrm>
                <a:off x="5646375" y="3365575"/>
                <a:ext cx="3006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2027" h="1" extrusionOk="0">
                    <a:moveTo>
                      <a:pt x="12027" y="0"/>
                    </a:moveTo>
                    <a:lnTo>
                      <a:pt x="1" y="0"/>
                    </a:lnTo>
                  </a:path>
                </a:pathLst>
              </a:custGeom>
              <a:solidFill>
                <a:srgbClr val="F4E9E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37" name="Google Shape;1737;p42"/>
              <p:cNvSpPr/>
              <p:nvPr/>
            </p:nvSpPr>
            <p:spPr>
              <a:xfrm>
                <a:off x="5646375" y="3360450"/>
                <a:ext cx="3006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12027" h="411" extrusionOk="0">
                    <a:moveTo>
                      <a:pt x="1" y="0"/>
                    </a:moveTo>
                    <a:lnTo>
                      <a:pt x="1" y="410"/>
                    </a:lnTo>
                    <a:lnTo>
                      <a:pt x="12027" y="410"/>
                    </a:lnTo>
                    <a:lnTo>
                      <a:pt x="1202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38" name="Google Shape;1738;p42"/>
              <p:cNvSpPr/>
              <p:nvPr/>
            </p:nvSpPr>
            <p:spPr>
              <a:xfrm>
                <a:off x="5651300" y="3464900"/>
                <a:ext cx="3006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2027" h="1" extrusionOk="0">
                    <a:moveTo>
                      <a:pt x="12027" y="1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F4E9E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39" name="Google Shape;1739;p42"/>
              <p:cNvSpPr/>
              <p:nvPr/>
            </p:nvSpPr>
            <p:spPr>
              <a:xfrm>
                <a:off x="5651300" y="3459850"/>
                <a:ext cx="3006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12027" h="408" extrusionOk="0">
                    <a:moveTo>
                      <a:pt x="1" y="0"/>
                    </a:moveTo>
                    <a:lnTo>
                      <a:pt x="1" y="408"/>
                    </a:lnTo>
                    <a:lnTo>
                      <a:pt x="12027" y="408"/>
                    </a:lnTo>
                    <a:lnTo>
                      <a:pt x="1202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40" name="Google Shape;1740;p42"/>
          <p:cNvSpPr txBox="1">
            <a:spLocks noGrp="1"/>
          </p:cNvSpPr>
          <p:nvPr>
            <p:ph type="subTitle" idx="1"/>
          </p:nvPr>
        </p:nvSpPr>
        <p:spPr>
          <a:xfrm>
            <a:off x="3214600" y="5343851"/>
            <a:ext cx="5762800" cy="53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 sz="1850"/>
              <a:t>Modeling the Data for Predictions and in depth Analysis</a:t>
            </a:r>
          </a:p>
        </p:txBody>
      </p:sp>
      <p:sp>
        <p:nvSpPr>
          <p:cNvPr id="1741" name="Google Shape;1741;p42"/>
          <p:cNvSpPr txBox="1">
            <a:spLocks noGrp="1"/>
          </p:cNvSpPr>
          <p:nvPr>
            <p:ph type="title" idx="2"/>
          </p:nvPr>
        </p:nvSpPr>
        <p:spPr>
          <a:xfrm>
            <a:off x="5269800" y="1797517"/>
            <a:ext cx="1652400" cy="1173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03</a:t>
            </a:r>
            <a:endParaRPr/>
          </a:p>
        </p:txBody>
      </p:sp>
      <p:sp>
        <p:nvSpPr>
          <p:cNvPr id="1742" name="Google Shape;1742;p42"/>
          <p:cNvSpPr txBox="1">
            <a:spLocks noGrp="1"/>
          </p:cNvSpPr>
          <p:nvPr>
            <p:ph type="title"/>
          </p:nvPr>
        </p:nvSpPr>
        <p:spPr>
          <a:xfrm>
            <a:off x="3214600" y="3641851"/>
            <a:ext cx="5762800" cy="1702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Models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45505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23EE3-F20F-9587-344A-E2694EE81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624" y="152400"/>
            <a:ext cx="9340476" cy="983349"/>
          </a:xfrm>
        </p:spPr>
        <p:txBody>
          <a:bodyPr/>
          <a:lstStyle/>
          <a:p>
            <a:r>
              <a:rPr lang="en-US"/>
              <a:t>Airbnb Pricing Group by K-Means</a:t>
            </a:r>
          </a:p>
        </p:txBody>
      </p:sp>
      <p:pic>
        <p:nvPicPr>
          <p:cNvPr id="6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347C7EAB-E0CB-C8B5-8FA2-401ECDC43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24" y="1318998"/>
            <a:ext cx="5789084" cy="3253268"/>
          </a:xfrm>
          <a:prstGeom prst="rect">
            <a:avLst/>
          </a:prstGeom>
        </p:spPr>
      </p:pic>
      <p:pic>
        <p:nvPicPr>
          <p:cNvPr id="7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55925DC3-5583-04D6-7E41-CA65818FD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612" y="1318998"/>
            <a:ext cx="5789084" cy="32532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B714ED-9E21-4029-C5B7-E8AE29AC39A5}"/>
              </a:ext>
            </a:extLst>
          </p:cNvPr>
          <p:cNvSpPr txBox="1"/>
          <p:nvPr/>
        </p:nvSpPr>
        <p:spPr>
          <a:xfrm>
            <a:off x="3117166" y="4902200"/>
            <a:ext cx="5292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 large number of price outliers in the data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Manhattan has the largest group of 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Cleaning method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Lower = Quantile 1 – 1.5 * IQR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Upper = Quantile 3 + 1.5 * IQR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70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Map&#10;&#10;Description automatically generated">
            <a:extLst>
              <a:ext uri="{FF2B5EF4-FFF2-40B4-BE49-F238E27FC236}">
                <a16:creationId xmlns:a16="http://schemas.microsoft.com/office/drawing/2014/main" id="{2799EB1E-A1B7-64D4-C721-BF7C4E9F94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55" t="1211" r="19008" b="-1"/>
          <a:stretch/>
        </p:blipFill>
        <p:spPr>
          <a:xfrm>
            <a:off x="204968" y="1179943"/>
            <a:ext cx="5803303" cy="5170057"/>
          </a:xfrm>
          <a:prstGeom prst="rect">
            <a:avLst/>
          </a:prstGeom>
        </p:spPr>
      </p:pic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65FBF575-EABF-325A-FE12-EA84A7121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299" y="1179943"/>
            <a:ext cx="5902201" cy="320648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0FEF9DD-B07C-9BB8-964C-024433728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624" y="152400"/>
            <a:ext cx="9340476" cy="983349"/>
          </a:xfrm>
        </p:spPr>
        <p:txBody>
          <a:bodyPr/>
          <a:lstStyle/>
          <a:p>
            <a:r>
              <a:rPr lang="en-US"/>
              <a:t>Airbnb Pricing Group by K-Means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48B9F1-0168-BE95-D960-638EBF827D5E}"/>
              </a:ext>
            </a:extLst>
          </p:cNvPr>
          <p:cNvSpPr txBox="1"/>
          <p:nvPr/>
        </p:nvSpPr>
        <p:spPr>
          <a:xfrm>
            <a:off x="6096000" y="4521200"/>
            <a:ext cx="5832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Kmeans</a:t>
            </a:r>
            <a:r>
              <a:rPr lang="en-US"/>
              <a:t> model (k =3)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Expensive, Average, &amp; Cheap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Majority of the Airbnb pricing falls into the Average pricing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Location, Location, Location </a:t>
            </a:r>
          </a:p>
        </p:txBody>
      </p:sp>
    </p:spTree>
    <p:extLst>
      <p:ext uri="{BB962C8B-B14F-4D97-AF65-F5344CB8AC3E}">
        <p14:creationId xmlns:p14="http://schemas.microsoft.com/office/powerpoint/2010/main" val="3521617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833F-A9EA-AD7F-373E-B375CC272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9371" y="5125746"/>
            <a:ext cx="8053256" cy="1702000"/>
          </a:xfrm>
        </p:spPr>
        <p:txBody>
          <a:bodyPr/>
          <a:lstStyle/>
          <a:p>
            <a:r>
              <a:rPr lang="en-US"/>
              <a:t> Logistical Regression</a:t>
            </a: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15AF6FF0-1100-8256-6A4B-0AF54D739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350682"/>
            <a:ext cx="5791199" cy="2796709"/>
          </a:xfrm>
          <a:prstGeom prst="rect">
            <a:avLst/>
          </a:prstGeom>
        </p:spPr>
      </p:pic>
      <p:pic>
        <p:nvPicPr>
          <p:cNvPr id="7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61D81C7-59CA-8170-5FC8-0190D38CF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119" y="3783389"/>
            <a:ext cx="6401691" cy="134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974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889CFAFA-8361-4C68-58D8-EE5BC271A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83" y="144212"/>
            <a:ext cx="11477234" cy="646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059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B9F25-6267-AEF4-678E-082F76B33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6449" y="5154169"/>
            <a:ext cx="9033050" cy="1702000"/>
          </a:xfrm>
        </p:spPr>
        <p:txBody>
          <a:bodyPr/>
          <a:lstStyle/>
          <a:p>
            <a:r>
              <a:rPr lang="en-US"/>
              <a:t>Sentiment Decision Tree</a:t>
            </a:r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DDDD9E4-7634-217E-2BD9-9A30F2CE4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321" y="3086306"/>
            <a:ext cx="3162479" cy="1216324"/>
          </a:xfrm>
          <a:prstGeom prst="rect">
            <a:avLst/>
          </a:prstGeom>
        </p:spPr>
      </p:pic>
      <p:pic>
        <p:nvPicPr>
          <p:cNvPr id="6" name="Picture 6" descr="Timeline&#10;&#10;Description automatically generated">
            <a:extLst>
              <a:ext uri="{FF2B5EF4-FFF2-40B4-BE49-F238E27FC236}">
                <a16:creationId xmlns:a16="http://schemas.microsoft.com/office/drawing/2014/main" id="{D7BDEEA7-2EEA-0F5D-1113-20FC4947E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14" y="404245"/>
            <a:ext cx="4979029" cy="49849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3399E8-B259-F7CF-626E-F97C092FE49A}"/>
              </a:ext>
            </a:extLst>
          </p:cNvPr>
          <p:cNvSpPr txBox="1"/>
          <p:nvPr/>
        </p:nvSpPr>
        <p:spPr>
          <a:xfrm>
            <a:off x="4071937" y="1920875"/>
            <a:ext cx="3079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Arial"/>
              </a:rPr>
              <a:t>+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A61F20-4219-426B-9719-834424939C21}"/>
              </a:ext>
            </a:extLst>
          </p:cNvPr>
          <p:cNvSpPr txBox="1"/>
          <p:nvPr/>
        </p:nvSpPr>
        <p:spPr>
          <a:xfrm>
            <a:off x="4111625" y="2222500"/>
            <a:ext cx="3079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Arial"/>
              </a:rPr>
              <a:t>-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CD5354-BFD7-EAF4-53E4-78536CD4D198}"/>
              </a:ext>
            </a:extLst>
          </p:cNvPr>
          <p:cNvSpPr txBox="1"/>
          <p:nvPr/>
        </p:nvSpPr>
        <p:spPr>
          <a:xfrm>
            <a:off x="4111625" y="2071687"/>
            <a:ext cx="3079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AD9D5B18-6D7D-1612-4ED8-C000BD61F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1456" y="2004505"/>
            <a:ext cx="6136257" cy="87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745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2" name="Google Shape;1622;p42"/>
          <p:cNvGrpSpPr/>
          <p:nvPr/>
        </p:nvGrpSpPr>
        <p:grpSpPr>
          <a:xfrm>
            <a:off x="4653799" y="983341"/>
            <a:ext cx="2884403" cy="2471055"/>
            <a:chOff x="2574230" y="342475"/>
            <a:chExt cx="3935423" cy="3370846"/>
          </a:xfrm>
        </p:grpSpPr>
        <p:grpSp>
          <p:nvGrpSpPr>
            <p:cNvPr id="1623" name="Google Shape;1623;p42"/>
            <p:cNvGrpSpPr/>
            <p:nvPr/>
          </p:nvGrpSpPr>
          <p:grpSpPr>
            <a:xfrm>
              <a:off x="2574230" y="342475"/>
              <a:ext cx="3935423" cy="3370846"/>
              <a:chOff x="2574230" y="342475"/>
              <a:chExt cx="3935423" cy="3370846"/>
            </a:xfrm>
          </p:grpSpPr>
          <p:grpSp>
            <p:nvGrpSpPr>
              <p:cNvPr id="1624" name="Google Shape;1624;p42"/>
              <p:cNvGrpSpPr/>
              <p:nvPr/>
            </p:nvGrpSpPr>
            <p:grpSpPr>
              <a:xfrm>
                <a:off x="2574230" y="539990"/>
                <a:ext cx="3935423" cy="3173331"/>
                <a:chOff x="2574230" y="539990"/>
                <a:chExt cx="3935423" cy="3173331"/>
              </a:xfrm>
            </p:grpSpPr>
            <p:sp>
              <p:nvSpPr>
                <p:cNvPr id="1625" name="Google Shape;1625;p42"/>
                <p:cNvSpPr/>
                <p:nvPr/>
              </p:nvSpPr>
              <p:spPr>
                <a:xfrm>
                  <a:off x="2574230" y="983287"/>
                  <a:ext cx="3935423" cy="2730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38" h="58875" extrusionOk="0">
                      <a:moveTo>
                        <a:pt x="27109" y="1"/>
                      </a:moveTo>
                      <a:cubicBezTo>
                        <a:pt x="21245" y="1"/>
                        <a:pt x="14813" y="2612"/>
                        <a:pt x="9991" y="11566"/>
                      </a:cubicBezTo>
                      <a:cubicBezTo>
                        <a:pt x="0" y="30120"/>
                        <a:pt x="15968" y="58618"/>
                        <a:pt x="42419" y="58874"/>
                      </a:cubicBezTo>
                      <a:cubicBezTo>
                        <a:pt x="68870" y="58620"/>
                        <a:pt x="84837" y="30122"/>
                        <a:pt x="74847" y="11566"/>
                      </a:cubicBezTo>
                      <a:cubicBezTo>
                        <a:pt x="70025" y="2612"/>
                        <a:pt x="63592" y="1"/>
                        <a:pt x="57728" y="1"/>
                      </a:cubicBezTo>
                      <a:cubicBezTo>
                        <a:pt x="54011" y="1"/>
                        <a:pt x="50522" y="1050"/>
                        <a:pt x="47817" y="2198"/>
                      </a:cubicBezTo>
                      <a:cubicBezTo>
                        <a:pt x="46089" y="2932"/>
                        <a:pt x="44254" y="3299"/>
                        <a:pt x="42419" y="3299"/>
                      </a:cubicBezTo>
                      <a:cubicBezTo>
                        <a:pt x="40584" y="3299"/>
                        <a:pt x="38749" y="2932"/>
                        <a:pt x="37021" y="2198"/>
                      </a:cubicBezTo>
                      <a:cubicBezTo>
                        <a:pt x="34315" y="1050"/>
                        <a:pt x="30826" y="1"/>
                        <a:pt x="2710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26" name="Google Shape;1626;p42"/>
                <p:cNvSpPr/>
                <p:nvPr/>
              </p:nvSpPr>
              <p:spPr>
                <a:xfrm>
                  <a:off x="2939393" y="1638773"/>
                  <a:ext cx="3502442" cy="20744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4" h="44737" extrusionOk="0">
                      <a:moveTo>
                        <a:pt x="68169" y="1"/>
                      </a:moveTo>
                      <a:cubicBezTo>
                        <a:pt x="72111" y="18043"/>
                        <a:pt x="56880" y="40605"/>
                        <a:pt x="33357" y="40830"/>
                      </a:cubicBezTo>
                      <a:cubicBezTo>
                        <a:pt x="17031" y="40672"/>
                        <a:pt x="4700" y="29752"/>
                        <a:pt x="1" y="17052"/>
                      </a:cubicBezTo>
                      <a:lnTo>
                        <a:pt x="1" y="17052"/>
                      </a:lnTo>
                      <a:cubicBezTo>
                        <a:pt x="3431" y="31334"/>
                        <a:pt x="16564" y="44563"/>
                        <a:pt x="34547" y="44736"/>
                      </a:cubicBezTo>
                      <a:cubicBezTo>
                        <a:pt x="59806" y="44494"/>
                        <a:pt x="75504" y="18500"/>
                        <a:pt x="6816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27" name="Google Shape;1627;p42"/>
                <p:cNvSpPr/>
                <p:nvPr/>
              </p:nvSpPr>
              <p:spPr>
                <a:xfrm>
                  <a:off x="4562399" y="539990"/>
                  <a:ext cx="591951" cy="4973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61" h="10726" extrusionOk="0">
                      <a:moveTo>
                        <a:pt x="10482" y="1"/>
                      </a:moveTo>
                      <a:cubicBezTo>
                        <a:pt x="10372" y="1"/>
                        <a:pt x="10260" y="10"/>
                        <a:pt x="10146" y="30"/>
                      </a:cubicBezTo>
                      <a:cubicBezTo>
                        <a:pt x="7347" y="513"/>
                        <a:pt x="3609" y="1311"/>
                        <a:pt x="2382" y="2288"/>
                      </a:cubicBezTo>
                      <a:cubicBezTo>
                        <a:pt x="337" y="3915"/>
                        <a:pt x="0" y="6892"/>
                        <a:pt x="1627" y="8939"/>
                      </a:cubicBezTo>
                      <a:cubicBezTo>
                        <a:pt x="2562" y="10114"/>
                        <a:pt x="3940" y="10725"/>
                        <a:pt x="5333" y="10725"/>
                      </a:cubicBezTo>
                      <a:cubicBezTo>
                        <a:pt x="6366" y="10725"/>
                        <a:pt x="7407" y="10389"/>
                        <a:pt x="8279" y="9695"/>
                      </a:cubicBezTo>
                      <a:cubicBezTo>
                        <a:pt x="9506" y="8718"/>
                        <a:pt x="11123" y="5253"/>
                        <a:pt x="12221" y="2640"/>
                      </a:cubicBezTo>
                      <a:cubicBezTo>
                        <a:pt x="12761" y="1360"/>
                        <a:pt x="11797" y="1"/>
                        <a:pt x="1048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628" name="Google Shape;1628;p42"/>
              <p:cNvSpPr/>
              <p:nvPr/>
            </p:nvSpPr>
            <p:spPr>
              <a:xfrm rot="9837823">
                <a:off x="4406787" y="1167513"/>
                <a:ext cx="325526" cy="248967"/>
              </a:xfrm>
              <a:custGeom>
                <a:avLst/>
                <a:gdLst/>
                <a:ahLst/>
                <a:cxnLst/>
                <a:rect l="l" t="t" r="r" b="b"/>
                <a:pathLst>
                  <a:path w="3457" h="2592" extrusionOk="0">
                    <a:moveTo>
                      <a:pt x="205" y="0"/>
                    </a:moveTo>
                    <a:cubicBezTo>
                      <a:pt x="91" y="0"/>
                      <a:pt x="0" y="91"/>
                      <a:pt x="0" y="205"/>
                    </a:cubicBezTo>
                    <a:cubicBezTo>
                      <a:pt x="0" y="318"/>
                      <a:pt x="91" y="408"/>
                      <a:pt x="205" y="408"/>
                    </a:cubicBezTo>
                    <a:cubicBezTo>
                      <a:pt x="245" y="408"/>
                      <a:pt x="2637" y="428"/>
                      <a:pt x="3031" y="2426"/>
                    </a:cubicBezTo>
                    <a:cubicBezTo>
                      <a:pt x="3046" y="2524"/>
                      <a:pt x="3133" y="2591"/>
                      <a:pt x="3230" y="2591"/>
                    </a:cubicBezTo>
                    <a:cubicBezTo>
                      <a:pt x="3241" y="2591"/>
                      <a:pt x="3257" y="2591"/>
                      <a:pt x="3273" y="2589"/>
                    </a:cubicBezTo>
                    <a:cubicBezTo>
                      <a:pt x="3385" y="2565"/>
                      <a:pt x="3456" y="2457"/>
                      <a:pt x="3434" y="2347"/>
                    </a:cubicBezTo>
                    <a:cubicBezTo>
                      <a:pt x="2969" y="2"/>
                      <a:pt x="219" y="2"/>
                      <a:pt x="2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cxnSp>
            <p:nvCxnSpPr>
              <p:cNvPr id="1629" name="Google Shape;1629;p42"/>
              <p:cNvCxnSpPr/>
              <p:nvPr/>
            </p:nvCxnSpPr>
            <p:spPr>
              <a:xfrm rot="10800000">
                <a:off x="4564025" y="342475"/>
                <a:ext cx="0" cy="101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0" name="Google Shape;1630;p42"/>
              <p:cNvCxnSpPr/>
              <p:nvPr/>
            </p:nvCxnSpPr>
            <p:spPr>
              <a:xfrm flipH="1">
                <a:off x="4563975" y="796525"/>
                <a:ext cx="286800" cy="23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631" name="Google Shape;1631;p42"/>
            <p:cNvSpPr/>
            <p:nvPr/>
          </p:nvSpPr>
          <p:spPr>
            <a:xfrm>
              <a:off x="3388375" y="1347325"/>
              <a:ext cx="368700" cy="3687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632" name="Google Shape;1632;p42"/>
          <p:cNvGrpSpPr/>
          <p:nvPr/>
        </p:nvGrpSpPr>
        <p:grpSpPr>
          <a:xfrm>
            <a:off x="454185" y="4433885"/>
            <a:ext cx="11283633" cy="2481833"/>
            <a:chOff x="340638" y="3325413"/>
            <a:chExt cx="8462725" cy="1861375"/>
          </a:xfrm>
        </p:grpSpPr>
        <p:grpSp>
          <p:nvGrpSpPr>
            <p:cNvPr id="1633" name="Google Shape;1633;p42"/>
            <p:cNvGrpSpPr/>
            <p:nvPr/>
          </p:nvGrpSpPr>
          <p:grpSpPr>
            <a:xfrm>
              <a:off x="1337074" y="4590700"/>
              <a:ext cx="245607" cy="552798"/>
              <a:chOff x="5818086" y="2694143"/>
              <a:chExt cx="357039" cy="803602"/>
            </a:xfrm>
          </p:grpSpPr>
          <p:sp>
            <p:nvSpPr>
              <p:cNvPr id="1634" name="Google Shape;1634;p42"/>
              <p:cNvSpPr/>
              <p:nvPr/>
            </p:nvSpPr>
            <p:spPr>
              <a:xfrm>
                <a:off x="5818086" y="2694143"/>
                <a:ext cx="357039" cy="653332"/>
              </a:xfrm>
              <a:custGeom>
                <a:avLst/>
                <a:gdLst/>
                <a:ahLst/>
                <a:cxnLst/>
                <a:rect l="l" t="t" r="r" b="b"/>
                <a:pathLst>
                  <a:path w="13477" h="24661" extrusionOk="0">
                    <a:moveTo>
                      <a:pt x="6940" y="1"/>
                    </a:moveTo>
                    <a:cubicBezTo>
                      <a:pt x="4801" y="1"/>
                      <a:pt x="3065" y="1735"/>
                      <a:pt x="3065" y="3875"/>
                    </a:cubicBezTo>
                    <a:cubicBezTo>
                      <a:pt x="3065" y="4285"/>
                      <a:pt x="3130" y="4679"/>
                      <a:pt x="3247" y="5047"/>
                    </a:cubicBezTo>
                    <a:cubicBezTo>
                      <a:pt x="2152" y="6014"/>
                      <a:pt x="1457" y="7426"/>
                      <a:pt x="1457" y="9004"/>
                    </a:cubicBezTo>
                    <a:cubicBezTo>
                      <a:pt x="1457" y="10339"/>
                      <a:pt x="1955" y="11555"/>
                      <a:pt x="2774" y="12485"/>
                    </a:cubicBezTo>
                    <a:cubicBezTo>
                      <a:pt x="1096" y="13711"/>
                      <a:pt x="1" y="15685"/>
                      <a:pt x="1" y="17922"/>
                    </a:cubicBezTo>
                    <a:cubicBezTo>
                      <a:pt x="1" y="21644"/>
                      <a:pt x="3017" y="24661"/>
                      <a:pt x="6740" y="24661"/>
                    </a:cubicBezTo>
                    <a:cubicBezTo>
                      <a:pt x="10460" y="24661"/>
                      <a:pt x="13477" y="21644"/>
                      <a:pt x="13477" y="17922"/>
                    </a:cubicBezTo>
                    <a:cubicBezTo>
                      <a:pt x="13475" y="15689"/>
                      <a:pt x="12380" y="13711"/>
                      <a:pt x="10702" y="12485"/>
                    </a:cubicBezTo>
                    <a:cubicBezTo>
                      <a:pt x="11521" y="11555"/>
                      <a:pt x="12019" y="10339"/>
                      <a:pt x="12019" y="9004"/>
                    </a:cubicBezTo>
                    <a:cubicBezTo>
                      <a:pt x="12019" y="7575"/>
                      <a:pt x="11449" y="6281"/>
                      <a:pt x="10528" y="5330"/>
                    </a:cubicBezTo>
                    <a:cubicBezTo>
                      <a:pt x="10710" y="4881"/>
                      <a:pt x="10815" y="4391"/>
                      <a:pt x="10815" y="3875"/>
                    </a:cubicBezTo>
                    <a:cubicBezTo>
                      <a:pt x="10815" y="1735"/>
                      <a:pt x="9079" y="1"/>
                      <a:pt x="69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35" name="Google Shape;1635;p42"/>
              <p:cNvSpPr/>
              <p:nvPr/>
            </p:nvSpPr>
            <p:spPr>
              <a:xfrm>
                <a:off x="5997502" y="2800807"/>
                <a:ext cx="8822" cy="696938"/>
              </a:xfrm>
              <a:custGeom>
                <a:avLst/>
                <a:gdLst/>
                <a:ahLst/>
                <a:cxnLst/>
                <a:rect l="l" t="t" r="r" b="b"/>
                <a:pathLst>
                  <a:path w="333" h="26307" extrusionOk="0">
                    <a:moveTo>
                      <a:pt x="166" y="0"/>
                    </a:moveTo>
                    <a:cubicBezTo>
                      <a:pt x="75" y="0"/>
                      <a:pt x="1" y="75"/>
                      <a:pt x="1" y="166"/>
                    </a:cubicBezTo>
                    <a:lnTo>
                      <a:pt x="1" y="26141"/>
                    </a:lnTo>
                    <a:cubicBezTo>
                      <a:pt x="1" y="26232"/>
                      <a:pt x="75" y="26307"/>
                      <a:pt x="166" y="26307"/>
                    </a:cubicBezTo>
                    <a:cubicBezTo>
                      <a:pt x="257" y="26307"/>
                      <a:pt x="332" y="26232"/>
                      <a:pt x="332" y="26140"/>
                    </a:cubicBezTo>
                    <a:lnTo>
                      <a:pt x="332" y="166"/>
                    </a:lnTo>
                    <a:cubicBezTo>
                      <a:pt x="332" y="75"/>
                      <a:pt x="257" y="0"/>
                      <a:pt x="1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36" name="Google Shape;1636;p42"/>
              <p:cNvSpPr/>
              <p:nvPr/>
            </p:nvSpPr>
            <p:spPr>
              <a:xfrm>
                <a:off x="5945415" y="2927155"/>
                <a:ext cx="118527" cy="75954"/>
              </a:xfrm>
              <a:custGeom>
                <a:avLst/>
                <a:gdLst/>
                <a:ahLst/>
                <a:cxnLst/>
                <a:rect l="l" t="t" r="r" b="b"/>
                <a:pathLst>
                  <a:path w="4474" h="2867" extrusionOk="0">
                    <a:moveTo>
                      <a:pt x="4286" y="1"/>
                    </a:moveTo>
                    <a:cubicBezTo>
                      <a:pt x="4240" y="1"/>
                      <a:pt x="4194" y="21"/>
                      <a:pt x="4162" y="60"/>
                    </a:cubicBezTo>
                    <a:lnTo>
                      <a:pt x="2137" y="2439"/>
                    </a:lnTo>
                    <a:lnTo>
                      <a:pt x="320" y="67"/>
                    </a:lnTo>
                    <a:cubicBezTo>
                      <a:pt x="287" y="24"/>
                      <a:pt x="238" y="1"/>
                      <a:pt x="188" y="1"/>
                    </a:cubicBezTo>
                    <a:cubicBezTo>
                      <a:pt x="153" y="1"/>
                      <a:pt x="118" y="12"/>
                      <a:pt x="88" y="35"/>
                    </a:cubicBezTo>
                    <a:cubicBezTo>
                      <a:pt x="15" y="92"/>
                      <a:pt x="0" y="194"/>
                      <a:pt x="57" y="267"/>
                    </a:cubicBezTo>
                    <a:lnTo>
                      <a:pt x="2002" y="2802"/>
                    </a:lnTo>
                    <a:cubicBezTo>
                      <a:pt x="2030" y="2842"/>
                      <a:pt x="2078" y="2863"/>
                      <a:pt x="2127" y="2866"/>
                    </a:cubicBezTo>
                    <a:lnTo>
                      <a:pt x="2132" y="2866"/>
                    </a:lnTo>
                    <a:cubicBezTo>
                      <a:pt x="2179" y="2866"/>
                      <a:pt x="2227" y="2845"/>
                      <a:pt x="2258" y="2810"/>
                    </a:cubicBezTo>
                    <a:lnTo>
                      <a:pt x="4414" y="276"/>
                    </a:lnTo>
                    <a:cubicBezTo>
                      <a:pt x="4473" y="204"/>
                      <a:pt x="4465" y="102"/>
                      <a:pt x="4395" y="42"/>
                    </a:cubicBezTo>
                    <a:cubicBezTo>
                      <a:pt x="4363" y="14"/>
                      <a:pt x="4324" y="1"/>
                      <a:pt x="42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37" name="Google Shape;1637;p42"/>
              <p:cNvSpPr/>
              <p:nvPr/>
            </p:nvSpPr>
            <p:spPr>
              <a:xfrm>
                <a:off x="5999754" y="3081640"/>
                <a:ext cx="80988" cy="59158"/>
              </a:xfrm>
              <a:custGeom>
                <a:avLst/>
                <a:gdLst/>
                <a:ahLst/>
                <a:cxnLst/>
                <a:rect l="l" t="t" r="r" b="b"/>
                <a:pathLst>
                  <a:path w="3057" h="2233" extrusionOk="0">
                    <a:moveTo>
                      <a:pt x="2870" y="1"/>
                    </a:moveTo>
                    <a:cubicBezTo>
                      <a:pt x="2837" y="1"/>
                      <a:pt x="2804" y="11"/>
                      <a:pt x="2775" y="31"/>
                    </a:cubicBezTo>
                    <a:lnTo>
                      <a:pt x="91" y="1932"/>
                    </a:lnTo>
                    <a:cubicBezTo>
                      <a:pt x="17" y="1984"/>
                      <a:pt x="0" y="2088"/>
                      <a:pt x="52" y="2163"/>
                    </a:cubicBezTo>
                    <a:cubicBezTo>
                      <a:pt x="83" y="2207"/>
                      <a:pt x="134" y="2232"/>
                      <a:pt x="186" y="2232"/>
                    </a:cubicBezTo>
                    <a:cubicBezTo>
                      <a:pt x="219" y="2232"/>
                      <a:pt x="252" y="2224"/>
                      <a:pt x="282" y="2201"/>
                    </a:cubicBezTo>
                    <a:lnTo>
                      <a:pt x="2966" y="301"/>
                    </a:lnTo>
                    <a:cubicBezTo>
                      <a:pt x="3040" y="249"/>
                      <a:pt x="3057" y="145"/>
                      <a:pt x="3005" y="70"/>
                    </a:cubicBezTo>
                    <a:cubicBezTo>
                      <a:pt x="2973" y="25"/>
                      <a:pt x="2922" y="1"/>
                      <a:pt x="28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38" name="Google Shape;1638;p42"/>
              <p:cNvSpPr/>
              <p:nvPr/>
            </p:nvSpPr>
            <p:spPr>
              <a:xfrm>
                <a:off x="5927505" y="3121884"/>
                <a:ext cx="79372" cy="115189"/>
              </a:xfrm>
              <a:custGeom>
                <a:avLst/>
                <a:gdLst/>
                <a:ahLst/>
                <a:cxnLst/>
                <a:rect l="l" t="t" r="r" b="b"/>
                <a:pathLst>
                  <a:path w="2996" h="4348" extrusionOk="0">
                    <a:moveTo>
                      <a:pt x="188" y="1"/>
                    </a:moveTo>
                    <a:cubicBezTo>
                      <a:pt x="157" y="1"/>
                      <a:pt x="125" y="9"/>
                      <a:pt x="97" y="27"/>
                    </a:cubicBezTo>
                    <a:cubicBezTo>
                      <a:pt x="20" y="80"/>
                      <a:pt x="0" y="181"/>
                      <a:pt x="50" y="258"/>
                    </a:cubicBezTo>
                    <a:lnTo>
                      <a:pt x="2669" y="4273"/>
                    </a:lnTo>
                    <a:cubicBezTo>
                      <a:pt x="2701" y="4321"/>
                      <a:pt x="2754" y="4348"/>
                      <a:pt x="2808" y="4348"/>
                    </a:cubicBezTo>
                    <a:cubicBezTo>
                      <a:pt x="2838" y="4348"/>
                      <a:pt x="2870" y="4339"/>
                      <a:pt x="2899" y="4321"/>
                    </a:cubicBezTo>
                    <a:cubicBezTo>
                      <a:pt x="2976" y="4272"/>
                      <a:pt x="2996" y="4167"/>
                      <a:pt x="2946" y="4091"/>
                    </a:cubicBezTo>
                    <a:lnTo>
                      <a:pt x="327" y="75"/>
                    </a:lnTo>
                    <a:cubicBezTo>
                      <a:pt x="295" y="27"/>
                      <a:pt x="242" y="1"/>
                      <a:pt x="1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39" name="Google Shape;1639;p42"/>
              <p:cNvSpPr/>
              <p:nvPr/>
            </p:nvSpPr>
            <p:spPr>
              <a:xfrm>
                <a:off x="5999833" y="2834321"/>
                <a:ext cx="45223" cy="42520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1605" extrusionOk="0">
                    <a:moveTo>
                      <a:pt x="1526" y="1"/>
                    </a:moveTo>
                    <a:cubicBezTo>
                      <a:pt x="1485" y="1"/>
                      <a:pt x="1444" y="16"/>
                      <a:pt x="1412" y="46"/>
                    </a:cubicBezTo>
                    <a:lnTo>
                      <a:pt x="70" y="1319"/>
                    </a:lnTo>
                    <a:cubicBezTo>
                      <a:pt x="2" y="1381"/>
                      <a:pt x="1" y="1487"/>
                      <a:pt x="63" y="1553"/>
                    </a:cubicBezTo>
                    <a:cubicBezTo>
                      <a:pt x="97" y="1588"/>
                      <a:pt x="140" y="1604"/>
                      <a:pt x="183" y="1604"/>
                    </a:cubicBezTo>
                    <a:cubicBezTo>
                      <a:pt x="224" y="1604"/>
                      <a:pt x="266" y="1591"/>
                      <a:pt x="297" y="1560"/>
                    </a:cubicBezTo>
                    <a:lnTo>
                      <a:pt x="1639" y="286"/>
                    </a:lnTo>
                    <a:cubicBezTo>
                      <a:pt x="1705" y="224"/>
                      <a:pt x="1707" y="118"/>
                      <a:pt x="1646" y="52"/>
                    </a:cubicBezTo>
                    <a:cubicBezTo>
                      <a:pt x="1613" y="18"/>
                      <a:pt x="1569" y="1"/>
                      <a:pt x="15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40" name="Google Shape;1640;p42"/>
            <p:cNvGrpSpPr/>
            <p:nvPr/>
          </p:nvGrpSpPr>
          <p:grpSpPr>
            <a:xfrm>
              <a:off x="340638" y="3325413"/>
              <a:ext cx="879325" cy="1861375"/>
              <a:chOff x="671350" y="3052275"/>
              <a:chExt cx="879325" cy="1861375"/>
            </a:xfrm>
          </p:grpSpPr>
          <p:sp>
            <p:nvSpPr>
              <p:cNvPr id="1641" name="Google Shape;1641;p42"/>
              <p:cNvSpPr/>
              <p:nvPr/>
            </p:nvSpPr>
            <p:spPr>
              <a:xfrm>
                <a:off x="1085950" y="3253275"/>
                <a:ext cx="50375" cy="84650"/>
              </a:xfrm>
              <a:custGeom>
                <a:avLst/>
                <a:gdLst/>
                <a:ahLst/>
                <a:cxnLst/>
                <a:rect l="l" t="t" r="r" b="b"/>
                <a:pathLst>
                  <a:path w="2015" h="3386" extrusionOk="0">
                    <a:moveTo>
                      <a:pt x="988" y="0"/>
                    </a:moveTo>
                    <a:cubicBezTo>
                      <a:pt x="444" y="0"/>
                      <a:pt x="1" y="442"/>
                      <a:pt x="1" y="987"/>
                    </a:cubicBezTo>
                    <a:lnTo>
                      <a:pt x="1" y="2396"/>
                    </a:lnTo>
                    <a:cubicBezTo>
                      <a:pt x="1" y="2942"/>
                      <a:pt x="442" y="3385"/>
                      <a:pt x="988" y="3385"/>
                    </a:cubicBezTo>
                    <a:lnTo>
                      <a:pt x="1027" y="3385"/>
                    </a:lnTo>
                    <a:cubicBezTo>
                      <a:pt x="1571" y="3385"/>
                      <a:pt x="2014" y="2944"/>
                      <a:pt x="2014" y="2396"/>
                    </a:cubicBezTo>
                    <a:lnTo>
                      <a:pt x="2014" y="987"/>
                    </a:lnTo>
                    <a:cubicBezTo>
                      <a:pt x="2014" y="442"/>
                      <a:pt x="1571" y="0"/>
                      <a:pt x="10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42" name="Google Shape;1642;p42"/>
              <p:cNvSpPr/>
              <p:nvPr/>
            </p:nvSpPr>
            <p:spPr>
              <a:xfrm>
                <a:off x="1081625" y="3249025"/>
                <a:ext cx="59025" cy="93175"/>
              </a:xfrm>
              <a:custGeom>
                <a:avLst/>
                <a:gdLst/>
                <a:ahLst/>
                <a:cxnLst/>
                <a:rect l="l" t="t" r="r" b="b"/>
                <a:pathLst>
                  <a:path w="2361" h="3727" extrusionOk="0">
                    <a:moveTo>
                      <a:pt x="1200" y="346"/>
                    </a:moveTo>
                    <a:cubicBezTo>
                      <a:pt x="1649" y="346"/>
                      <a:pt x="2014" y="710"/>
                      <a:pt x="2014" y="1157"/>
                    </a:cubicBezTo>
                    <a:lnTo>
                      <a:pt x="2014" y="2564"/>
                    </a:lnTo>
                    <a:cubicBezTo>
                      <a:pt x="2014" y="3013"/>
                      <a:pt x="1649" y="3378"/>
                      <a:pt x="1200" y="3378"/>
                    </a:cubicBezTo>
                    <a:lnTo>
                      <a:pt x="1161" y="3378"/>
                    </a:lnTo>
                    <a:cubicBezTo>
                      <a:pt x="713" y="3378"/>
                      <a:pt x="349" y="3013"/>
                      <a:pt x="349" y="2564"/>
                    </a:cubicBezTo>
                    <a:lnTo>
                      <a:pt x="349" y="1157"/>
                    </a:lnTo>
                    <a:cubicBezTo>
                      <a:pt x="349" y="710"/>
                      <a:pt x="713" y="346"/>
                      <a:pt x="1161" y="346"/>
                    </a:cubicBezTo>
                    <a:close/>
                    <a:moveTo>
                      <a:pt x="1161" y="1"/>
                    </a:moveTo>
                    <a:cubicBezTo>
                      <a:pt x="520" y="1"/>
                      <a:pt x="0" y="519"/>
                      <a:pt x="0" y="1159"/>
                    </a:cubicBezTo>
                    <a:lnTo>
                      <a:pt x="0" y="2566"/>
                    </a:lnTo>
                    <a:cubicBezTo>
                      <a:pt x="0" y="3204"/>
                      <a:pt x="520" y="3726"/>
                      <a:pt x="1161" y="3726"/>
                    </a:cubicBezTo>
                    <a:lnTo>
                      <a:pt x="1200" y="3726"/>
                    </a:lnTo>
                    <a:cubicBezTo>
                      <a:pt x="1840" y="3726"/>
                      <a:pt x="2360" y="3204"/>
                      <a:pt x="2360" y="2566"/>
                    </a:cubicBezTo>
                    <a:lnTo>
                      <a:pt x="2360" y="1159"/>
                    </a:lnTo>
                    <a:cubicBezTo>
                      <a:pt x="2360" y="519"/>
                      <a:pt x="1840" y="1"/>
                      <a:pt x="12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43" name="Google Shape;1643;p42"/>
              <p:cNvSpPr/>
              <p:nvPr/>
            </p:nvSpPr>
            <p:spPr>
              <a:xfrm>
                <a:off x="1111125" y="3056650"/>
                <a:ext cx="25" cy="196650"/>
              </a:xfrm>
              <a:custGeom>
                <a:avLst/>
                <a:gdLst/>
                <a:ahLst/>
                <a:cxnLst/>
                <a:rect l="l" t="t" r="r" b="b"/>
                <a:pathLst>
                  <a:path w="1" h="7866" extrusionOk="0">
                    <a:moveTo>
                      <a:pt x="0" y="1"/>
                    </a:moveTo>
                    <a:lnTo>
                      <a:pt x="0" y="7865"/>
                    </a:lnTo>
                  </a:path>
                </a:pathLst>
              </a:custGeom>
              <a:solidFill>
                <a:srgbClr val="F4E9E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44" name="Google Shape;1644;p42"/>
              <p:cNvSpPr/>
              <p:nvPr/>
            </p:nvSpPr>
            <p:spPr>
              <a:xfrm>
                <a:off x="1106750" y="3052275"/>
                <a:ext cx="8775" cy="205400"/>
              </a:xfrm>
              <a:custGeom>
                <a:avLst/>
                <a:gdLst/>
                <a:ahLst/>
                <a:cxnLst/>
                <a:rect l="l" t="t" r="r" b="b"/>
                <a:pathLst>
                  <a:path w="351" h="8216" extrusionOk="0">
                    <a:moveTo>
                      <a:pt x="175" y="0"/>
                    </a:moveTo>
                    <a:cubicBezTo>
                      <a:pt x="79" y="0"/>
                      <a:pt x="0" y="79"/>
                      <a:pt x="0" y="176"/>
                    </a:cubicBezTo>
                    <a:lnTo>
                      <a:pt x="0" y="8040"/>
                    </a:lnTo>
                    <a:cubicBezTo>
                      <a:pt x="0" y="8137"/>
                      <a:pt x="79" y="8216"/>
                      <a:pt x="175" y="8216"/>
                    </a:cubicBezTo>
                    <a:cubicBezTo>
                      <a:pt x="272" y="8216"/>
                      <a:pt x="351" y="8137"/>
                      <a:pt x="351" y="8040"/>
                    </a:cubicBezTo>
                    <a:lnTo>
                      <a:pt x="351" y="176"/>
                    </a:lnTo>
                    <a:cubicBezTo>
                      <a:pt x="351" y="79"/>
                      <a:pt x="272" y="0"/>
                      <a:pt x="1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45" name="Google Shape;1645;p42"/>
              <p:cNvSpPr/>
              <p:nvPr/>
            </p:nvSpPr>
            <p:spPr>
              <a:xfrm>
                <a:off x="1076600" y="3299525"/>
                <a:ext cx="68825" cy="219650"/>
              </a:xfrm>
              <a:custGeom>
                <a:avLst/>
                <a:gdLst/>
                <a:ahLst/>
                <a:cxnLst/>
                <a:rect l="l" t="t" r="r" b="b"/>
                <a:pathLst>
                  <a:path w="2753" h="8786" extrusionOk="0">
                    <a:moveTo>
                      <a:pt x="0" y="0"/>
                    </a:moveTo>
                    <a:lnTo>
                      <a:pt x="0" y="8785"/>
                    </a:lnTo>
                    <a:lnTo>
                      <a:pt x="2753" y="8785"/>
                    </a:lnTo>
                    <a:lnTo>
                      <a:pt x="275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46" name="Google Shape;1646;p42"/>
              <p:cNvSpPr/>
              <p:nvPr/>
            </p:nvSpPr>
            <p:spPr>
              <a:xfrm>
                <a:off x="1072200" y="3295125"/>
                <a:ext cx="77550" cy="228375"/>
              </a:xfrm>
              <a:custGeom>
                <a:avLst/>
                <a:gdLst/>
                <a:ahLst/>
                <a:cxnLst/>
                <a:rect l="l" t="t" r="r" b="b"/>
                <a:pathLst>
                  <a:path w="3102" h="9135" extrusionOk="0">
                    <a:moveTo>
                      <a:pt x="2757" y="350"/>
                    </a:moveTo>
                    <a:lnTo>
                      <a:pt x="2757" y="8788"/>
                    </a:lnTo>
                    <a:lnTo>
                      <a:pt x="352" y="8788"/>
                    </a:lnTo>
                    <a:lnTo>
                      <a:pt x="352" y="350"/>
                    </a:lnTo>
                    <a:close/>
                    <a:moveTo>
                      <a:pt x="1" y="1"/>
                    </a:moveTo>
                    <a:lnTo>
                      <a:pt x="1" y="9134"/>
                    </a:lnTo>
                    <a:lnTo>
                      <a:pt x="3102" y="9134"/>
                    </a:lnTo>
                    <a:lnTo>
                      <a:pt x="31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47" name="Google Shape;1647;p42"/>
              <p:cNvSpPr/>
              <p:nvPr/>
            </p:nvSpPr>
            <p:spPr>
              <a:xfrm>
                <a:off x="1051025" y="3431675"/>
                <a:ext cx="116800" cy="34650"/>
              </a:xfrm>
              <a:custGeom>
                <a:avLst/>
                <a:gdLst/>
                <a:ahLst/>
                <a:cxnLst/>
                <a:rect l="l" t="t" r="r" b="b"/>
                <a:pathLst>
                  <a:path w="4672" h="1386" extrusionOk="0">
                    <a:moveTo>
                      <a:pt x="1" y="0"/>
                    </a:moveTo>
                    <a:lnTo>
                      <a:pt x="1" y="1385"/>
                    </a:lnTo>
                    <a:lnTo>
                      <a:pt x="4672" y="1385"/>
                    </a:lnTo>
                    <a:lnTo>
                      <a:pt x="467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48" name="Google Shape;1648;p42"/>
              <p:cNvSpPr/>
              <p:nvPr/>
            </p:nvSpPr>
            <p:spPr>
              <a:xfrm>
                <a:off x="1046650" y="3427225"/>
                <a:ext cx="125575" cy="43475"/>
              </a:xfrm>
              <a:custGeom>
                <a:avLst/>
                <a:gdLst/>
                <a:ahLst/>
                <a:cxnLst/>
                <a:rect l="l" t="t" r="r" b="b"/>
                <a:pathLst>
                  <a:path w="5023" h="1739" extrusionOk="0">
                    <a:moveTo>
                      <a:pt x="4676" y="353"/>
                    </a:moveTo>
                    <a:lnTo>
                      <a:pt x="4676" y="1392"/>
                    </a:lnTo>
                    <a:lnTo>
                      <a:pt x="351" y="1392"/>
                    </a:lnTo>
                    <a:lnTo>
                      <a:pt x="351" y="353"/>
                    </a:lnTo>
                    <a:close/>
                    <a:moveTo>
                      <a:pt x="176" y="1"/>
                    </a:moveTo>
                    <a:cubicBezTo>
                      <a:pt x="79" y="1"/>
                      <a:pt x="0" y="80"/>
                      <a:pt x="0" y="176"/>
                    </a:cubicBezTo>
                    <a:lnTo>
                      <a:pt x="0" y="1563"/>
                    </a:lnTo>
                    <a:cubicBezTo>
                      <a:pt x="0" y="1660"/>
                      <a:pt x="79" y="1738"/>
                      <a:pt x="176" y="1738"/>
                    </a:cubicBezTo>
                    <a:lnTo>
                      <a:pt x="4847" y="1738"/>
                    </a:lnTo>
                    <a:cubicBezTo>
                      <a:pt x="4944" y="1738"/>
                      <a:pt x="5022" y="1660"/>
                      <a:pt x="5022" y="1563"/>
                    </a:cubicBezTo>
                    <a:lnTo>
                      <a:pt x="5022" y="176"/>
                    </a:lnTo>
                    <a:cubicBezTo>
                      <a:pt x="5022" y="80"/>
                      <a:pt x="4944" y="1"/>
                      <a:pt x="48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49" name="Google Shape;1649;p42"/>
              <p:cNvSpPr/>
              <p:nvPr/>
            </p:nvSpPr>
            <p:spPr>
              <a:xfrm>
                <a:off x="1020300" y="3466300"/>
                <a:ext cx="178325" cy="52925"/>
              </a:xfrm>
              <a:custGeom>
                <a:avLst/>
                <a:gdLst/>
                <a:ahLst/>
                <a:cxnLst/>
                <a:rect l="l" t="t" r="r" b="b"/>
                <a:pathLst>
                  <a:path w="7133" h="2117" extrusionOk="0">
                    <a:moveTo>
                      <a:pt x="0" y="0"/>
                    </a:moveTo>
                    <a:lnTo>
                      <a:pt x="0" y="2116"/>
                    </a:lnTo>
                    <a:lnTo>
                      <a:pt x="7132" y="2116"/>
                    </a:lnTo>
                    <a:lnTo>
                      <a:pt x="713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50" name="Google Shape;1650;p42"/>
              <p:cNvSpPr/>
              <p:nvPr/>
            </p:nvSpPr>
            <p:spPr>
              <a:xfrm>
                <a:off x="1015875" y="3461850"/>
                <a:ext cx="187075" cy="61650"/>
              </a:xfrm>
              <a:custGeom>
                <a:avLst/>
                <a:gdLst/>
                <a:ahLst/>
                <a:cxnLst/>
                <a:rect l="l" t="t" r="r" b="b"/>
                <a:pathLst>
                  <a:path w="7483" h="2466" extrusionOk="0">
                    <a:moveTo>
                      <a:pt x="7136" y="353"/>
                    </a:moveTo>
                    <a:lnTo>
                      <a:pt x="7136" y="2119"/>
                    </a:lnTo>
                    <a:lnTo>
                      <a:pt x="353" y="2119"/>
                    </a:lnTo>
                    <a:lnTo>
                      <a:pt x="353" y="353"/>
                    </a:lnTo>
                    <a:close/>
                    <a:moveTo>
                      <a:pt x="175" y="1"/>
                    </a:moveTo>
                    <a:cubicBezTo>
                      <a:pt x="79" y="1"/>
                      <a:pt x="0" y="80"/>
                      <a:pt x="0" y="176"/>
                    </a:cubicBezTo>
                    <a:lnTo>
                      <a:pt x="0" y="2290"/>
                    </a:lnTo>
                    <a:cubicBezTo>
                      <a:pt x="0" y="2387"/>
                      <a:pt x="79" y="2465"/>
                      <a:pt x="175" y="2465"/>
                    </a:cubicBezTo>
                    <a:lnTo>
                      <a:pt x="7307" y="2465"/>
                    </a:lnTo>
                    <a:cubicBezTo>
                      <a:pt x="7404" y="2465"/>
                      <a:pt x="7483" y="2389"/>
                      <a:pt x="7483" y="2290"/>
                    </a:cubicBezTo>
                    <a:lnTo>
                      <a:pt x="7483" y="176"/>
                    </a:lnTo>
                    <a:cubicBezTo>
                      <a:pt x="7483" y="80"/>
                      <a:pt x="7404" y="1"/>
                      <a:pt x="73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51" name="Google Shape;1651;p42"/>
              <p:cNvSpPr/>
              <p:nvPr/>
            </p:nvSpPr>
            <p:spPr>
              <a:xfrm>
                <a:off x="998875" y="3519200"/>
                <a:ext cx="222650" cy="54675"/>
              </a:xfrm>
              <a:custGeom>
                <a:avLst/>
                <a:gdLst/>
                <a:ahLst/>
                <a:cxnLst/>
                <a:rect l="l" t="t" r="r" b="b"/>
                <a:pathLst>
                  <a:path w="8906" h="2187" extrusionOk="0">
                    <a:moveTo>
                      <a:pt x="0" y="0"/>
                    </a:moveTo>
                    <a:lnTo>
                      <a:pt x="0" y="2187"/>
                    </a:lnTo>
                    <a:lnTo>
                      <a:pt x="8905" y="2187"/>
                    </a:lnTo>
                    <a:lnTo>
                      <a:pt x="89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52" name="Google Shape;1652;p42"/>
              <p:cNvSpPr/>
              <p:nvPr/>
            </p:nvSpPr>
            <p:spPr>
              <a:xfrm>
                <a:off x="994550" y="3514850"/>
                <a:ext cx="231350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9254" h="2537" extrusionOk="0">
                    <a:moveTo>
                      <a:pt x="8907" y="345"/>
                    </a:moveTo>
                    <a:lnTo>
                      <a:pt x="8907" y="2186"/>
                    </a:lnTo>
                    <a:lnTo>
                      <a:pt x="349" y="2186"/>
                    </a:lnTo>
                    <a:lnTo>
                      <a:pt x="349" y="345"/>
                    </a:lnTo>
                    <a:close/>
                    <a:moveTo>
                      <a:pt x="0" y="1"/>
                    </a:moveTo>
                    <a:lnTo>
                      <a:pt x="0" y="2536"/>
                    </a:lnTo>
                    <a:lnTo>
                      <a:pt x="9254" y="2536"/>
                    </a:lnTo>
                    <a:lnTo>
                      <a:pt x="92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53" name="Google Shape;1653;p42"/>
              <p:cNvSpPr/>
              <p:nvPr/>
            </p:nvSpPr>
            <p:spPr>
              <a:xfrm>
                <a:off x="953025" y="3573850"/>
                <a:ext cx="320700" cy="54700"/>
              </a:xfrm>
              <a:custGeom>
                <a:avLst/>
                <a:gdLst/>
                <a:ahLst/>
                <a:cxnLst/>
                <a:rect l="l" t="t" r="r" b="b"/>
                <a:pathLst>
                  <a:path w="12828" h="2188" extrusionOk="0">
                    <a:moveTo>
                      <a:pt x="0" y="1"/>
                    </a:moveTo>
                    <a:lnTo>
                      <a:pt x="0" y="2188"/>
                    </a:lnTo>
                    <a:lnTo>
                      <a:pt x="12828" y="2188"/>
                    </a:lnTo>
                    <a:lnTo>
                      <a:pt x="128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54" name="Google Shape;1654;p42"/>
              <p:cNvSpPr/>
              <p:nvPr/>
            </p:nvSpPr>
            <p:spPr>
              <a:xfrm>
                <a:off x="948575" y="3569475"/>
                <a:ext cx="329500" cy="63475"/>
              </a:xfrm>
              <a:custGeom>
                <a:avLst/>
                <a:gdLst/>
                <a:ahLst/>
                <a:cxnLst/>
                <a:rect l="l" t="t" r="r" b="b"/>
                <a:pathLst>
                  <a:path w="13180" h="2539" extrusionOk="0">
                    <a:moveTo>
                      <a:pt x="12832" y="347"/>
                    </a:moveTo>
                    <a:lnTo>
                      <a:pt x="12832" y="2187"/>
                    </a:lnTo>
                    <a:lnTo>
                      <a:pt x="352" y="2187"/>
                    </a:lnTo>
                    <a:lnTo>
                      <a:pt x="352" y="347"/>
                    </a:lnTo>
                    <a:close/>
                    <a:moveTo>
                      <a:pt x="176" y="1"/>
                    </a:moveTo>
                    <a:cubicBezTo>
                      <a:pt x="80" y="1"/>
                      <a:pt x="1" y="79"/>
                      <a:pt x="1" y="176"/>
                    </a:cubicBezTo>
                    <a:lnTo>
                      <a:pt x="1" y="2363"/>
                    </a:lnTo>
                    <a:cubicBezTo>
                      <a:pt x="1" y="2459"/>
                      <a:pt x="80" y="2538"/>
                      <a:pt x="176" y="2538"/>
                    </a:cubicBezTo>
                    <a:lnTo>
                      <a:pt x="13004" y="2538"/>
                    </a:lnTo>
                    <a:cubicBezTo>
                      <a:pt x="13100" y="2538"/>
                      <a:pt x="13179" y="2459"/>
                      <a:pt x="13179" y="2363"/>
                    </a:cubicBezTo>
                    <a:lnTo>
                      <a:pt x="13179" y="176"/>
                    </a:lnTo>
                    <a:cubicBezTo>
                      <a:pt x="13179" y="79"/>
                      <a:pt x="13100" y="1"/>
                      <a:pt x="130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55" name="Google Shape;1655;p42"/>
              <p:cNvSpPr/>
              <p:nvPr/>
            </p:nvSpPr>
            <p:spPr>
              <a:xfrm>
                <a:off x="901900" y="3621675"/>
                <a:ext cx="416150" cy="1263775"/>
              </a:xfrm>
              <a:custGeom>
                <a:avLst/>
                <a:gdLst/>
                <a:ahLst/>
                <a:cxnLst/>
                <a:rect l="l" t="t" r="r" b="b"/>
                <a:pathLst>
                  <a:path w="16646" h="50551" extrusionOk="0">
                    <a:moveTo>
                      <a:pt x="0" y="1"/>
                    </a:moveTo>
                    <a:lnTo>
                      <a:pt x="0" y="50550"/>
                    </a:lnTo>
                    <a:lnTo>
                      <a:pt x="16646" y="50550"/>
                    </a:lnTo>
                    <a:lnTo>
                      <a:pt x="166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56" name="Google Shape;1656;p42"/>
              <p:cNvSpPr/>
              <p:nvPr/>
            </p:nvSpPr>
            <p:spPr>
              <a:xfrm>
                <a:off x="897550" y="3617300"/>
                <a:ext cx="424850" cy="1272475"/>
              </a:xfrm>
              <a:custGeom>
                <a:avLst/>
                <a:gdLst/>
                <a:ahLst/>
                <a:cxnLst/>
                <a:rect l="l" t="t" r="r" b="b"/>
                <a:pathLst>
                  <a:path w="16994" h="50899" extrusionOk="0">
                    <a:moveTo>
                      <a:pt x="16646" y="351"/>
                    </a:moveTo>
                    <a:lnTo>
                      <a:pt x="16646" y="50552"/>
                    </a:lnTo>
                    <a:lnTo>
                      <a:pt x="350" y="50552"/>
                    </a:lnTo>
                    <a:lnTo>
                      <a:pt x="350" y="351"/>
                    </a:lnTo>
                    <a:close/>
                    <a:moveTo>
                      <a:pt x="1" y="0"/>
                    </a:moveTo>
                    <a:lnTo>
                      <a:pt x="1" y="50898"/>
                    </a:lnTo>
                    <a:lnTo>
                      <a:pt x="16993" y="50898"/>
                    </a:lnTo>
                    <a:lnTo>
                      <a:pt x="169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57" name="Google Shape;1657;p42"/>
              <p:cNvSpPr/>
              <p:nvPr/>
            </p:nvSpPr>
            <p:spPr>
              <a:xfrm>
                <a:off x="901900" y="3732450"/>
                <a:ext cx="118425" cy="1153050"/>
              </a:xfrm>
              <a:custGeom>
                <a:avLst/>
                <a:gdLst/>
                <a:ahLst/>
                <a:cxnLst/>
                <a:rect l="l" t="t" r="r" b="b"/>
                <a:pathLst>
                  <a:path w="4737" h="46122" extrusionOk="0">
                    <a:moveTo>
                      <a:pt x="0" y="1"/>
                    </a:moveTo>
                    <a:lnTo>
                      <a:pt x="0" y="46121"/>
                    </a:lnTo>
                    <a:lnTo>
                      <a:pt x="4736" y="46121"/>
                    </a:lnTo>
                    <a:lnTo>
                      <a:pt x="473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58" name="Google Shape;1658;p42"/>
              <p:cNvSpPr/>
              <p:nvPr/>
            </p:nvSpPr>
            <p:spPr>
              <a:xfrm>
                <a:off x="897550" y="3728075"/>
                <a:ext cx="127150" cy="1161700"/>
              </a:xfrm>
              <a:custGeom>
                <a:avLst/>
                <a:gdLst/>
                <a:ahLst/>
                <a:cxnLst/>
                <a:rect l="l" t="t" r="r" b="b"/>
                <a:pathLst>
                  <a:path w="5086" h="46468" extrusionOk="0">
                    <a:moveTo>
                      <a:pt x="4737" y="347"/>
                    </a:moveTo>
                    <a:lnTo>
                      <a:pt x="4737" y="46121"/>
                    </a:lnTo>
                    <a:lnTo>
                      <a:pt x="348" y="46121"/>
                    </a:lnTo>
                    <a:lnTo>
                      <a:pt x="348" y="347"/>
                    </a:lnTo>
                    <a:close/>
                    <a:moveTo>
                      <a:pt x="176" y="0"/>
                    </a:moveTo>
                    <a:cubicBezTo>
                      <a:pt x="80" y="0"/>
                      <a:pt x="1" y="79"/>
                      <a:pt x="1" y="176"/>
                    </a:cubicBezTo>
                    <a:lnTo>
                      <a:pt x="1" y="46294"/>
                    </a:lnTo>
                    <a:cubicBezTo>
                      <a:pt x="1" y="46389"/>
                      <a:pt x="80" y="46467"/>
                      <a:pt x="176" y="46467"/>
                    </a:cubicBezTo>
                    <a:lnTo>
                      <a:pt x="4910" y="46467"/>
                    </a:lnTo>
                    <a:cubicBezTo>
                      <a:pt x="5007" y="46467"/>
                      <a:pt x="5084" y="46389"/>
                      <a:pt x="5086" y="46296"/>
                    </a:cubicBezTo>
                    <a:lnTo>
                      <a:pt x="5086" y="176"/>
                    </a:lnTo>
                    <a:cubicBezTo>
                      <a:pt x="5086" y="79"/>
                      <a:pt x="5007" y="0"/>
                      <a:pt x="49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59" name="Google Shape;1659;p42"/>
              <p:cNvSpPr/>
              <p:nvPr/>
            </p:nvSpPr>
            <p:spPr>
              <a:xfrm>
                <a:off x="836725" y="3889175"/>
                <a:ext cx="183600" cy="996325"/>
              </a:xfrm>
              <a:custGeom>
                <a:avLst/>
                <a:gdLst/>
                <a:ahLst/>
                <a:cxnLst/>
                <a:rect l="l" t="t" r="r" b="b"/>
                <a:pathLst>
                  <a:path w="7344" h="39853" extrusionOk="0">
                    <a:moveTo>
                      <a:pt x="1" y="1"/>
                    </a:moveTo>
                    <a:lnTo>
                      <a:pt x="1" y="39852"/>
                    </a:lnTo>
                    <a:lnTo>
                      <a:pt x="7343" y="39852"/>
                    </a:lnTo>
                    <a:lnTo>
                      <a:pt x="734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60" name="Google Shape;1660;p42"/>
              <p:cNvSpPr/>
              <p:nvPr/>
            </p:nvSpPr>
            <p:spPr>
              <a:xfrm>
                <a:off x="832350" y="3884850"/>
                <a:ext cx="192350" cy="1004925"/>
              </a:xfrm>
              <a:custGeom>
                <a:avLst/>
                <a:gdLst/>
                <a:ahLst/>
                <a:cxnLst/>
                <a:rect l="l" t="t" r="r" b="b"/>
                <a:pathLst>
                  <a:path w="7694" h="40197" extrusionOk="0">
                    <a:moveTo>
                      <a:pt x="7347" y="347"/>
                    </a:moveTo>
                    <a:lnTo>
                      <a:pt x="7347" y="39850"/>
                    </a:lnTo>
                    <a:lnTo>
                      <a:pt x="351" y="39850"/>
                    </a:lnTo>
                    <a:lnTo>
                      <a:pt x="351" y="347"/>
                    </a:lnTo>
                    <a:close/>
                    <a:moveTo>
                      <a:pt x="176" y="0"/>
                    </a:moveTo>
                    <a:cubicBezTo>
                      <a:pt x="79" y="0"/>
                      <a:pt x="0" y="79"/>
                      <a:pt x="0" y="174"/>
                    </a:cubicBezTo>
                    <a:lnTo>
                      <a:pt x="0" y="40023"/>
                    </a:lnTo>
                    <a:cubicBezTo>
                      <a:pt x="0" y="40118"/>
                      <a:pt x="79" y="40196"/>
                      <a:pt x="176" y="40196"/>
                    </a:cubicBezTo>
                    <a:lnTo>
                      <a:pt x="7518" y="40196"/>
                    </a:lnTo>
                    <a:cubicBezTo>
                      <a:pt x="7615" y="40196"/>
                      <a:pt x="7692" y="40118"/>
                      <a:pt x="7694" y="40025"/>
                    </a:cubicBezTo>
                    <a:lnTo>
                      <a:pt x="7694" y="174"/>
                    </a:lnTo>
                    <a:cubicBezTo>
                      <a:pt x="7694" y="79"/>
                      <a:pt x="7615" y="0"/>
                      <a:pt x="75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61" name="Google Shape;1661;p42"/>
              <p:cNvSpPr/>
              <p:nvPr/>
            </p:nvSpPr>
            <p:spPr>
              <a:xfrm>
                <a:off x="776250" y="4126075"/>
                <a:ext cx="244075" cy="759325"/>
              </a:xfrm>
              <a:custGeom>
                <a:avLst/>
                <a:gdLst/>
                <a:ahLst/>
                <a:cxnLst/>
                <a:rect l="l" t="t" r="r" b="b"/>
                <a:pathLst>
                  <a:path w="9763" h="30373" extrusionOk="0">
                    <a:moveTo>
                      <a:pt x="1" y="1"/>
                    </a:moveTo>
                    <a:lnTo>
                      <a:pt x="1" y="30372"/>
                    </a:lnTo>
                    <a:lnTo>
                      <a:pt x="9762" y="30372"/>
                    </a:lnTo>
                    <a:lnTo>
                      <a:pt x="976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62" name="Google Shape;1662;p42"/>
              <p:cNvSpPr/>
              <p:nvPr/>
            </p:nvSpPr>
            <p:spPr>
              <a:xfrm>
                <a:off x="771925" y="4121750"/>
                <a:ext cx="252775" cy="768025"/>
              </a:xfrm>
              <a:custGeom>
                <a:avLst/>
                <a:gdLst/>
                <a:ahLst/>
                <a:cxnLst/>
                <a:rect l="l" t="t" r="r" b="b"/>
                <a:pathLst>
                  <a:path w="10111" h="30721" extrusionOk="0">
                    <a:moveTo>
                      <a:pt x="9762" y="349"/>
                    </a:moveTo>
                    <a:lnTo>
                      <a:pt x="9762" y="30374"/>
                    </a:lnTo>
                    <a:lnTo>
                      <a:pt x="347" y="30374"/>
                    </a:lnTo>
                    <a:lnTo>
                      <a:pt x="347" y="349"/>
                    </a:lnTo>
                    <a:close/>
                    <a:moveTo>
                      <a:pt x="174" y="0"/>
                    </a:moveTo>
                    <a:cubicBezTo>
                      <a:pt x="79" y="0"/>
                      <a:pt x="0" y="79"/>
                      <a:pt x="0" y="174"/>
                    </a:cubicBezTo>
                    <a:lnTo>
                      <a:pt x="0" y="30547"/>
                    </a:lnTo>
                    <a:cubicBezTo>
                      <a:pt x="0" y="30642"/>
                      <a:pt x="79" y="30720"/>
                      <a:pt x="174" y="30720"/>
                    </a:cubicBezTo>
                    <a:lnTo>
                      <a:pt x="9935" y="30720"/>
                    </a:lnTo>
                    <a:cubicBezTo>
                      <a:pt x="10032" y="30720"/>
                      <a:pt x="10109" y="30642"/>
                      <a:pt x="10111" y="30547"/>
                    </a:cubicBezTo>
                    <a:lnTo>
                      <a:pt x="10111" y="174"/>
                    </a:lnTo>
                    <a:cubicBezTo>
                      <a:pt x="10111" y="79"/>
                      <a:pt x="10032" y="0"/>
                      <a:pt x="9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63" name="Google Shape;1663;p42"/>
              <p:cNvSpPr/>
              <p:nvPr/>
            </p:nvSpPr>
            <p:spPr>
              <a:xfrm>
                <a:off x="1109450" y="3732450"/>
                <a:ext cx="25" cy="1144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9" extrusionOk="0">
                    <a:moveTo>
                      <a:pt x="0" y="1"/>
                    </a:moveTo>
                    <a:lnTo>
                      <a:pt x="0" y="45788"/>
                    </a:lnTo>
                  </a:path>
                </a:pathLst>
              </a:custGeom>
              <a:solidFill>
                <a:srgbClr val="F4E9E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64" name="Google Shape;1664;p42"/>
              <p:cNvSpPr/>
              <p:nvPr/>
            </p:nvSpPr>
            <p:spPr>
              <a:xfrm>
                <a:off x="1105125" y="3728075"/>
                <a:ext cx="8725" cy="1153425"/>
              </a:xfrm>
              <a:custGeom>
                <a:avLst/>
                <a:gdLst/>
                <a:ahLst/>
                <a:cxnLst/>
                <a:rect l="l" t="t" r="r" b="b"/>
                <a:pathLst>
                  <a:path w="349" h="46137" extrusionOk="0">
                    <a:moveTo>
                      <a:pt x="173" y="0"/>
                    </a:moveTo>
                    <a:cubicBezTo>
                      <a:pt x="79" y="0"/>
                      <a:pt x="0" y="79"/>
                      <a:pt x="0" y="176"/>
                    </a:cubicBezTo>
                    <a:lnTo>
                      <a:pt x="0" y="45961"/>
                    </a:lnTo>
                    <a:cubicBezTo>
                      <a:pt x="0" y="46058"/>
                      <a:pt x="79" y="46136"/>
                      <a:pt x="173" y="46136"/>
                    </a:cubicBezTo>
                    <a:cubicBezTo>
                      <a:pt x="270" y="46136"/>
                      <a:pt x="347" y="46060"/>
                      <a:pt x="349" y="45963"/>
                    </a:cubicBezTo>
                    <a:lnTo>
                      <a:pt x="349" y="176"/>
                    </a:lnTo>
                    <a:cubicBezTo>
                      <a:pt x="349" y="79"/>
                      <a:pt x="270" y="0"/>
                      <a:pt x="1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65" name="Google Shape;1665;p42"/>
              <p:cNvSpPr/>
              <p:nvPr/>
            </p:nvSpPr>
            <p:spPr>
              <a:xfrm>
                <a:off x="1076600" y="3732450"/>
                <a:ext cx="25" cy="1144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9" extrusionOk="0">
                    <a:moveTo>
                      <a:pt x="0" y="1"/>
                    </a:moveTo>
                    <a:lnTo>
                      <a:pt x="0" y="45788"/>
                    </a:lnTo>
                  </a:path>
                </a:pathLst>
              </a:custGeom>
              <a:solidFill>
                <a:srgbClr val="F4E9E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66" name="Google Shape;1666;p42"/>
              <p:cNvSpPr/>
              <p:nvPr/>
            </p:nvSpPr>
            <p:spPr>
              <a:xfrm>
                <a:off x="1072200" y="3728075"/>
                <a:ext cx="8800" cy="1153425"/>
              </a:xfrm>
              <a:custGeom>
                <a:avLst/>
                <a:gdLst/>
                <a:ahLst/>
                <a:cxnLst/>
                <a:rect l="l" t="t" r="r" b="b"/>
                <a:pathLst>
                  <a:path w="352" h="46137" extrusionOk="0">
                    <a:moveTo>
                      <a:pt x="176" y="0"/>
                    </a:moveTo>
                    <a:cubicBezTo>
                      <a:pt x="80" y="0"/>
                      <a:pt x="1" y="79"/>
                      <a:pt x="1" y="176"/>
                    </a:cubicBezTo>
                    <a:lnTo>
                      <a:pt x="1" y="45961"/>
                    </a:lnTo>
                    <a:cubicBezTo>
                      <a:pt x="1" y="46058"/>
                      <a:pt x="80" y="46136"/>
                      <a:pt x="176" y="46136"/>
                    </a:cubicBezTo>
                    <a:cubicBezTo>
                      <a:pt x="273" y="46136"/>
                      <a:pt x="352" y="46060"/>
                      <a:pt x="352" y="45963"/>
                    </a:cubicBezTo>
                    <a:lnTo>
                      <a:pt x="352" y="176"/>
                    </a:lnTo>
                    <a:cubicBezTo>
                      <a:pt x="352" y="79"/>
                      <a:pt x="273" y="0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67" name="Google Shape;1667;p42"/>
              <p:cNvSpPr/>
              <p:nvPr/>
            </p:nvSpPr>
            <p:spPr>
              <a:xfrm>
                <a:off x="1145150" y="3732450"/>
                <a:ext cx="25" cy="1144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9" extrusionOk="0">
                    <a:moveTo>
                      <a:pt x="1" y="1"/>
                    </a:moveTo>
                    <a:lnTo>
                      <a:pt x="1" y="45788"/>
                    </a:lnTo>
                  </a:path>
                </a:pathLst>
              </a:custGeom>
              <a:solidFill>
                <a:srgbClr val="F4E9E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68" name="Google Shape;1668;p42"/>
              <p:cNvSpPr/>
              <p:nvPr/>
            </p:nvSpPr>
            <p:spPr>
              <a:xfrm>
                <a:off x="1140825" y="3728075"/>
                <a:ext cx="8750" cy="1153425"/>
              </a:xfrm>
              <a:custGeom>
                <a:avLst/>
                <a:gdLst/>
                <a:ahLst/>
                <a:cxnLst/>
                <a:rect l="l" t="t" r="r" b="b"/>
                <a:pathLst>
                  <a:path w="350" h="46137" extrusionOk="0">
                    <a:moveTo>
                      <a:pt x="174" y="0"/>
                    </a:moveTo>
                    <a:cubicBezTo>
                      <a:pt x="79" y="0"/>
                      <a:pt x="0" y="79"/>
                      <a:pt x="0" y="176"/>
                    </a:cubicBezTo>
                    <a:lnTo>
                      <a:pt x="0" y="45961"/>
                    </a:lnTo>
                    <a:cubicBezTo>
                      <a:pt x="0" y="46058"/>
                      <a:pt x="79" y="46136"/>
                      <a:pt x="174" y="46136"/>
                    </a:cubicBezTo>
                    <a:cubicBezTo>
                      <a:pt x="270" y="46136"/>
                      <a:pt x="347" y="46060"/>
                      <a:pt x="349" y="45963"/>
                    </a:cubicBezTo>
                    <a:lnTo>
                      <a:pt x="349" y="176"/>
                    </a:lnTo>
                    <a:cubicBezTo>
                      <a:pt x="349" y="79"/>
                      <a:pt x="270" y="0"/>
                      <a:pt x="1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69" name="Google Shape;1669;p42"/>
              <p:cNvSpPr/>
              <p:nvPr/>
            </p:nvSpPr>
            <p:spPr>
              <a:xfrm>
                <a:off x="936825" y="3774325"/>
                <a:ext cx="40750" cy="114825"/>
              </a:xfrm>
              <a:custGeom>
                <a:avLst/>
                <a:gdLst/>
                <a:ahLst/>
                <a:cxnLst/>
                <a:rect l="l" t="t" r="r" b="b"/>
                <a:pathLst>
                  <a:path w="1630" h="4593" extrusionOk="0">
                    <a:moveTo>
                      <a:pt x="0" y="0"/>
                    </a:moveTo>
                    <a:lnTo>
                      <a:pt x="0" y="4593"/>
                    </a:lnTo>
                    <a:lnTo>
                      <a:pt x="1629" y="4593"/>
                    </a:lnTo>
                    <a:lnTo>
                      <a:pt x="16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70" name="Google Shape;1670;p42"/>
              <p:cNvSpPr/>
              <p:nvPr/>
            </p:nvSpPr>
            <p:spPr>
              <a:xfrm>
                <a:off x="932475" y="3769975"/>
                <a:ext cx="49375" cy="123550"/>
              </a:xfrm>
              <a:custGeom>
                <a:avLst/>
                <a:gdLst/>
                <a:ahLst/>
                <a:cxnLst/>
                <a:rect l="l" t="t" r="r" b="b"/>
                <a:pathLst>
                  <a:path w="1975" h="4942" extrusionOk="0">
                    <a:moveTo>
                      <a:pt x="1628" y="350"/>
                    </a:moveTo>
                    <a:lnTo>
                      <a:pt x="1628" y="4595"/>
                    </a:lnTo>
                    <a:lnTo>
                      <a:pt x="349" y="4595"/>
                    </a:lnTo>
                    <a:lnTo>
                      <a:pt x="349" y="350"/>
                    </a:lnTo>
                    <a:close/>
                    <a:moveTo>
                      <a:pt x="1" y="1"/>
                    </a:moveTo>
                    <a:lnTo>
                      <a:pt x="1" y="4942"/>
                    </a:lnTo>
                    <a:lnTo>
                      <a:pt x="1975" y="4942"/>
                    </a:lnTo>
                    <a:lnTo>
                      <a:pt x="19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71" name="Google Shape;1671;p42"/>
              <p:cNvSpPr/>
              <p:nvPr/>
            </p:nvSpPr>
            <p:spPr>
              <a:xfrm>
                <a:off x="898300" y="3957550"/>
                <a:ext cx="79275" cy="168600"/>
              </a:xfrm>
              <a:custGeom>
                <a:avLst/>
                <a:gdLst/>
                <a:ahLst/>
                <a:cxnLst/>
                <a:rect l="l" t="t" r="r" b="b"/>
                <a:pathLst>
                  <a:path w="3171" h="6744" extrusionOk="0">
                    <a:moveTo>
                      <a:pt x="0" y="0"/>
                    </a:moveTo>
                    <a:lnTo>
                      <a:pt x="0" y="6744"/>
                    </a:lnTo>
                    <a:lnTo>
                      <a:pt x="3170" y="6744"/>
                    </a:lnTo>
                    <a:lnTo>
                      <a:pt x="31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72" name="Google Shape;1672;p42"/>
              <p:cNvSpPr/>
              <p:nvPr/>
            </p:nvSpPr>
            <p:spPr>
              <a:xfrm>
                <a:off x="893925" y="3953150"/>
                <a:ext cx="87925" cy="177350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7094" extrusionOk="0">
                    <a:moveTo>
                      <a:pt x="3170" y="351"/>
                    </a:moveTo>
                    <a:lnTo>
                      <a:pt x="3170" y="6746"/>
                    </a:lnTo>
                    <a:lnTo>
                      <a:pt x="347" y="6746"/>
                    </a:lnTo>
                    <a:lnTo>
                      <a:pt x="347" y="351"/>
                    </a:lnTo>
                    <a:close/>
                    <a:moveTo>
                      <a:pt x="0" y="1"/>
                    </a:moveTo>
                    <a:lnTo>
                      <a:pt x="0" y="7093"/>
                    </a:lnTo>
                    <a:lnTo>
                      <a:pt x="3517" y="7093"/>
                    </a:lnTo>
                    <a:lnTo>
                      <a:pt x="35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73" name="Google Shape;1673;p42"/>
              <p:cNvSpPr/>
              <p:nvPr/>
            </p:nvSpPr>
            <p:spPr>
              <a:xfrm>
                <a:off x="854475" y="4211050"/>
                <a:ext cx="105325" cy="676800"/>
              </a:xfrm>
              <a:custGeom>
                <a:avLst/>
                <a:gdLst/>
                <a:ahLst/>
                <a:cxnLst/>
                <a:rect l="l" t="t" r="r" b="b"/>
                <a:pathLst>
                  <a:path w="4213" h="27072" extrusionOk="0">
                    <a:moveTo>
                      <a:pt x="0" y="0"/>
                    </a:moveTo>
                    <a:lnTo>
                      <a:pt x="0" y="27072"/>
                    </a:lnTo>
                    <a:lnTo>
                      <a:pt x="4212" y="27072"/>
                    </a:lnTo>
                    <a:lnTo>
                      <a:pt x="421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74" name="Google Shape;1674;p42"/>
              <p:cNvSpPr/>
              <p:nvPr/>
            </p:nvSpPr>
            <p:spPr>
              <a:xfrm>
                <a:off x="850075" y="4206700"/>
                <a:ext cx="114050" cy="68552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27421" extrusionOk="0">
                    <a:moveTo>
                      <a:pt x="4217" y="350"/>
                    </a:moveTo>
                    <a:lnTo>
                      <a:pt x="4217" y="27074"/>
                    </a:lnTo>
                    <a:lnTo>
                      <a:pt x="351" y="27074"/>
                    </a:lnTo>
                    <a:lnTo>
                      <a:pt x="351" y="350"/>
                    </a:lnTo>
                    <a:close/>
                    <a:moveTo>
                      <a:pt x="1" y="1"/>
                    </a:moveTo>
                    <a:lnTo>
                      <a:pt x="1" y="27421"/>
                    </a:lnTo>
                    <a:lnTo>
                      <a:pt x="4562" y="27421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75" name="Google Shape;1675;p42"/>
              <p:cNvSpPr/>
              <p:nvPr/>
            </p:nvSpPr>
            <p:spPr>
              <a:xfrm>
                <a:off x="1195975" y="3732350"/>
                <a:ext cx="118450" cy="1153050"/>
              </a:xfrm>
              <a:custGeom>
                <a:avLst/>
                <a:gdLst/>
                <a:ahLst/>
                <a:cxnLst/>
                <a:rect l="l" t="t" r="r" b="b"/>
                <a:pathLst>
                  <a:path w="4738" h="46122" extrusionOk="0">
                    <a:moveTo>
                      <a:pt x="1" y="1"/>
                    </a:moveTo>
                    <a:lnTo>
                      <a:pt x="1" y="46121"/>
                    </a:lnTo>
                    <a:lnTo>
                      <a:pt x="4737" y="46121"/>
                    </a:lnTo>
                    <a:lnTo>
                      <a:pt x="47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76" name="Google Shape;1676;p42"/>
              <p:cNvSpPr/>
              <p:nvPr/>
            </p:nvSpPr>
            <p:spPr>
              <a:xfrm>
                <a:off x="1191600" y="3728075"/>
                <a:ext cx="127150" cy="1161700"/>
              </a:xfrm>
              <a:custGeom>
                <a:avLst/>
                <a:gdLst/>
                <a:ahLst/>
                <a:cxnLst/>
                <a:rect l="l" t="t" r="r" b="b"/>
                <a:pathLst>
                  <a:path w="5086" h="46468" extrusionOk="0">
                    <a:moveTo>
                      <a:pt x="4739" y="347"/>
                    </a:moveTo>
                    <a:lnTo>
                      <a:pt x="4739" y="46121"/>
                    </a:lnTo>
                    <a:lnTo>
                      <a:pt x="349" y="46121"/>
                    </a:lnTo>
                    <a:lnTo>
                      <a:pt x="349" y="347"/>
                    </a:lnTo>
                    <a:close/>
                    <a:moveTo>
                      <a:pt x="176" y="0"/>
                    </a:moveTo>
                    <a:cubicBezTo>
                      <a:pt x="79" y="0"/>
                      <a:pt x="1" y="79"/>
                      <a:pt x="1" y="176"/>
                    </a:cubicBezTo>
                    <a:lnTo>
                      <a:pt x="1" y="46294"/>
                    </a:lnTo>
                    <a:cubicBezTo>
                      <a:pt x="1" y="46389"/>
                      <a:pt x="79" y="46467"/>
                      <a:pt x="176" y="46467"/>
                    </a:cubicBezTo>
                    <a:lnTo>
                      <a:pt x="4910" y="46467"/>
                    </a:lnTo>
                    <a:cubicBezTo>
                      <a:pt x="5007" y="46467"/>
                      <a:pt x="5085" y="46389"/>
                      <a:pt x="5085" y="46296"/>
                    </a:cubicBezTo>
                    <a:lnTo>
                      <a:pt x="5085" y="176"/>
                    </a:lnTo>
                    <a:cubicBezTo>
                      <a:pt x="5085" y="79"/>
                      <a:pt x="5007" y="0"/>
                      <a:pt x="49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77" name="Google Shape;1677;p42"/>
              <p:cNvSpPr/>
              <p:nvPr/>
            </p:nvSpPr>
            <p:spPr>
              <a:xfrm>
                <a:off x="1195975" y="3889125"/>
                <a:ext cx="183600" cy="996275"/>
              </a:xfrm>
              <a:custGeom>
                <a:avLst/>
                <a:gdLst/>
                <a:ahLst/>
                <a:cxnLst/>
                <a:rect l="l" t="t" r="r" b="b"/>
                <a:pathLst>
                  <a:path w="7344" h="39851" extrusionOk="0">
                    <a:moveTo>
                      <a:pt x="1" y="1"/>
                    </a:moveTo>
                    <a:lnTo>
                      <a:pt x="1" y="39850"/>
                    </a:lnTo>
                    <a:lnTo>
                      <a:pt x="7344" y="39850"/>
                    </a:lnTo>
                    <a:lnTo>
                      <a:pt x="734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78" name="Google Shape;1678;p42"/>
              <p:cNvSpPr/>
              <p:nvPr/>
            </p:nvSpPr>
            <p:spPr>
              <a:xfrm>
                <a:off x="1191600" y="3884850"/>
                <a:ext cx="192350" cy="1004925"/>
              </a:xfrm>
              <a:custGeom>
                <a:avLst/>
                <a:gdLst/>
                <a:ahLst/>
                <a:cxnLst/>
                <a:rect l="l" t="t" r="r" b="b"/>
                <a:pathLst>
                  <a:path w="7694" h="40197" extrusionOk="0">
                    <a:moveTo>
                      <a:pt x="7347" y="347"/>
                    </a:moveTo>
                    <a:lnTo>
                      <a:pt x="7347" y="39850"/>
                    </a:lnTo>
                    <a:lnTo>
                      <a:pt x="349" y="39850"/>
                    </a:lnTo>
                    <a:lnTo>
                      <a:pt x="349" y="347"/>
                    </a:lnTo>
                    <a:close/>
                    <a:moveTo>
                      <a:pt x="176" y="0"/>
                    </a:moveTo>
                    <a:cubicBezTo>
                      <a:pt x="79" y="0"/>
                      <a:pt x="1" y="79"/>
                      <a:pt x="1" y="174"/>
                    </a:cubicBezTo>
                    <a:lnTo>
                      <a:pt x="1" y="40023"/>
                    </a:lnTo>
                    <a:cubicBezTo>
                      <a:pt x="1" y="40118"/>
                      <a:pt x="79" y="40196"/>
                      <a:pt x="176" y="40196"/>
                    </a:cubicBezTo>
                    <a:lnTo>
                      <a:pt x="7519" y="40196"/>
                    </a:lnTo>
                    <a:cubicBezTo>
                      <a:pt x="7615" y="40196"/>
                      <a:pt x="7694" y="40118"/>
                      <a:pt x="7694" y="40025"/>
                    </a:cubicBezTo>
                    <a:lnTo>
                      <a:pt x="7694" y="174"/>
                    </a:lnTo>
                    <a:cubicBezTo>
                      <a:pt x="7694" y="79"/>
                      <a:pt x="7615" y="0"/>
                      <a:pt x="7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79" name="Google Shape;1679;p42"/>
              <p:cNvSpPr/>
              <p:nvPr/>
            </p:nvSpPr>
            <p:spPr>
              <a:xfrm>
                <a:off x="1195975" y="4126125"/>
                <a:ext cx="244075" cy="759325"/>
              </a:xfrm>
              <a:custGeom>
                <a:avLst/>
                <a:gdLst/>
                <a:ahLst/>
                <a:cxnLst/>
                <a:rect l="l" t="t" r="r" b="b"/>
                <a:pathLst>
                  <a:path w="9763" h="30373" extrusionOk="0">
                    <a:moveTo>
                      <a:pt x="1" y="1"/>
                    </a:moveTo>
                    <a:lnTo>
                      <a:pt x="1" y="30372"/>
                    </a:lnTo>
                    <a:lnTo>
                      <a:pt x="9763" y="30372"/>
                    </a:lnTo>
                    <a:lnTo>
                      <a:pt x="976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80" name="Google Shape;1680;p42"/>
              <p:cNvSpPr/>
              <p:nvPr/>
            </p:nvSpPr>
            <p:spPr>
              <a:xfrm>
                <a:off x="1191600" y="4121750"/>
                <a:ext cx="252800" cy="768025"/>
              </a:xfrm>
              <a:custGeom>
                <a:avLst/>
                <a:gdLst/>
                <a:ahLst/>
                <a:cxnLst/>
                <a:rect l="l" t="t" r="r" b="b"/>
                <a:pathLst>
                  <a:path w="10112" h="30721" extrusionOk="0">
                    <a:moveTo>
                      <a:pt x="9764" y="349"/>
                    </a:moveTo>
                    <a:lnTo>
                      <a:pt x="9764" y="30374"/>
                    </a:lnTo>
                    <a:lnTo>
                      <a:pt x="349" y="30374"/>
                    </a:lnTo>
                    <a:lnTo>
                      <a:pt x="349" y="349"/>
                    </a:lnTo>
                    <a:close/>
                    <a:moveTo>
                      <a:pt x="176" y="0"/>
                    </a:moveTo>
                    <a:cubicBezTo>
                      <a:pt x="79" y="0"/>
                      <a:pt x="1" y="79"/>
                      <a:pt x="1" y="174"/>
                    </a:cubicBezTo>
                    <a:lnTo>
                      <a:pt x="1" y="30547"/>
                    </a:lnTo>
                    <a:cubicBezTo>
                      <a:pt x="1" y="30642"/>
                      <a:pt x="79" y="30720"/>
                      <a:pt x="176" y="30720"/>
                    </a:cubicBezTo>
                    <a:lnTo>
                      <a:pt x="9938" y="30720"/>
                    </a:lnTo>
                    <a:cubicBezTo>
                      <a:pt x="10032" y="30720"/>
                      <a:pt x="10111" y="30642"/>
                      <a:pt x="10111" y="30547"/>
                    </a:cubicBezTo>
                    <a:lnTo>
                      <a:pt x="10111" y="174"/>
                    </a:lnTo>
                    <a:cubicBezTo>
                      <a:pt x="10111" y="79"/>
                      <a:pt x="10032" y="0"/>
                      <a:pt x="99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81" name="Google Shape;1681;p42"/>
              <p:cNvSpPr/>
              <p:nvPr/>
            </p:nvSpPr>
            <p:spPr>
              <a:xfrm>
                <a:off x="1238725" y="3774375"/>
                <a:ext cx="40725" cy="114825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4593" extrusionOk="0">
                    <a:moveTo>
                      <a:pt x="1" y="0"/>
                    </a:moveTo>
                    <a:lnTo>
                      <a:pt x="1" y="4593"/>
                    </a:lnTo>
                    <a:lnTo>
                      <a:pt x="1628" y="4593"/>
                    </a:lnTo>
                    <a:lnTo>
                      <a:pt x="16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82" name="Google Shape;1682;p42"/>
              <p:cNvSpPr/>
              <p:nvPr/>
            </p:nvSpPr>
            <p:spPr>
              <a:xfrm>
                <a:off x="1234400" y="3769975"/>
                <a:ext cx="49375" cy="123550"/>
              </a:xfrm>
              <a:custGeom>
                <a:avLst/>
                <a:gdLst/>
                <a:ahLst/>
                <a:cxnLst/>
                <a:rect l="l" t="t" r="r" b="b"/>
                <a:pathLst>
                  <a:path w="1975" h="4942" extrusionOk="0">
                    <a:moveTo>
                      <a:pt x="1628" y="350"/>
                    </a:moveTo>
                    <a:lnTo>
                      <a:pt x="1628" y="4595"/>
                    </a:lnTo>
                    <a:lnTo>
                      <a:pt x="349" y="4595"/>
                    </a:lnTo>
                    <a:lnTo>
                      <a:pt x="349" y="350"/>
                    </a:lnTo>
                    <a:close/>
                    <a:moveTo>
                      <a:pt x="1" y="1"/>
                    </a:moveTo>
                    <a:lnTo>
                      <a:pt x="1" y="4942"/>
                    </a:lnTo>
                    <a:lnTo>
                      <a:pt x="1975" y="4942"/>
                    </a:lnTo>
                    <a:lnTo>
                      <a:pt x="19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83" name="Google Shape;1683;p42"/>
              <p:cNvSpPr/>
              <p:nvPr/>
            </p:nvSpPr>
            <p:spPr>
              <a:xfrm>
                <a:off x="1238775" y="3957500"/>
                <a:ext cx="79275" cy="168600"/>
              </a:xfrm>
              <a:custGeom>
                <a:avLst/>
                <a:gdLst/>
                <a:ahLst/>
                <a:cxnLst/>
                <a:rect l="l" t="t" r="r" b="b"/>
                <a:pathLst>
                  <a:path w="3171" h="6744" extrusionOk="0">
                    <a:moveTo>
                      <a:pt x="1" y="0"/>
                    </a:moveTo>
                    <a:lnTo>
                      <a:pt x="1" y="6744"/>
                    </a:lnTo>
                    <a:lnTo>
                      <a:pt x="3171" y="6744"/>
                    </a:lnTo>
                    <a:lnTo>
                      <a:pt x="317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84" name="Google Shape;1684;p42"/>
              <p:cNvSpPr/>
              <p:nvPr/>
            </p:nvSpPr>
            <p:spPr>
              <a:xfrm>
                <a:off x="1234450" y="3953150"/>
                <a:ext cx="87950" cy="177350"/>
              </a:xfrm>
              <a:custGeom>
                <a:avLst/>
                <a:gdLst/>
                <a:ahLst/>
                <a:cxnLst/>
                <a:rect l="l" t="t" r="r" b="b"/>
                <a:pathLst>
                  <a:path w="3518" h="7094" extrusionOk="0">
                    <a:moveTo>
                      <a:pt x="3170" y="351"/>
                    </a:moveTo>
                    <a:lnTo>
                      <a:pt x="3170" y="6746"/>
                    </a:lnTo>
                    <a:lnTo>
                      <a:pt x="347" y="6746"/>
                    </a:lnTo>
                    <a:lnTo>
                      <a:pt x="347" y="351"/>
                    </a:lnTo>
                    <a:close/>
                    <a:moveTo>
                      <a:pt x="1" y="1"/>
                    </a:moveTo>
                    <a:lnTo>
                      <a:pt x="1" y="7093"/>
                    </a:lnTo>
                    <a:lnTo>
                      <a:pt x="3517" y="7093"/>
                    </a:lnTo>
                    <a:lnTo>
                      <a:pt x="35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85" name="Google Shape;1685;p42"/>
              <p:cNvSpPr/>
              <p:nvPr/>
            </p:nvSpPr>
            <p:spPr>
              <a:xfrm>
                <a:off x="1265325" y="4211050"/>
                <a:ext cx="105375" cy="676850"/>
              </a:xfrm>
              <a:custGeom>
                <a:avLst/>
                <a:gdLst/>
                <a:ahLst/>
                <a:cxnLst/>
                <a:rect l="l" t="t" r="r" b="b"/>
                <a:pathLst>
                  <a:path w="4215" h="27074" extrusionOk="0">
                    <a:moveTo>
                      <a:pt x="1" y="0"/>
                    </a:moveTo>
                    <a:lnTo>
                      <a:pt x="1" y="27074"/>
                    </a:lnTo>
                    <a:lnTo>
                      <a:pt x="4215" y="27074"/>
                    </a:lnTo>
                    <a:lnTo>
                      <a:pt x="42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86" name="Google Shape;1686;p42"/>
              <p:cNvSpPr/>
              <p:nvPr/>
            </p:nvSpPr>
            <p:spPr>
              <a:xfrm>
                <a:off x="1261050" y="4206700"/>
                <a:ext cx="114050" cy="68552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27421" extrusionOk="0">
                    <a:moveTo>
                      <a:pt x="4214" y="350"/>
                    </a:moveTo>
                    <a:lnTo>
                      <a:pt x="4214" y="27074"/>
                    </a:lnTo>
                    <a:lnTo>
                      <a:pt x="347" y="27074"/>
                    </a:lnTo>
                    <a:lnTo>
                      <a:pt x="347" y="350"/>
                    </a:lnTo>
                    <a:close/>
                    <a:moveTo>
                      <a:pt x="0" y="1"/>
                    </a:moveTo>
                    <a:lnTo>
                      <a:pt x="0" y="27421"/>
                    </a:lnTo>
                    <a:lnTo>
                      <a:pt x="4561" y="27421"/>
                    </a:lnTo>
                    <a:lnTo>
                      <a:pt x="45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87" name="Google Shape;1687;p42"/>
              <p:cNvSpPr/>
              <p:nvPr/>
            </p:nvSpPr>
            <p:spPr>
              <a:xfrm>
                <a:off x="675725" y="4811375"/>
                <a:ext cx="870625" cy="97900"/>
              </a:xfrm>
              <a:custGeom>
                <a:avLst/>
                <a:gdLst/>
                <a:ahLst/>
                <a:cxnLst/>
                <a:rect l="l" t="t" r="r" b="b"/>
                <a:pathLst>
                  <a:path w="34825" h="3916" extrusionOk="0">
                    <a:moveTo>
                      <a:pt x="1" y="1"/>
                    </a:moveTo>
                    <a:lnTo>
                      <a:pt x="1" y="3916"/>
                    </a:lnTo>
                    <a:lnTo>
                      <a:pt x="34824" y="3916"/>
                    </a:lnTo>
                    <a:lnTo>
                      <a:pt x="3482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88" name="Google Shape;1688;p42"/>
              <p:cNvSpPr/>
              <p:nvPr/>
            </p:nvSpPr>
            <p:spPr>
              <a:xfrm>
                <a:off x="671350" y="4807000"/>
                <a:ext cx="879325" cy="106650"/>
              </a:xfrm>
              <a:custGeom>
                <a:avLst/>
                <a:gdLst/>
                <a:ahLst/>
                <a:cxnLst/>
                <a:rect l="l" t="t" r="r" b="b"/>
                <a:pathLst>
                  <a:path w="35173" h="4266" extrusionOk="0">
                    <a:moveTo>
                      <a:pt x="34822" y="351"/>
                    </a:moveTo>
                    <a:lnTo>
                      <a:pt x="34822" y="3919"/>
                    </a:lnTo>
                    <a:lnTo>
                      <a:pt x="349" y="3919"/>
                    </a:lnTo>
                    <a:lnTo>
                      <a:pt x="349" y="351"/>
                    </a:lnTo>
                    <a:close/>
                    <a:moveTo>
                      <a:pt x="0" y="1"/>
                    </a:moveTo>
                    <a:lnTo>
                      <a:pt x="0" y="4266"/>
                    </a:lnTo>
                    <a:lnTo>
                      <a:pt x="35173" y="4266"/>
                    </a:lnTo>
                    <a:lnTo>
                      <a:pt x="351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89" name="Google Shape;1689;p42"/>
            <p:cNvGrpSpPr/>
            <p:nvPr/>
          </p:nvGrpSpPr>
          <p:grpSpPr>
            <a:xfrm>
              <a:off x="7209638" y="4105663"/>
              <a:ext cx="1593725" cy="1081125"/>
              <a:chOff x="4659000" y="2530300"/>
              <a:chExt cx="1593725" cy="1081125"/>
            </a:xfrm>
          </p:grpSpPr>
          <p:sp>
            <p:nvSpPr>
              <p:cNvPr id="1690" name="Google Shape;1690;p42"/>
              <p:cNvSpPr/>
              <p:nvPr/>
            </p:nvSpPr>
            <p:spPr>
              <a:xfrm>
                <a:off x="5651300" y="3110250"/>
                <a:ext cx="596350" cy="496050"/>
              </a:xfrm>
              <a:custGeom>
                <a:avLst/>
                <a:gdLst/>
                <a:ahLst/>
                <a:cxnLst/>
                <a:rect l="l" t="t" r="r" b="b"/>
                <a:pathLst>
                  <a:path w="23854" h="19842" extrusionOk="0">
                    <a:moveTo>
                      <a:pt x="1" y="0"/>
                    </a:moveTo>
                    <a:lnTo>
                      <a:pt x="1" y="19841"/>
                    </a:lnTo>
                    <a:lnTo>
                      <a:pt x="23853" y="19841"/>
                    </a:lnTo>
                    <a:lnTo>
                      <a:pt x="2385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91" name="Google Shape;1691;p42"/>
              <p:cNvSpPr/>
              <p:nvPr/>
            </p:nvSpPr>
            <p:spPr>
              <a:xfrm>
                <a:off x="5646200" y="3105175"/>
                <a:ext cx="606525" cy="506250"/>
              </a:xfrm>
              <a:custGeom>
                <a:avLst/>
                <a:gdLst/>
                <a:ahLst/>
                <a:cxnLst/>
                <a:rect l="l" t="t" r="r" b="b"/>
                <a:pathLst>
                  <a:path w="24261" h="20250" extrusionOk="0">
                    <a:moveTo>
                      <a:pt x="23852" y="410"/>
                    </a:moveTo>
                    <a:lnTo>
                      <a:pt x="23852" y="19841"/>
                    </a:lnTo>
                    <a:lnTo>
                      <a:pt x="410" y="19841"/>
                    </a:lnTo>
                    <a:lnTo>
                      <a:pt x="410" y="410"/>
                    </a:lnTo>
                    <a:close/>
                    <a:moveTo>
                      <a:pt x="0" y="0"/>
                    </a:moveTo>
                    <a:lnTo>
                      <a:pt x="0" y="20249"/>
                    </a:lnTo>
                    <a:lnTo>
                      <a:pt x="24260" y="20249"/>
                    </a:lnTo>
                    <a:lnTo>
                      <a:pt x="242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92" name="Google Shape;1692;p42"/>
              <p:cNvSpPr/>
              <p:nvPr/>
            </p:nvSpPr>
            <p:spPr>
              <a:xfrm>
                <a:off x="5651300" y="2665150"/>
                <a:ext cx="298175" cy="941200"/>
              </a:xfrm>
              <a:custGeom>
                <a:avLst/>
                <a:gdLst/>
                <a:ahLst/>
                <a:cxnLst/>
                <a:rect l="l" t="t" r="r" b="b"/>
                <a:pathLst>
                  <a:path w="11927" h="37648" extrusionOk="0">
                    <a:moveTo>
                      <a:pt x="1" y="0"/>
                    </a:moveTo>
                    <a:lnTo>
                      <a:pt x="1" y="3292"/>
                    </a:lnTo>
                    <a:lnTo>
                      <a:pt x="1" y="37647"/>
                    </a:lnTo>
                    <a:lnTo>
                      <a:pt x="11926" y="37647"/>
                    </a:lnTo>
                    <a:lnTo>
                      <a:pt x="119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93" name="Google Shape;1693;p42"/>
              <p:cNvSpPr/>
              <p:nvPr/>
            </p:nvSpPr>
            <p:spPr>
              <a:xfrm>
                <a:off x="5646150" y="2660025"/>
                <a:ext cx="308425" cy="951400"/>
              </a:xfrm>
              <a:custGeom>
                <a:avLst/>
                <a:gdLst/>
                <a:ahLst/>
                <a:cxnLst/>
                <a:rect l="l" t="t" r="r" b="b"/>
                <a:pathLst>
                  <a:path w="12337" h="38056" extrusionOk="0">
                    <a:moveTo>
                      <a:pt x="11927" y="412"/>
                    </a:moveTo>
                    <a:lnTo>
                      <a:pt x="11927" y="37647"/>
                    </a:lnTo>
                    <a:lnTo>
                      <a:pt x="412" y="37647"/>
                    </a:lnTo>
                    <a:lnTo>
                      <a:pt x="412" y="412"/>
                    </a:lnTo>
                    <a:close/>
                    <a:moveTo>
                      <a:pt x="0" y="0"/>
                    </a:moveTo>
                    <a:lnTo>
                      <a:pt x="0" y="38055"/>
                    </a:lnTo>
                    <a:lnTo>
                      <a:pt x="12337" y="38055"/>
                    </a:lnTo>
                    <a:lnTo>
                      <a:pt x="123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94" name="Google Shape;1694;p42"/>
              <p:cNvSpPr/>
              <p:nvPr/>
            </p:nvSpPr>
            <p:spPr>
              <a:xfrm>
                <a:off x="5272750" y="3014875"/>
                <a:ext cx="378200" cy="591425"/>
              </a:xfrm>
              <a:custGeom>
                <a:avLst/>
                <a:gdLst/>
                <a:ahLst/>
                <a:cxnLst/>
                <a:rect l="l" t="t" r="r" b="b"/>
                <a:pathLst>
                  <a:path w="15128" h="23657" extrusionOk="0">
                    <a:moveTo>
                      <a:pt x="1" y="1"/>
                    </a:moveTo>
                    <a:lnTo>
                      <a:pt x="1" y="23656"/>
                    </a:lnTo>
                    <a:lnTo>
                      <a:pt x="15127" y="23656"/>
                    </a:lnTo>
                    <a:lnTo>
                      <a:pt x="151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95" name="Google Shape;1695;p42"/>
              <p:cNvSpPr/>
              <p:nvPr/>
            </p:nvSpPr>
            <p:spPr>
              <a:xfrm>
                <a:off x="5267625" y="3009775"/>
                <a:ext cx="388400" cy="601650"/>
              </a:xfrm>
              <a:custGeom>
                <a:avLst/>
                <a:gdLst/>
                <a:ahLst/>
                <a:cxnLst/>
                <a:rect l="l" t="t" r="r" b="b"/>
                <a:pathLst>
                  <a:path w="15536" h="24066" extrusionOk="0">
                    <a:moveTo>
                      <a:pt x="15127" y="410"/>
                    </a:moveTo>
                    <a:lnTo>
                      <a:pt x="15127" y="23657"/>
                    </a:lnTo>
                    <a:lnTo>
                      <a:pt x="410" y="23657"/>
                    </a:lnTo>
                    <a:lnTo>
                      <a:pt x="410" y="410"/>
                    </a:lnTo>
                    <a:close/>
                    <a:moveTo>
                      <a:pt x="1" y="0"/>
                    </a:moveTo>
                    <a:lnTo>
                      <a:pt x="1" y="24065"/>
                    </a:lnTo>
                    <a:lnTo>
                      <a:pt x="15535" y="24065"/>
                    </a:lnTo>
                    <a:lnTo>
                      <a:pt x="155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96" name="Google Shape;1696;p42"/>
              <p:cNvSpPr/>
              <p:nvPr/>
            </p:nvSpPr>
            <p:spPr>
              <a:xfrm>
                <a:off x="4930200" y="2718525"/>
                <a:ext cx="343950" cy="887825"/>
              </a:xfrm>
              <a:custGeom>
                <a:avLst/>
                <a:gdLst/>
                <a:ahLst/>
                <a:cxnLst/>
                <a:rect l="l" t="t" r="r" b="b"/>
                <a:pathLst>
                  <a:path w="13758" h="35513" extrusionOk="0">
                    <a:moveTo>
                      <a:pt x="0" y="1"/>
                    </a:moveTo>
                    <a:lnTo>
                      <a:pt x="0" y="35512"/>
                    </a:lnTo>
                    <a:lnTo>
                      <a:pt x="13758" y="35512"/>
                    </a:lnTo>
                    <a:lnTo>
                      <a:pt x="137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97" name="Google Shape;1697;p42"/>
              <p:cNvSpPr/>
              <p:nvPr/>
            </p:nvSpPr>
            <p:spPr>
              <a:xfrm>
                <a:off x="4925075" y="2713400"/>
                <a:ext cx="354150" cy="898025"/>
              </a:xfrm>
              <a:custGeom>
                <a:avLst/>
                <a:gdLst/>
                <a:ahLst/>
                <a:cxnLst/>
                <a:rect l="l" t="t" r="r" b="b"/>
                <a:pathLst>
                  <a:path w="14166" h="35921" extrusionOk="0">
                    <a:moveTo>
                      <a:pt x="13758" y="409"/>
                    </a:moveTo>
                    <a:lnTo>
                      <a:pt x="13758" y="35512"/>
                    </a:lnTo>
                    <a:lnTo>
                      <a:pt x="410" y="35512"/>
                    </a:lnTo>
                    <a:lnTo>
                      <a:pt x="410" y="409"/>
                    </a:lnTo>
                    <a:close/>
                    <a:moveTo>
                      <a:pt x="1" y="1"/>
                    </a:moveTo>
                    <a:lnTo>
                      <a:pt x="1" y="35920"/>
                    </a:lnTo>
                    <a:lnTo>
                      <a:pt x="14166" y="35920"/>
                    </a:lnTo>
                    <a:lnTo>
                      <a:pt x="1416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98" name="Google Shape;1698;p42"/>
              <p:cNvSpPr/>
              <p:nvPr/>
            </p:nvSpPr>
            <p:spPr>
              <a:xfrm>
                <a:off x="5025100" y="2698675"/>
                <a:ext cx="154100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6164" h="711" extrusionOk="0">
                    <a:moveTo>
                      <a:pt x="1" y="1"/>
                    </a:moveTo>
                    <a:lnTo>
                      <a:pt x="1" y="710"/>
                    </a:lnTo>
                    <a:lnTo>
                      <a:pt x="6163" y="710"/>
                    </a:lnTo>
                    <a:lnTo>
                      <a:pt x="6163" y="1"/>
                    </a:lnTo>
                    <a:close/>
                  </a:path>
                </a:pathLst>
              </a:custGeom>
              <a:solidFill>
                <a:srgbClr val="F4E9E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99" name="Google Shape;1699;p42"/>
              <p:cNvSpPr/>
              <p:nvPr/>
            </p:nvSpPr>
            <p:spPr>
              <a:xfrm>
                <a:off x="5020025" y="2693550"/>
                <a:ext cx="164300" cy="28000"/>
              </a:xfrm>
              <a:custGeom>
                <a:avLst/>
                <a:gdLst/>
                <a:ahLst/>
                <a:cxnLst/>
                <a:rect l="l" t="t" r="r" b="b"/>
                <a:pathLst>
                  <a:path w="6572" h="1120" extrusionOk="0">
                    <a:moveTo>
                      <a:pt x="6159" y="411"/>
                    </a:moveTo>
                    <a:lnTo>
                      <a:pt x="6159" y="708"/>
                    </a:lnTo>
                    <a:lnTo>
                      <a:pt x="409" y="708"/>
                    </a:lnTo>
                    <a:lnTo>
                      <a:pt x="409" y="411"/>
                    </a:lnTo>
                    <a:close/>
                    <a:moveTo>
                      <a:pt x="1" y="1"/>
                    </a:moveTo>
                    <a:lnTo>
                      <a:pt x="1" y="1120"/>
                    </a:lnTo>
                    <a:lnTo>
                      <a:pt x="6571" y="1120"/>
                    </a:lnTo>
                    <a:lnTo>
                      <a:pt x="65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00" name="Google Shape;1700;p42"/>
              <p:cNvSpPr/>
              <p:nvPr/>
            </p:nvSpPr>
            <p:spPr>
              <a:xfrm>
                <a:off x="5093425" y="2535400"/>
                <a:ext cx="17500" cy="16330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532" extrusionOk="0">
                    <a:moveTo>
                      <a:pt x="0" y="1"/>
                    </a:moveTo>
                    <a:lnTo>
                      <a:pt x="0" y="6532"/>
                    </a:lnTo>
                    <a:lnTo>
                      <a:pt x="700" y="6532"/>
                    </a:lnTo>
                    <a:lnTo>
                      <a:pt x="700" y="1"/>
                    </a:lnTo>
                    <a:close/>
                  </a:path>
                </a:pathLst>
              </a:custGeom>
              <a:solidFill>
                <a:srgbClr val="F4E9E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01" name="Google Shape;1701;p42"/>
              <p:cNvSpPr/>
              <p:nvPr/>
            </p:nvSpPr>
            <p:spPr>
              <a:xfrm>
                <a:off x="5088300" y="2530300"/>
                <a:ext cx="27750" cy="17352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6941" extrusionOk="0">
                    <a:moveTo>
                      <a:pt x="700" y="412"/>
                    </a:moveTo>
                    <a:lnTo>
                      <a:pt x="700" y="6531"/>
                    </a:lnTo>
                    <a:lnTo>
                      <a:pt x="410" y="6531"/>
                    </a:lnTo>
                    <a:lnTo>
                      <a:pt x="410" y="412"/>
                    </a:lnTo>
                    <a:close/>
                    <a:moveTo>
                      <a:pt x="0" y="0"/>
                    </a:moveTo>
                    <a:lnTo>
                      <a:pt x="0" y="6941"/>
                    </a:lnTo>
                    <a:lnTo>
                      <a:pt x="1110" y="6941"/>
                    </a:lnTo>
                    <a:lnTo>
                      <a:pt x="11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02" name="Google Shape;1702;p42"/>
              <p:cNvSpPr/>
              <p:nvPr/>
            </p:nvSpPr>
            <p:spPr>
              <a:xfrm>
                <a:off x="6060700" y="3073900"/>
                <a:ext cx="154050" cy="30650"/>
              </a:xfrm>
              <a:custGeom>
                <a:avLst/>
                <a:gdLst/>
                <a:ahLst/>
                <a:cxnLst/>
                <a:rect l="l" t="t" r="r" b="b"/>
                <a:pathLst>
                  <a:path w="6162" h="1226" extrusionOk="0">
                    <a:moveTo>
                      <a:pt x="1" y="0"/>
                    </a:moveTo>
                    <a:lnTo>
                      <a:pt x="1" y="1226"/>
                    </a:lnTo>
                    <a:lnTo>
                      <a:pt x="6161" y="1226"/>
                    </a:lnTo>
                    <a:lnTo>
                      <a:pt x="61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03" name="Google Shape;1703;p42"/>
              <p:cNvSpPr/>
              <p:nvPr/>
            </p:nvSpPr>
            <p:spPr>
              <a:xfrm>
                <a:off x="6055575" y="3068825"/>
                <a:ext cx="164275" cy="40900"/>
              </a:xfrm>
              <a:custGeom>
                <a:avLst/>
                <a:gdLst/>
                <a:ahLst/>
                <a:cxnLst/>
                <a:rect l="l" t="t" r="r" b="b"/>
                <a:pathLst>
                  <a:path w="6571" h="1636" extrusionOk="0">
                    <a:moveTo>
                      <a:pt x="6159" y="406"/>
                    </a:moveTo>
                    <a:lnTo>
                      <a:pt x="6159" y="1224"/>
                    </a:lnTo>
                    <a:lnTo>
                      <a:pt x="408" y="1224"/>
                    </a:lnTo>
                    <a:lnTo>
                      <a:pt x="408" y="406"/>
                    </a:lnTo>
                    <a:close/>
                    <a:moveTo>
                      <a:pt x="1" y="0"/>
                    </a:moveTo>
                    <a:lnTo>
                      <a:pt x="1" y="1635"/>
                    </a:lnTo>
                    <a:lnTo>
                      <a:pt x="6571" y="1635"/>
                    </a:lnTo>
                    <a:lnTo>
                      <a:pt x="657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04" name="Google Shape;1704;p42"/>
              <p:cNvSpPr/>
              <p:nvPr/>
            </p:nvSpPr>
            <p:spPr>
              <a:xfrm>
                <a:off x="4986300" y="2838425"/>
                <a:ext cx="86700" cy="102075"/>
              </a:xfrm>
              <a:custGeom>
                <a:avLst/>
                <a:gdLst/>
                <a:ahLst/>
                <a:cxnLst/>
                <a:rect l="l" t="t" r="r" b="b"/>
                <a:pathLst>
                  <a:path w="3468" h="4083" extrusionOk="0">
                    <a:moveTo>
                      <a:pt x="0" y="0"/>
                    </a:moveTo>
                    <a:lnTo>
                      <a:pt x="0" y="4082"/>
                    </a:lnTo>
                    <a:lnTo>
                      <a:pt x="3468" y="4082"/>
                    </a:lnTo>
                    <a:lnTo>
                      <a:pt x="3468" y="0"/>
                    </a:lnTo>
                    <a:close/>
                  </a:path>
                </a:pathLst>
              </a:custGeom>
              <a:solidFill>
                <a:srgbClr val="F4E9E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05" name="Google Shape;1705;p42"/>
              <p:cNvSpPr/>
              <p:nvPr/>
            </p:nvSpPr>
            <p:spPr>
              <a:xfrm>
                <a:off x="4981175" y="2833350"/>
                <a:ext cx="96950" cy="112275"/>
              </a:xfrm>
              <a:custGeom>
                <a:avLst/>
                <a:gdLst/>
                <a:ahLst/>
                <a:cxnLst/>
                <a:rect l="l" t="t" r="r" b="b"/>
                <a:pathLst>
                  <a:path w="3878" h="4491" extrusionOk="0">
                    <a:moveTo>
                      <a:pt x="3468" y="408"/>
                    </a:moveTo>
                    <a:lnTo>
                      <a:pt x="3468" y="4080"/>
                    </a:lnTo>
                    <a:lnTo>
                      <a:pt x="410" y="4080"/>
                    </a:lnTo>
                    <a:lnTo>
                      <a:pt x="410" y="408"/>
                    </a:lnTo>
                    <a:close/>
                    <a:moveTo>
                      <a:pt x="0" y="0"/>
                    </a:moveTo>
                    <a:lnTo>
                      <a:pt x="0" y="4490"/>
                    </a:lnTo>
                    <a:lnTo>
                      <a:pt x="3878" y="4490"/>
                    </a:lnTo>
                    <a:lnTo>
                      <a:pt x="38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06" name="Google Shape;1706;p42"/>
              <p:cNvSpPr/>
              <p:nvPr/>
            </p:nvSpPr>
            <p:spPr>
              <a:xfrm>
                <a:off x="5121300" y="2838425"/>
                <a:ext cx="86700" cy="102075"/>
              </a:xfrm>
              <a:custGeom>
                <a:avLst/>
                <a:gdLst/>
                <a:ahLst/>
                <a:cxnLst/>
                <a:rect l="l" t="t" r="r" b="b"/>
                <a:pathLst>
                  <a:path w="3468" h="4083" extrusionOk="0">
                    <a:moveTo>
                      <a:pt x="0" y="0"/>
                    </a:moveTo>
                    <a:lnTo>
                      <a:pt x="0" y="4082"/>
                    </a:lnTo>
                    <a:lnTo>
                      <a:pt x="3468" y="4082"/>
                    </a:lnTo>
                    <a:lnTo>
                      <a:pt x="3468" y="0"/>
                    </a:lnTo>
                    <a:close/>
                  </a:path>
                </a:pathLst>
              </a:custGeom>
              <a:solidFill>
                <a:srgbClr val="F4E9E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07" name="Google Shape;1707;p42"/>
              <p:cNvSpPr/>
              <p:nvPr/>
            </p:nvSpPr>
            <p:spPr>
              <a:xfrm>
                <a:off x="5116175" y="2833350"/>
                <a:ext cx="96950" cy="112275"/>
              </a:xfrm>
              <a:custGeom>
                <a:avLst/>
                <a:gdLst/>
                <a:ahLst/>
                <a:cxnLst/>
                <a:rect l="l" t="t" r="r" b="b"/>
                <a:pathLst>
                  <a:path w="3878" h="4491" extrusionOk="0">
                    <a:moveTo>
                      <a:pt x="3468" y="408"/>
                    </a:moveTo>
                    <a:lnTo>
                      <a:pt x="3468" y="4080"/>
                    </a:lnTo>
                    <a:lnTo>
                      <a:pt x="410" y="4080"/>
                    </a:lnTo>
                    <a:lnTo>
                      <a:pt x="410" y="408"/>
                    </a:lnTo>
                    <a:close/>
                    <a:moveTo>
                      <a:pt x="1" y="0"/>
                    </a:moveTo>
                    <a:lnTo>
                      <a:pt x="1" y="4490"/>
                    </a:lnTo>
                    <a:lnTo>
                      <a:pt x="3878" y="4490"/>
                    </a:lnTo>
                    <a:lnTo>
                      <a:pt x="38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08" name="Google Shape;1708;p42"/>
              <p:cNvSpPr/>
              <p:nvPr/>
            </p:nvSpPr>
            <p:spPr>
              <a:xfrm>
                <a:off x="4986300" y="3024450"/>
                <a:ext cx="86700" cy="102025"/>
              </a:xfrm>
              <a:custGeom>
                <a:avLst/>
                <a:gdLst/>
                <a:ahLst/>
                <a:cxnLst/>
                <a:rect l="l" t="t" r="r" b="b"/>
                <a:pathLst>
                  <a:path w="3468" h="4081" extrusionOk="0">
                    <a:moveTo>
                      <a:pt x="0" y="0"/>
                    </a:moveTo>
                    <a:lnTo>
                      <a:pt x="0" y="4080"/>
                    </a:lnTo>
                    <a:lnTo>
                      <a:pt x="3468" y="4080"/>
                    </a:lnTo>
                    <a:lnTo>
                      <a:pt x="3468" y="0"/>
                    </a:lnTo>
                    <a:close/>
                  </a:path>
                </a:pathLst>
              </a:custGeom>
              <a:solidFill>
                <a:srgbClr val="F4E9E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09" name="Google Shape;1709;p42"/>
              <p:cNvSpPr/>
              <p:nvPr/>
            </p:nvSpPr>
            <p:spPr>
              <a:xfrm>
                <a:off x="4981175" y="3019325"/>
                <a:ext cx="96950" cy="112275"/>
              </a:xfrm>
              <a:custGeom>
                <a:avLst/>
                <a:gdLst/>
                <a:ahLst/>
                <a:cxnLst/>
                <a:rect l="l" t="t" r="r" b="b"/>
                <a:pathLst>
                  <a:path w="3878" h="4491" extrusionOk="0">
                    <a:moveTo>
                      <a:pt x="3468" y="410"/>
                    </a:moveTo>
                    <a:lnTo>
                      <a:pt x="3468" y="4080"/>
                    </a:lnTo>
                    <a:lnTo>
                      <a:pt x="410" y="4080"/>
                    </a:lnTo>
                    <a:lnTo>
                      <a:pt x="410" y="410"/>
                    </a:lnTo>
                    <a:close/>
                    <a:moveTo>
                      <a:pt x="0" y="0"/>
                    </a:moveTo>
                    <a:lnTo>
                      <a:pt x="0" y="4490"/>
                    </a:lnTo>
                    <a:lnTo>
                      <a:pt x="3878" y="4490"/>
                    </a:lnTo>
                    <a:lnTo>
                      <a:pt x="38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10" name="Google Shape;1710;p42"/>
              <p:cNvSpPr/>
              <p:nvPr/>
            </p:nvSpPr>
            <p:spPr>
              <a:xfrm>
                <a:off x="5121300" y="3024450"/>
                <a:ext cx="86700" cy="102025"/>
              </a:xfrm>
              <a:custGeom>
                <a:avLst/>
                <a:gdLst/>
                <a:ahLst/>
                <a:cxnLst/>
                <a:rect l="l" t="t" r="r" b="b"/>
                <a:pathLst>
                  <a:path w="3468" h="4081" extrusionOk="0">
                    <a:moveTo>
                      <a:pt x="0" y="0"/>
                    </a:moveTo>
                    <a:lnTo>
                      <a:pt x="0" y="4080"/>
                    </a:lnTo>
                    <a:lnTo>
                      <a:pt x="3468" y="4080"/>
                    </a:lnTo>
                    <a:lnTo>
                      <a:pt x="3468" y="0"/>
                    </a:lnTo>
                    <a:close/>
                  </a:path>
                </a:pathLst>
              </a:custGeom>
              <a:solidFill>
                <a:srgbClr val="F4E9E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11" name="Google Shape;1711;p42"/>
              <p:cNvSpPr/>
              <p:nvPr/>
            </p:nvSpPr>
            <p:spPr>
              <a:xfrm>
                <a:off x="5116175" y="3019325"/>
                <a:ext cx="96950" cy="112275"/>
              </a:xfrm>
              <a:custGeom>
                <a:avLst/>
                <a:gdLst/>
                <a:ahLst/>
                <a:cxnLst/>
                <a:rect l="l" t="t" r="r" b="b"/>
                <a:pathLst>
                  <a:path w="3878" h="4491" extrusionOk="0">
                    <a:moveTo>
                      <a:pt x="3468" y="410"/>
                    </a:moveTo>
                    <a:lnTo>
                      <a:pt x="3468" y="4080"/>
                    </a:lnTo>
                    <a:lnTo>
                      <a:pt x="410" y="4080"/>
                    </a:lnTo>
                    <a:lnTo>
                      <a:pt x="410" y="410"/>
                    </a:lnTo>
                    <a:close/>
                    <a:moveTo>
                      <a:pt x="1" y="0"/>
                    </a:moveTo>
                    <a:lnTo>
                      <a:pt x="1" y="4490"/>
                    </a:lnTo>
                    <a:lnTo>
                      <a:pt x="3878" y="4490"/>
                    </a:lnTo>
                    <a:lnTo>
                      <a:pt x="38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12" name="Google Shape;1712;p42"/>
              <p:cNvSpPr/>
              <p:nvPr/>
            </p:nvSpPr>
            <p:spPr>
              <a:xfrm>
                <a:off x="4986300" y="3214075"/>
                <a:ext cx="86700" cy="102025"/>
              </a:xfrm>
              <a:custGeom>
                <a:avLst/>
                <a:gdLst/>
                <a:ahLst/>
                <a:cxnLst/>
                <a:rect l="l" t="t" r="r" b="b"/>
                <a:pathLst>
                  <a:path w="3468" h="4081" extrusionOk="0">
                    <a:moveTo>
                      <a:pt x="0" y="0"/>
                    </a:moveTo>
                    <a:lnTo>
                      <a:pt x="0" y="4080"/>
                    </a:lnTo>
                    <a:lnTo>
                      <a:pt x="3468" y="4080"/>
                    </a:lnTo>
                    <a:lnTo>
                      <a:pt x="3468" y="0"/>
                    </a:lnTo>
                    <a:close/>
                  </a:path>
                </a:pathLst>
              </a:custGeom>
              <a:solidFill>
                <a:srgbClr val="F4E9E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13" name="Google Shape;1713;p42"/>
              <p:cNvSpPr/>
              <p:nvPr/>
            </p:nvSpPr>
            <p:spPr>
              <a:xfrm>
                <a:off x="4981175" y="3208950"/>
                <a:ext cx="96950" cy="112275"/>
              </a:xfrm>
              <a:custGeom>
                <a:avLst/>
                <a:gdLst/>
                <a:ahLst/>
                <a:cxnLst/>
                <a:rect l="l" t="t" r="r" b="b"/>
                <a:pathLst>
                  <a:path w="3878" h="4491" extrusionOk="0">
                    <a:moveTo>
                      <a:pt x="3468" y="410"/>
                    </a:moveTo>
                    <a:lnTo>
                      <a:pt x="3468" y="4080"/>
                    </a:lnTo>
                    <a:lnTo>
                      <a:pt x="410" y="4080"/>
                    </a:lnTo>
                    <a:lnTo>
                      <a:pt x="410" y="410"/>
                    </a:lnTo>
                    <a:close/>
                    <a:moveTo>
                      <a:pt x="0" y="0"/>
                    </a:moveTo>
                    <a:lnTo>
                      <a:pt x="0" y="4490"/>
                    </a:lnTo>
                    <a:lnTo>
                      <a:pt x="3878" y="4490"/>
                    </a:lnTo>
                    <a:lnTo>
                      <a:pt x="38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14" name="Google Shape;1714;p42"/>
              <p:cNvSpPr/>
              <p:nvPr/>
            </p:nvSpPr>
            <p:spPr>
              <a:xfrm>
                <a:off x="5121300" y="3214075"/>
                <a:ext cx="86700" cy="102025"/>
              </a:xfrm>
              <a:custGeom>
                <a:avLst/>
                <a:gdLst/>
                <a:ahLst/>
                <a:cxnLst/>
                <a:rect l="l" t="t" r="r" b="b"/>
                <a:pathLst>
                  <a:path w="3468" h="4081" extrusionOk="0">
                    <a:moveTo>
                      <a:pt x="0" y="0"/>
                    </a:moveTo>
                    <a:lnTo>
                      <a:pt x="0" y="4080"/>
                    </a:lnTo>
                    <a:lnTo>
                      <a:pt x="3468" y="4080"/>
                    </a:lnTo>
                    <a:lnTo>
                      <a:pt x="3468" y="0"/>
                    </a:lnTo>
                    <a:close/>
                  </a:path>
                </a:pathLst>
              </a:custGeom>
              <a:solidFill>
                <a:srgbClr val="F4E9E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15" name="Google Shape;1715;p42"/>
              <p:cNvSpPr/>
              <p:nvPr/>
            </p:nvSpPr>
            <p:spPr>
              <a:xfrm>
                <a:off x="5116175" y="3208950"/>
                <a:ext cx="96950" cy="112275"/>
              </a:xfrm>
              <a:custGeom>
                <a:avLst/>
                <a:gdLst/>
                <a:ahLst/>
                <a:cxnLst/>
                <a:rect l="l" t="t" r="r" b="b"/>
                <a:pathLst>
                  <a:path w="3878" h="4491" extrusionOk="0">
                    <a:moveTo>
                      <a:pt x="3468" y="410"/>
                    </a:moveTo>
                    <a:lnTo>
                      <a:pt x="3468" y="4080"/>
                    </a:lnTo>
                    <a:lnTo>
                      <a:pt x="410" y="4080"/>
                    </a:lnTo>
                    <a:lnTo>
                      <a:pt x="410" y="410"/>
                    </a:lnTo>
                    <a:close/>
                    <a:moveTo>
                      <a:pt x="1" y="0"/>
                    </a:moveTo>
                    <a:lnTo>
                      <a:pt x="1" y="4490"/>
                    </a:lnTo>
                    <a:lnTo>
                      <a:pt x="3878" y="4490"/>
                    </a:lnTo>
                    <a:lnTo>
                      <a:pt x="38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16" name="Google Shape;1716;p42"/>
              <p:cNvSpPr/>
              <p:nvPr/>
            </p:nvSpPr>
            <p:spPr>
              <a:xfrm>
                <a:off x="4664175" y="3014875"/>
                <a:ext cx="263375" cy="591425"/>
              </a:xfrm>
              <a:custGeom>
                <a:avLst/>
                <a:gdLst/>
                <a:ahLst/>
                <a:cxnLst/>
                <a:rect l="l" t="t" r="r" b="b"/>
                <a:pathLst>
                  <a:path w="10535" h="23657" extrusionOk="0">
                    <a:moveTo>
                      <a:pt x="1" y="1"/>
                    </a:moveTo>
                    <a:lnTo>
                      <a:pt x="1" y="23656"/>
                    </a:lnTo>
                    <a:lnTo>
                      <a:pt x="10535" y="23656"/>
                    </a:lnTo>
                    <a:lnTo>
                      <a:pt x="105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17" name="Google Shape;1717;p42"/>
              <p:cNvSpPr/>
              <p:nvPr/>
            </p:nvSpPr>
            <p:spPr>
              <a:xfrm>
                <a:off x="4659000" y="3009775"/>
                <a:ext cx="273675" cy="601650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24066" extrusionOk="0">
                    <a:moveTo>
                      <a:pt x="10539" y="410"/>
                    </a:moveTo>
                    <a:lnTo>
                      <a:pt x="10539" y="23657"/>
                    </a:lnTo>
                    <a:lnTo>
                      <a:pt x="413" y="23657"/>
                    </a:lnTo>
                    <a:lnTo>
                      <a:pt x="413" y="410"/>
                    </a:lnTo>
                    <a:close/>
                    <a:moveTo>
                      <a:pt x="1" y="0"/>
                    </a:moveTo>
                    <a:lnTo>
                      <a:pt x="1" y="24065"/>
                    </a:lnTo>
                    <a:lnTo>
                      <a:pt x="10947" y="24065"/>
                    </a:lnTo>
                    <a:lnTo>
                      <a:pt x="109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18" name="Google Shape;1718;p42"/>
              <p:cNvSpPr/>
              <p:nvPr/>
            </p:nvSpPr>
            <p:spPr>
              <a:xfrm>
                <a:off x="4710075" y="3096150"/>
                <a:ext cx="69825" cy="64150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2566" extrusionOk="0">
                    <a:moveTo>
                      <a:pt x="1" y="1"/>
                    </a:moveTo>
                    <a:lnTo>
                      <a:pt x="1" y="2566"/>
                    </a:lnTo>
                    <a:lnTo>
                      <a:pt x="2793" y="2566"/>
                    </a:lnTo>
                    <a:lnTo>
                      <a:pt x="279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19" name="Google Shape;1719;p42"/>
              <p:cNvSpPr/>
              <p:nvPr/>
            </p:nvSpPr>
            <p:spPr>
              <a:xfrm>
                <a:off x="4818775" y="3096150"/>
                <a:ext cx="69775" cy="64150"/>
              </a:xfrm>
              <a:custGeom>
                <a:avLst/>
                <a:gdLst/>
                <a:ahLst/>
                <a:cxnLst/>
                <a:rect l="l" t="t" r="r" b="b"/>
                <a:pathLst>
                  <a:path w="2791" h="2566" extrusionOk="0">
                    <a:moveTo>
                      <a:pt x="1" y="1"/>
                    </a:moveTo>
                    <a:lnTo>
                      <a:pt x="1" y="2566"/>
                    </a:lnTo>
                    <a:lnTo>
                      <a:pt x="2791" y="2566"/>
                    </a:lnTo>
                    <a:lnTo>
                      <a:pt x="279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20" name="Google Shape;1720;p42"/>
              <p:cNvSpPr/>
              <p:nvPr/>
            </p:nvSpPr>
            <p:spPr>
              <a:xfrm>
                <a:off x="4710075" y="3232975"/>
                <a:ext cx="69825" cy="64150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2566" extrusionOk="0">
                    <a:moveTo>
                      <a:pt x="1" y="1"/>
                    </a:moveTo>
                    <a:lnTo>
                      <a:pt x="1" y="2566"/>
                    </a:lnTo>
                    <a:lnTo>
                      <a:pt x="2793" y="2566"/>
                    </a:lnTo>
                    <a:lnTo>
                      <a:pt x="279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21" name="Google Shape;1721;p42"/>
              <p:cNvSpPr/>
              <p:nvPr/>
            </p:nvSpPr>
            <p:spPr>
              <a:xfrm>
                <a:off x="4818775" y="3232975"/>
                <a:ext cx="69775" cy="64150"/>
              </a:xfrm>
              <a:custGeom>
                <a:avLst/>
                <a:gdLst/>
                <a:ahLst/>
                <a:cxnLst/>
                <a:rect l="l" t="t" r="r" b="b"/>
                <a:pathLst>
                  <a:path w="2791" h="2566" extrusionOk="0">
                    <a:moveTo>
                      <a:pt x="1" y="1"/>
                    </a:moveTo>
                    <a:lnTo>
                      <a:pt x="1" y="2566"/>
                    </a:lnTo>
                    <a:lnTo>
                      <a:pt x="2791" y="2566"/>
                    </a:lnTo>
                    <a:lnTo>
                      <a:pt x="279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22" name="Google Shape;1722;p42"/>
              <p:cNvSpPr/>
              <p:nvPr/>
            </p:nvSpPr>
            <p:spPr>
              <a:xfrm>
                <a:off x="4710075" y="3366400"/>
                <a:ext cx="69825" cy="64200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2568" extrusionOk="0">
                    <a:moveTo>
                      <a:pt x="1" y="1"/>
                    </a:moveTo>
                    <a:lnTo>
                      <a:pt x="1" y="2568"/>
                    </a:lnTo>
                    <a:lnTo>
                      <a:pt x="2793" y="2568"/>
                    </a:lnTo>
                    <a:lnTo>
                      <a:pt x="279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23" name="Google Shape;1723;p42"/>
              <p:cNvSpPr/>
              <p:nvPr/>
            </p:nvSpPr>
            <p:spPr>
              <a:xfrm>
                <a:off x="4818775" y="3366400"/>
                <a:ext cx="69775" cy="64200"/>
              </a:xfrm>
              <a:custGeom>
                <a:avLst/>
                <a:gdLst/>
                <a:ahLst/>
                <a:cxnLst/>
                <a:rect l="l" t="t" r="r" b="b"/>
                <a:pathLst>
                  <a:path w="2791" h="2568" extrusionOk="0">
                    <a:moveTo>
                      <a:pt x="1" y="1"/>
                    </a:moveTo>
                    <a:lnTo>
                      <a:pt x="1" y="2568"/>
                    </a:lnTo>
                    <a:lnTo>
                      <a:pt x="2791" y="2568"/>
                    </a:lnTo>
                    <a:lnTo>
                      <a:pt x="279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24" name="Google Shape;1724;p42"/>
              <p:cNvSpPr/>
              <p:nvPr/>
            </p:nvSpPr>
            <p:spPr>
              <a:xfrm>
                <a:off x="5651300" y="2751325"/>
                <a:ext cx="3006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2027" h="1" extrusionOk="0">
                    <a:moveTo>
                      <a:pt x="12027" y="1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F4E9E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25" name="Google Shape;1725;p42"/>
              <p:cNvSpPr/>
              <p:nvPr/>
            </p:nvSpPr>
            <p:spPr>
              <a:xfrm>
                <a:off x="5651300" y="2746225"/>
                <a:ext cx="3006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12027" h="410" extrusionOk="0">
                    <a:moveTo>
                      <a:pt x="1" y="0"/>
                    </a:moveTo>
                    <a:lnTo>
                      <a:pt x="1" y="410"/>
                    </a:lnTo>
                    <a:lnTo>
                      <a:pt x="12027" y="410"/>
                    </a:lnTo>
                    <a:lnTo>
                      <a:pt x="1202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26" name="Google Shape;1726;p42"/>
              <p:cNvSpPr/>
              <p:nvPr/>
            </p:nvSpPr>
            <p:spPr>
              <a:xfrm>
                <a:off x="5656175" y="2850725"/>
                <a:ext cx="3006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2027" h="1" extrusionOk="0">
                    <a:moveTo>
                      <a:pt x="12027" y="1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F4E9E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27" name="Google Shape;1727;p42"/>
              <p:cNvSpPr/>
              <p:nvPr/>
            </p:nvSpPr>
            <p:spPr>
              <a:xfrm>
                <a:off x="5656175" y="2845650"/>
                <a:ext cx="300675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12027" h="409" extrusionOk="0">
                    <a:moveTo>
                      <a:pt x="1" y="1"/>
                    </a:moveTo>
                    <a:lnTo>
                      <a:pt x="1" y="408"/>
                    </a:lnTo>
                    <a:lnTo>
                      <a:pt x="12027" y="408"/>
                    </a:lnTo>
                    <a:lnTo>
                      <a:pt x="120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28" name="Google Shape;1728;p42"/>
              <p:cNvSpPr/>
              <p:nvPr/>
            </p:nvSpPr>
            <p:spPr>
              <a:xfrm>
                <a:off x="5648850" y="2959725"/>
                <a:ext cx="3006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2026" h="1" extrusionOk="0">
                    <a:moveTo>
                      <a:pt x="12026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4E9E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29" name="Google Shape;1729;p42"/>
              <p:cNvSpPr/>
              <p:nvPr/>
            </p:nvSpPr>
            <p:spPr>
              <a:xfrm>
                <a:off x="5648850" y="2954600"/>
                <a:ext cx="30065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12026" h="411" extrusionOk="0">
                    <a:moveTo>
                      <a:pt x="0" y="1"/>
                    </a:moveTo>
                    <a:lnTo>
                      <a:pt x="0" y="410"/>
                    </a:lnTo>
                    <a:lnTo>
                      <a:pt x="12026" y="410"/>
                    </a:lnTo>
                    <a:lnTo>
                      <a:pt x="120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30" name="Google Shape;1730;p42"/>
              <p:cNvSpPr/>
              <p:nvPr/>
            </p:nvSpPr>
            <p:spPr>
              <a:xfrm>
                <a:off x="5653725" y="3059175"/>
                <a:ext cx="3006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2027" h="1" extrusionOk="0">
                    <a:moveTo>
                      <a:pt x="12026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4E9E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31" name="Google Shape;1731;p42"/>
              <p:cNvSpPr/>
              <p:nvPr/>
            </p:nvSpPr>
            <p:spPr>
              <a:xfrm>
                <a:off x="5653725" y="3054050"/>
                <a:ext cx="3006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12027" h="411" extrusionOk="0">
                    <a:moveTo>
                      <a:pt x="0" y="0"/>
                    </a:moveTo>
                    <a:lnTo>
                      <a:pt x="0" y="410"/>
                    </a:lnTo>
                    <a:lnTo>
                      <a:pt x="12026" y="410"/>
                    </a:lnTo>
                    <a:lnTo>
                      <a:pt x="120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32" name="Google Shape;1732;p42"/>
              <p:cNvSpPr/>
              <p:nvPr/>
            </p:nvSpPr>
            <p:spPr>
              <a:xfrm>
                <a:off x="5646375" y="3145350"/>
                <a:ext cx="3006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2027" h="1" extrusionOk="0">
                    <a:moveTo>
                      <a:pt x="12027" y="1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F4E9E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33" name="Google Shape;1733;p42"/>
              <p:cNvSpPr/>
              <p:nvPr/>
            </p:nvSpPr>
            <p:spPr>
              <a:xfrm>
                <a:off x="5646375" y="3140225"/>
                <a:ext cx="3006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12027" h="411" extrusionOk="0">
                    <a:moveTo>
                      <a:pt x="1" y="1"/>
                    </a:moveTo>
                    <a:lnTo>
                      <a:pt x="1" y="411"/>
                    </a:lnTo>
                    <a:lnTo>
                      <a:pt x="12027" y="411"/>
                    </a:lnTo>
                    <a:lnTo>
                      <a:pt x="120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34" name="Google Shape;1734;p42"/>
              <p:cNvSpPr/>
              <p:nvPr/>
            </p:nvSpPr>
            <p:spPr>
              <a:xfrm>
                <a:off x="5651300" y="3244750"/>
                <a:ext cx="3006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2027" h="1" extrusionOk="0">
                    <a:moveTo>
                      <a:pt x="12027" y="1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F4E9E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35" name="Google Shape;1735;p42"/>
              <p:cNvSpPr/>
              <p:nvPr/>
            </p:nvSpPr>
            <p:spPr>
              <a:xfrm>
                <a:off x="5651300" y="3239575"/>
                <a:ext cx="3006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12027" h="411" extrusionOk="0">
                    <a:moveTo>
                      <a:pt x="1" y="1"/>
                    </a:moveTo>
                    <a:lnTo>
                      <a:pt x="1" y="410"/>
                    </a:lnTo>
                    <a:lnTo>
                      <a:pt x="12027" y="410"/>
                    </a:lnTo>
                    <a:lnTo>
                      <a:pt x="120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36" name="Google Shape;1736;p42"/>
              <p:cNvSpPr/>
              <p:nvPr/>
            </p:nvSpPr>
            <p:spPr>
              <a:xfrm>
                <a:off x="5646375" y="3365575"/>
                <a:ext cx="3006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2027" h="1" extrusionOk="0">
                    <a:moveTo>
                      <a:pt x="12027" y="0"/>
                    </a:moveTo>
                    <a:lnTo>
                      <a:pt x="1" y="0"/>
                    </a:lnTo>
                  </a:path>
                </a:pathLst>
              </a:custGeom>
              <a:solidFill>
                <a:srgbClr val="F4E9E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37" name="Google Shape;1737;p42"/>
              <p:cNvSpPr/>
              <p:nvPr/>
            </p:nvSpPr>
            <p:spPr>
              <a:xfrm>
                <a:off x="5646375" y="3360450"/>
                <a:ext cx="3006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12027" h="411" extrusionOk="0">
                    <a:moveTo>
                      <a:pt x="1" y="0"/>
                    </a:moveTo>
                    <a:lnTo>
                      <a:pt x="1" y="410"/>
                    </a:lnTo>
                    <a:lnTo>
                      <a:pt x="12027" y="410"/>
                    </a:lnTo>
                    <a:lnTo>
                      <a:pt x="1202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38" name="Google Shape;1738;p42"/>
              <p:cNvSpPr/>
              <p:nvPr/>
            </p:nvSpPr>
            <p:spPr>
              <a:xfrm>
                <a:off x="5651300" y="3464900"/>
                <a:ext cx="3006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2027" h="1" extrusionOk="0">
                    <a:moveTo>
                      <a:pt x="12027" y="1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F4E9E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39" name="Google Shape;1739;p42"/>
              <p:cNvSpPr/>
              <p:nvPr/>
            </p:nvSpPr>
            <p:spPr>
              <a:xfrm>
                <a:off x="5651300" y="3459850"/>
                <a:ext cx="3006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12027" h="408" extrusionOk="0">
                    <a:moveTo>
                      <a:pt x="1" y="0"/>
                    </a:moveTo>
                    <a:lnTo>
                      <a:pt x="1" y="408"/>
                    </a:lnTo>
                    <a:lnTo>
                      <a:pt x="12027" y="408"/>
                    </a:lnTo>
                    <a:lnTo>
                      <a:pt x="1202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41" name="Google Shape;1741;p42"/>
          <p:cNvSpPr txBox="1">
            <a:spLocks noGrp="1"/>
          </p:cNvSpPr>
          <p:nvPr>
            <p:ph type="title" idx="2"/>
          </p:nvPr>
        </p:nvSpPr>
        <p:spPr>
          <a:xfrm>
            <a:off x="5269800" y="1797517"/>
            <a:ext cx="1652400" cy="1173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04</a:t>
            </a:r>
            <a:endParaRPr/>
          </a:p>
        </p:txBody>
      </p:sp>
      <p:sp>
        <p:nvSpPr>
          <p:cNvPr id="1742" name="Google Shape;1742;p42"/>
          <p:cNvSpPr txBox="1">
            <a:spLocks noGrp="1"/>
          </p:cNvSpPr>
          <p:nvPr>
            <p:ph type="title"/>
          </p:nvPr>
        </p:nvSpPr>
        <p:spPr>
          <a:xfrm>
            <a:off x="3003579" y="3641783"/>
            <a:ext cx="6641724" cy="1702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Summary and Conclusion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68FC97-F2FF-1A62-9615-28102A1128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50"/>
              <a:t>Summarizing our Findings and Final Thoughts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45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5" name="Google Shape;3155;p60"/>
          <p:cNvSpPr/>
          <p:nvPr/>
        </p:nvSpPr>
        <p:spPr>
          <a:xfrm>
            <a:off x="2096633" y="1830000"/>
            <a:ext cx="2947600" cy="452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56" name="Google Shape;3156;p60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5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Summary and Conclusion</a:t>
            </a:r>
            <a:endParaRPr/>
          </a:p>
        </p:txBody>
      </p:sp>
      <p:sp>
        <p:nvSpPr>
          <p:cNvPr id="3157" name="Google Shape;3157;p60"/>
          <p:cNvSpPr txBox="1">
            <a:spLocks noGrp="1"/>
          </p:cNvSpPr>
          <p:nvPr>
            <p:ph type="subTitle" idx="1"/>
          </p:nvPr>
        </p:nvSpPr>
        <p:spPr>
          <a:xfrm>
            <a:off x="6096000" y="2671684"/>
            <a:ext cx="4675600" cy="253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 sz="1850"/>
              <a:t>During our analysis we were able to use Decision Trees, K-Means Clustering, Sentiment Analysis, and multiple more basic methods for visualization of the data, both big and small. </a:t>
            </a:r>
          </a:p>
        </p:txBody>
      </p:sp>
      <p:pic>
        <p:nvPicPr>
          <p:cNvPr id="3158" name="Google Shape;315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8333" y="1736167"/>
            <a:ext cx="2938211" cy="44018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59" name="Google Shape;3159;p60"/>
          <p:cNvGrpSpPr/>
          <p:nvPr/>
        </p:nvGrpSpPr>
        <p:grpSpPr>
          <a:xfrm>
            <a:off x="6241434" y="5578834"/>
            <a:ext cx="788367" cy="564833"/>
            <a:chOff x="3594625" y="4184125"/>
            <a:chExt cx="591275" cy="423625"/>
          </a:xfrm>
        </p:grpSpPr>
        <p:grpSp>
          <p:nvGrpSpPr>
            <p:cNvPr id="3160" name="Google Shape;3160;p60"/>
            <p:cNvGrpSpPr/>
            <p:nvPr/>
          </p:nvGrpSpPr>
          <p:grpSpPr>
            <a:xfrm>
              <a:off x="3594625" y="4184125"/>
              <a:ext cx="591275" cy="423625"/>
              <a:chOff x="6423800" y="3391463"/>
              <a:chExt cx="591275" cy="423625"/>
            </a:xfrm>
          </p:grpSpPr>
          <p:sp>
            <p:nvSpPr>
              <p:cNvPr id="3161" name="Google Shape;3161;p60"/>
              <p:cNvSpPr/>
              <p:nvPr/>
            </p:nvSpPr>
            <p:spPr>
              <a:xfrm>
                <a:off x="6732875" y="3391463"/>
                <a:ext cx="282200" cy="257125"/>
              </a:xfrm>
              <a:custGeom>
                <a:avLst/>
                <a:gdLst/>
                <a:ahLst/>
                <a:cxnLst/>
                <a:rect l="l" t="t" r="r" b="b"/>
                <a:pathLst>
                  <a:path w="11288" h="10285" extrusionOk="0">
                    <a:moveTo>
                      <a:pt x="5644" y="1"/>
                    </a:moveTo>
                    <a:cubicBezTo>
                      <a:pt x="4328" y="1"/>
                      <a:pt x="3012" y="503"/>
                      <a:pt x="2008" y="1507"/>
                    </a:cubicBezTo>
                    <a:cubicBezTo>
                      <a:pt x="1" y="3514"/>
                      <a:pt x="1" y="6771"/>
                      <a:pt x="2008" y="8779"/>
                    </a:cubicBezTo>
                    <a:cubicBezTo>
                      <a:pt x="3012" y="9783"/>
                      <a:pt x="4328" y="10285"/>
                      <a:pt x="5644" y="10285"/>
                    </a:cubicBezTo>
                    <a:cubicBezTo>
                      <a:pt x="6960" y="10285"/>
                      <a:pt x="8275" y="9783"/>
                      <a:pt x="9279" y="8779"/>
                    </a:cubicBezTo>
                    <a:cubicBezTo>
                      <a:pt x="11287" y="6771"/>
                      <a:pt x="11287" y="3514"/>
                      <a:pt x="9279" y="1507"/>
                    </a:cubicBezTo>
                    <a:cubicBezTo>
                      <a:pt x="8275" y="503"/>
                      <a:pt x="6960" y="1"/>
                      <a:pt x="564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62" name="Google Shape;3162;p60"/>
              <p:cNvSpPr/>
              <p:nvPr/>
            </p:nvSpPr>
            <p:spPr>
              <a:xfrm>
                <a:off x="6869850" y="3446263"/>
                <a:ext cx="8300" cy="368825"/>
              </a:xfrm>
              <a:custGeom>
                <a:avLst/>
                <a:gdLst/>
                <a:ahLst/>
                <a:cxnLst/>
                <a:rect l="l" t="t" r="r" b="b"/>
                <a:pathLst>
                  <a:path w="332" h="14753" extrusionOk="0">
                    <a:moveTo>
                      <a:pt x="166" y="0"/>
                    </a:moveTo>
                    <a:cubicBezTo>
                      <a:pt x="75" y="0"/>
                      <a:pt x="0" y="75"/>
                      <a:pt x="0" y="166"/>
                    </a:cubicBezTo>
                    <a:lnTo>
                      <a:pt x="0" y="14587"/>
                    </a:lnTo>
                    <a:cubicBezTo>
                      <a:pt x="0" y="14678"/>
                      <a:pt x="75" y="14752"/>
                      <a:pt x="166" y="14752"/>
                    </a:cubicBezTo>
                    <a:cubicBezTo>
                      <a:pt x="257" y="14752"/>
                      <a:pt x="331" y="14678"/>
                      <a:pt x="331" y="14587"/>
                    </a:cubicBezTo>
                    <a:lnTo>
                      <a:pt x="331" y="166"/>
                    </a:lnTo>
                    <a:cubicBezTo>
                      <a:pt x="331" y="75"/>
                      <a:pt x="257" y="0"/>
                      <a:pt x="166" y="0"/>
                    </a:cubicBezTo>
                    <a:close/>
                  </a:path>
                </a:pathLst>
              </a:custGeom>
              <a:solidFill>
                <a:srgbClr val="42353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63" name="Google Shape;3163;p60"/>
              <p:cNvSpPr/>
              <p:nvPr/>
            </p:nvSpPr>
            <p:spPr>
              <a:xfrm>
                <a:off x="6819300" y="3492713"/>
                <a:ext cx="114050" cy="453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1812" extrusionOk="0">
                    <a:moveTo>
                      <a:pt x="4372" y="1"/>
                    </a:moveTo>
                    <a:cubicBezTo>
                      <a:pt x="4340" y="1"/>
                      <a:pt x="4308" y="10"/>
                      <a:pt x="4280" y="29"/>
                    </a:cubicBezTo>
                    <a:lnTo>
                      <a:pt x="2194" y="1444"/>
                    </a:lnTo>
                    <a:lnTo>
                      <a:pt x="288" y="34"/>
                    </a:lnTo>
                    <a:cubicBezTo>
                      <a:pt x="258" y="12"/>
                      <a:pt x="223" y="2"/>
                      <a:pt x="189" y="2"/>
                    </a:cubicBezTo>
                    <a:cubicBezTo>
                      <a:pt x="138" y="2"/>
                      <a:pt x="87" y="25"/>
                      <a:pt x="56" y="69"/>
                    </a:cubicBezTo>
                    <a:cubicBezTo>
                      <a:pt x="1" y="144"/>
                      <a:pt x="18" y="246"/>
                      <a:pt x="90" y="301"/>
                    </a:cubicBezTo>
                    <a:lnTo>
                      <a:pt x="2092" y="1779"/>
                    </a:lnTo>
                    <a:cubicBezTo>
                      <a:pt x="2120" y="1802"/>
                      <a:pt x="2153" y="1812"/>
                      <a:pt x="2188" y="1812"/>
                    </a:cubicBezTo>
                    <a:cubicBezTo>
                      <a:pt x="2221" y="1812"/>
                      <a:pt x="2252" y="1802"/>
                      <a:pt x="2284" y="1782"/>
                    </a:cubicBezTo>
                    <a:lnTo>
                      <a:pt x="4465" y="303"/>
                    </a:lnTo>
                    <a:cubicBezTo>
                      <a:pt x="4540" y="251"/>
                      <a:pt x="4562" y="150"/>
                      <a:pt x="4510" y="72"/>
                    </a:cubicBezTo>
                    <a:cubicBezTo>
                      <a:pt x="4477" y="26"/>
                      <a:pt x="4425" y="1"/>
                      <a:pt x="4372" y="1"/>
                    </a:cubicBezTo>
                    <a:close/>
                  </a:path>
                </a:pathLst>
              </a:custGeom>
              <a:solidFill>
                <a:srgbClr val="42353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64" name="Google Shape;3164;p60"/>
              <p:cNvSpPr/>
              <p:nvPr/>
            </p:nvSpPr>
            <p:spPr>
              <a:xfrm>
                <a:off x="6819300" y="3552763"/>
                <a:ext cx="114050" cy="453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1812" extrusionOk="0">
                    <a:moveTo>
                      <a:pt x="4372" y="1"/>
                    </a:moveTo>
                    <a:cubicBezTo>
                      <a:pt x="4340" y="1"/>
                      <a:pt x="4308" y="10"/>
                      <a:pt x="4280" y="29"/>
                    </a:cubicBezTo>
                    <a:lnTo>
                      <a:pt x="2194" y="1444"/>
                    </a:lnTo>
                    <a:lnTo>
                      <a:pt x="288" y="34"/>
                    </a:lnTo>
                    <a:cubicBezTo>
                      <a:pt x="258" y="12"/>
                      <a:pt x="223" y="2"/>
                      <a:pt x="189" y="2"/>
                    </a:cubicBezTo>
                    <a:cubicBezTo>
                      <a:pt x="138" y="2"/>
                      <a:pt x="87" y="25"/>
                      <a:pt x="56" y="69"/>
                    </a:cubicBezTo>
                    <a:cubicBezTo>
                      <a:pt x="1" y="144"/>
                      <a:pt x="18" y="246"/>
                      <a:pt x="90" y="301"/>
                    </a:cubicBezTo>
                    <a:lnTo>
                      <a:pt x="2092" y="1779"/>
                    </a:lnTo>
                    <a:cubicBezTo>
                      <a:pt x="2120" y="1802"/>
                      <a:pt x="2153" y="1812"/>
                      <a:pt x="2188" y="1812"/>
                    </a:cubicBezTo>
                    <a:cubicBezTo>
                      <a:pt x="2221" y="1812"/>
                      <a:pt x="2252" y="1802"/>
                      <a:pt x="2284" y="1782"/>
                    </a:cubicBezTo>
                    <a:lnTo>
                      <a:pt x="4465" y="303"/>
                    </a:lnTo>
                    <a:cubicBezTo>
                      <a:pt x="4540" y="251"/>
                      <a:pt x="4562" y="150"/>
                      <a:pt x="4510" y="72"/>
                    </a:cubicBezTo>
                    <a:cubicBezTo>
                      <a:pt x="4477" y="26"/>
                      <a:pt x="4425" y="1"/>
                      <a:pt x="4372" y="1"/>
                    </a:cubicBezTo>
                    <a:close/>
                  </a:path>
                </a:pathLst>
              </a:custGeom>
              <a:solidFill>
                <a:srgbClr val="42353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65" name="Google Shape;3165;p60"/>
              <p:cNvSpPr/>
              <p:nvPr/>
            </p:nvSpPr>
            <p:spPr>
              <a:xfrm>
                <a:off x="6423800" y="3391763"/>
                <a:ext cx="257125" cy="257125"/>
              </a:xfrm>
              <a:custGeom>
                <a:avLst/>
                <a:gdLst/>
                <a:ahLst/>
                <a:cxnLst/>
                <a:rect l="l" t="t" r="r" b="b"/>
                <a:pathLst>
                  <a:path w="10285" h="10285" extrusionOk="0">
                    <a:moveTo>
                      <a:pt x="5143" y="0"/>
                    </a:moveTo>
                    <a:cubicBezTo>
                      <a:pt x="2303" y="0"/>
                      <a:pt x="0" y="2303"/>
                      <a:pt x="0" y="5142"/>
                    </a:cubicBezTo>
                    <a:cubicBezTo>
                      <a:pt x="0" y="7982"/>
                      <a:pt x="2303" y="10284"/>
                      <a:pt x="5143" y="10284"/>
                    </a:cubicBezTo>
                    <a:cubicBezTo>
                      <a:pt x="7982" y="10284"/>
                      <a:pt x="10285" y="7982"/>
                      <a:pt x="10285" y="5142"/>
                    </a:cubicBezTo>
                    <a:cubicBezTo>
                      <a:pt x="10285" y="2303"/>
                      <a:pt x="7982" y="0"/>
                      <a:pt x="51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66" name="Google Shape;3166;p60"/>
              <p:cNvSpPr/>
              <p:nvPr/>
            </p:nvSpPr>
            <p:spPr>
              <a:xfrm>
                <a:off x="6548450" y="3446013"/>
                <a:ext cx="8325" cy="368825"/>
              </a:xfrm>
              <a:custGeom>
                <a:avLst/>
                <a:gdLst/>
                <a:ahLst/>
                <a:cxnLst/>
                <a:rect l="l" t="t" r="r" b="b"/>
                <a:pathLst>
                  <a:path w="333" h="14753" extrusionOk="0">
                    <a:moveTo>
                      <a:pt x="166" y="0"/>
                    </a:moveTo>
                    <a:cubicBezTo>
                      <a:pt x="75" y="0"/>
                      <a:pt x="1" y="75"/>
                      <a:pt x="1" y="166"/>
                    </a:cubicBezTo>
                    <a:lnTo>
                      <a:pt x="1" y="14587"/>
                    </a:lnTo>
                    <a:cubicBezTo>
                      <a:pt x="1" y="14678"/>
                      <a:pt x="75" y="14752"/>
                      <a:pt x="166" y="14752"/>
                    </a:cubicBezTo>
                    <a:cubicBezTo>
                      <a:pt x="258" y="14752"/>
                      <a:pt x="332" y="14678"/>
                      <a:pt x="332" y="14587"/>
                    </a:cubicBezTo>
                    <a:lnTo>
                      <a:pt x="332" y="166"/>
                    </a:lnTo>
                    <a:cubicBezTo>
                      <a:pt x="332" y="75"/>
                      <a:pt x="258" y="0"/>
                      <a:pt x="166" y="0"/>
                    </a:cubicBezTo>
                    <a:close/>
                  </a:path>
                </a:pathLst>
              </a:custGeom>
              <a:solidFill>
                <a:srgbClr val="42353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67" name="Google Shape;3167;p60"/>
              <p:cNvSpPr/>
              <p:nvPr/>
            </p:nvSpPr>
            <p:spPr>
              <a:xfrm>
                <a:off x="6497925" y="3492463"/>
                <a:ext cx="114050" cy="453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1812" extrusionOk="0">
                    <a:moveTo>
                      <a:pt x="4372" y="1"/>
                    </a:moveTo>
                    <a:cubicBezTo>
                      <a:pt x="4340" y="1"/>
                      <a:pt x="4308" y="10"/>
                      <a:pt x="4280" y="29"/>
                    </a:cubicBezTo>
                    <a:lnTo>
                      <a:pt x="2194" y="1444"/>
                    </a:lnTo>
                    <a:lnTo>
                      <a:pt x="287" y="33"/>
                    </a:lnTo>
                    <a:cubicBezTo>
                      <a:pt x="258" y="12"/>
                      <a:pt x="224" y="2"/>
                      <a:pt x="190" y="2"/>
                    </a:cubicBezTo>
                    <a:cubicBezTo>
                      <a:pt x="138" y="2"/>
                      <a:pt x="87" y="25"/>
                      <a:pt x="55" y="69"/>
                    </a:cubicBezTo>
                    <a:cubicBezTo>
                      <a:pt x="1" y="144"/>
                      <a:pt x="17" y="246"/>
                      <a:pt x="90" y="301"/>
                    </a:cubicBezTo>
                    <a:lnTo>
                      <a:pt x="2091" y="1779"/>
                    </a:lnTo>
                    <a:cubicBezTo>
                      <a:pt x="2120" y="1802"/>
                      <a:pt x="2153" y="1812"/>
                      <a:pt x="2187" y="1812"/>
                    </a:cubicBezTo>
                    <a:cubicBezTo>
                      <a:pt x="2221" y="1812"/>
                      <a:pt x="2252" y="1802"/>
                      <a:pt x="2284" y="1780"/>
                    </a:cubicBezTo>
                    <a:lnTo>
                      <a:pt x="4465" y="303"/>
                    </a:lnTo>
                    <a:cubicBezTo>
                      <a:pt x="4540" y="251"/>
                      <a:pt x="4561" y="149"/>
                      <a:pt x="4510" y="72"/>
                    </a:cubicBezTo>
                    <a:cubicBezTo>
                      <a:pt x="4477" y="26"/>
                      <a:pt x="4425" y="1"/>
                      <a:pt x="4372" y="1"/>
                    </a:cubicBezTo>
                    <a:close/>
                  </a:path>
                </a:pathLst>
              </a:custGeom>
              <a:solidFill>
                <a:srgbClr val="42353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68" name="Google Shape;3168;p60"/>
              <p:cNvSpPr/>
              <p:nvPr/>
            </p:nvSpPr>
            <p:spPr>
              <a:xfrm>
                <a:off x="6497925" y="3552463"/>
                <a:ext cx="114050" cy="4532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1813" extrusionOk="0">
                    <a:moveTo>
                      <a:pt x="4372" y="0"/>
                    </a:moveTo>
                    <a:cubicBezTo>
                      <a:pt x="4340" y="0"/>
                      <a:pt x="4308" y="10"/>
                      <a:pt x="4280" y="30"/>
                    </a:cubicBezTo>
                    <a:lnTo>
                      <a:pt x="2194" y="1443"/>
                    </a:lnTo>
                    <a:lnTo>
                      <a:pt x="287" y="33"/>
                    </a:lnTo>
                    <a:cubicBezTo>
                      <a:pt x="258" y="12"/>
                      <a:pt x="223" y="2"/>
                      <a:pt x="189" y="2"/>
                    </a:cubicBezTo>
                    <a:cubicBezTo>
                      <a:pt x="138" y="2"/>
                      <a:pt x="87" y="25"/>
                      <a:pt x="55" y="68"/>
                    </a:cubicBezTo>
                    <a:cubicBezTo>
                      <a:pt x="1" y="142"/>
                      <a:pt x="17" y="247"/>
                      <a:pt x="90" y="300"/>
                    </a:cubicBezTo>
                    <a:lnTo>
                      <a:pt x="2091" y="1779"/>
                    </a:lnTo>
                    <a:cubicBezTo>
                      <a:pt x="2120" y="1802"/>
                      <a:pt x="2153" y="1812"/>
                      <a:pt x="2187" y="1812"/>
                    </a:cubicBezTo>
                    <a:cubicBezTo>
                      <a:pt x="2221" y="1812"/>
                      <a:pt x="2252" y="1804"/>
                      <a:pt x="2284" y="1781"/>
                    </a:cubicBezTo>
                    <a:lnTo>
                      <a:pt x="4465" y="303"/>
                    </a:lnTo>
                    <a:cubicBezTo>
                      <a:pt x="4540" y="250"/>
                      <a:pt x="4561" y="149"/>
                      <a:pt x="4510" y="73"/>
                    </a:cubicBezTo>
                    <a:cubicBezTo>
                      <a:pt x="4477" y="26"/>
                      <a:pt x="4425" y="0"/>
                      <a:pt x="4372" y="0"/>
                    </a:cubicBezTo>
                    <a:close/>
                  </a:path>
                </a:pathLst>
              </a:custGeom>
              <a:solidFill>
                <a:srgbClr val="42353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169" name="Google Shape;3169;p60"/>
            <p:cNvCxnSpPr/>
            <p:nvPr/>
          </p:nvCxnSpPr>
          <p:spPr>
            <a:xfrm rot="10800000">
              <a:off x="3617563" y="4603500"/>
              <a:ext cx="545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2" name="Google Shape;1622;p42"/>
          <p:cNvGrpSpPr/>
          <p:nvPr/>
        </p:nvGrpSpPr>
        <p:grpSpPr>
          <a:xfrm>
            <a:off x="4653799" y="983341"/>
            <a:ext cx="2884403" cy="2471055"/>
            <a:chOff x="2574230" y="342475"/>
            <a:chExt cx="3935423" cy="3370846"/>
          </a:xfrm>
        </p:grpSpPr>
        <p:grpSp>
          <p:nvGrpSpPr>
            <p:cNvPr id="1623" name="Google Shape;1623;p42"/>
            <p:cNvGrpSpPr/>
            <p:nvPr/>
          </p:nvGrpSpPr>
          <p:grpSpPr>
            <a:xfrm>
              <a:off x="2574230" y="342475"/>
              <a:ext cx="3935423" cy="3370846"/>
              <a:chOff x="2574230" y="342475"/>
              <a:chExt cx="3935423" cy="3370846"/>
            </a:xfrm>
          </p:grpSpPr>
          <p:grpSp>
            <p:nvGrpSpPr>
              <p:cNvPr id="1624" name="Google Shape;1624;p42"/>
              <p:cNvGrpSpPr/>
              <p:nvPr/>
            </p:nvGrpSpPr>
            <p:grpSpPr>
              <a:xfrm>
                <a:off x="2574230" y="539990"/>
                <a:ext cx="3935423" cy="3173331"/>
                <a:chOff x="2574230" y="539990"/>
                <a:chExt cx="3935423" cy="3173331"/>
              </a:xfrm>
            </p:grpSpPr>
            <p:sp>
              <p:nvSpPr>
                <p:cNvPr id="1625" name="Google Shape;1625;p42"/>
                <p:cNvSpPr/>
                <p:nvPr/>
              </p:nvSpPr>
              <p:spPr>
                <a:xfrm>
                  <a:off x="2574230" y="983287"/>
                  <a:ext cx="3935423" cy="2730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38" h="58875" extrusionOk="0">
                      <a:moveTo>
                        <a:pt x="27109" y="1"/>
                      </a:moveTo>
                      <a:cubicBezTo>
                        <a:pt x="21245" y="1"/>
                        <a:pt x="14813" y="2612"/>
                        <a:pt x="9991" y="11566"/>
                      </a:cubicBezTo>
                      <a:cubicBezTo>
                        <a:pt x="0" y="30120"/>
                        <a:pt x="15968" y="58618"/>
                        <a:pt x="42419" y="58874"/>
                      </a:cubicBezTo>
                      <a:cubicBezTo>
                        <a:pt x="68870" y="58620"/>
                        <a:pt x="84837" y="30122"/>
                        <a:pt x="74847" y="11566"/>
                      </a:cubicBezTo>
                      <a:cubicBezTo>
                        <a:pt x="70025" y="2612"/>
                        <a:pt x="63592" y="1"/>
                        <a:pt x="57728" y="1"/>
                      </a:cubicBezTo>
                      <a:cubicBezTo>
                        <a:pt x="54011" y="1"/>
                        <a:pt x="50522" y="1050"/>
                        <a:pt x="47817" y="2198"/>
                      </a:cubicBezTo>
                      <a:cubicBezTo>
                        <a:pt x="46089" y="2932"/>
                        <a:pt x="44254" y="3299"/>
                        <a:pt x="42419" y="3299"/>
                      </a:cubicBezTo>
                      <a:cubicBezTo>
                        <a:pt x="40584" y="3299"/>
                        <a:pt x="38749" y="2932"/>
                        <a:pt x="37021" y="2198"/>
                      </a:cubicBezTo>
                      <a:cubicBezTo>
                        <a:pt x="34315" y="1050"/>
                        <a:pt x="30826" y="1"/>
                        <a:pt x="2710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26" name="Google Shape;1626;p42"/>
                <p:cNvSpPr/>
                <p:nvPr/>
              </p:nvSpPr>
              <p:spPr>
                <a:xfrm>
                  <a:off x="2939393" y="1638773"/>
                  <a:ext cx="3502442" cy="20744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4" h="44737" extrusionOk="0">
                      <a:moveTo>
                        <a:pt x="68169" y="1"/>
                      </a:moveTo>
                      <a:cubicBezTo>
                        <a:pt x="72111" y="18043"/>
                        <a:pt x="56880" y="40605"/>
                        <a:pt x="33357" y="40830"/>
                      </a:cubicBezTo>
                      <a:cubicBezTo>
                        <a:pt x="17031" y="40672"/>
                        <a:pt x="4700" y="29752"/>
                        <a:pt x="1" y="17052"/>
                      </a:cubicBezTo>
                      <a:lnTo>
                        <a:pt x="1" y="17052"/>
                      </a:lnTo>
                      <a:cubicBezTo>
                        <a:pt x="3431" y="31334"/>
                        <a:pt x="16564" y="44563"/>
                        <a:pt x="34547" y="44736"/>
                      </a:cubicBezTo>
                      <a:cubicBezTo>
                        <a:pt x="59806" y="44494"/>
                        <a:pt x="75504" y="18500"/>
                        <a:pt x="6816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27" name="Google Shape;1627;p42"/>
                <p:cNvSpPr/>
                <p:nvPr/>
              </p:nvSpPr>
              <p:spPr>
                <a:xfrm>
                  <a:off x="4562399" y="539990"/>
                  <a:ext cx="591951" cy="4973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61" h="10726" extrusionOk="0">
                      <a:moveTo>
                        <a:pt x="10482" y="1"/>
                      </a:moveTo>
                      <a:cubicBezTo>
                        <a:pt x="10372" y="1"/>
                        <a:pt x="10260" y="10"/>
                        <a:pt x="10146" y="30"/>
                      </a:cubicBezTo>
                      <a:cubicBezTo>
                        <a:pt x="7347" y="513"/>
                        <a:pt x="3609" y="1311"/>
                        <a:pt x="2382" y="2288"/>
                      </a:cubicBezTo>
                      <a:cubicBezTo>
                        <a:pt x="337" y="3915"/>
                        <a:pt x="0" y="6892"/>
                        <a:pt x="1627" y="8939"/>
                      </a:cubicBezTo>
                      <a:cubicBezTo>
                        <a:pt x="2562" y="10114"/>
                        <a:pt x="3940" y="10725"/>
                        <a:pt x="5333" y="10725"/>
                      </a:cubicBezTo>
                      <a:cubicBezTo>
                        <a:pt x="6366" y="10725"/>
                        <a:pt x="7407" y="10389"/>
                        <a:pt x="8279" y="9695"/>
                      </a:cubicBezTo>
                      <a:cubicBezTo>
                        <a:pt x="9506" y="8718"/>
                        <a:pt x="11123" y="5253"/>
                        <a:pt x="12221" y="2640"/>
                      </a:cubicBezTo>
                      <a:cubicBezTo>
                        <a:pt x="12761" y="1360"/>
                        <a:pt x="11797" y="1"/>
                        <a:pt x="1048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628" name="Google Shape;1628;p42"/>
              <p:cNvSpPr/>
              <p:nvPr/>
            </p:nvSpPr>
            <p:spPr>
              <a:xfrm rot="9837823">
                <a:off x="4406787" y="1167513"/>
                <a:ext cx="325526" cy="248967"/>
              </a:xfrm>
              <a:custGeom>
                <a:avLst/>
                <a:gdLst/>
                <a:ahLst/>
                <a:cxnLst/>
                <a:rect l="l" t="t" r="r" b="b"/>
                <a:pathLst>
                  <a:path w="3457" h="2592" extrusionOk="0">
                    <a:moveTo>
                      <a:pt x="205" y="0"/>
                    </a:moveTo>
                    <a:cubicBezTo>
                      <a:pt x="91" y="0"/>
                      <a:pt x="0" y="91"/>
                      <a:pt x="0" y="205"/>
                    </a:cubicBezTo>
                    <a:cubicBezTo>
                      <a:pt x="0" y="318"/>
                      <a:pt x="91" y="408"/>
                      <a:pt x="205" y="408"/>
                    </a:cubicBezTo>
                    <a:cubicBezTo>
                      <a:pt x="245" y="408"/>
                      <a:pt x="2637" y="428"/>
                      <a:pt x="3031" y="2426"/>
                    </a:cubicBezTo>
                    <a:cubicBezTo>
                      <a:pt x="3046" y="2524"/>
                      <a:pt x="3133" y="2591"/>
                      <a:pt x="3230" y="2591"/>
                    </a:cubicBezTo>
                    <a:cubicBezTo>
                      <a:pt x="3241" y="2591"/>
                      <a:pt x="3257" y="2591"/>
                      <a:pt x="3273" y="2589"/>
                    </a:cubicBezTo>
                    <a:cubicBezTo>
                      <a:pt x="3385" y="2565"/>
                      <a:pt x="3456" y="2457"/>
                      <a:pt x="3434" y="2347"/>
                    </a:cubicBezTo>
                    <a:cubicBezTo>
                      <a:pt x="2969" y="2"/>
                      <a:pt x="219" y="2"/>
                      <a:pt x="2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cxnSp>
            <p:nvCxnSpPr>
              <p:cNvPr id="1629" name="Google Shape;1629;p42"/>
              <p:cNvCxnSpPr/>
              <p:nvPr/>
            </p:nvCxnSpPr>
            <p:spPr>
              <a:xfrm rot="10800000">
                <a:off x="4564025" y="342475"/>
                <a:ext cx="0" cy="101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0" name="Google Shape;1630;p42"/>
              <p:cNvCxnSpPr/>
              <p:nvPr/>
            </p:nvCxnSpPr>
            <p:spPr>
              <a:xfrm flipH="1">
                <a:off x="4563975" y="796525"/>
                <a:ext cx="286800" cy="23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631" name="Google Shape;1631;p42"/>
            <p:cNvSpPr/>
            <p:nvPr/>
          </p:nvSpPr>
          <p:spPr>
            <a:xfrm>
              <a:off x="3388375" y="1347325"/>
              <a:ext cx="368700" cy="3687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632" name="Google Shape;1632;p42"/>
          <p:cNvGrpSpPr/>
          <p:nvPr/>
        </p:nvGrpSpPr>
        <p:grpSpPr>
          <a:xfrm>
            <a:off x="454185" y="4433885"/>
            <a:ext cx="11283633" cy="2481833"/>
            <a:chOff x="340638" y="3325413"/>
            <a:chExt cx="8462725" cy="1861375"/>
          </a:xfrm>
        </p:grpSpPr>
        <p:grpSp>
          <p:nvGrpSpPr>
            <p:cNvPr id="1633" name="Google Shape;1633;p42"/>
            <p:cNvGrpSpPr/>
            <p:nvPr/>
          </p:nvGrpSpPr>
          <p:grpSpPr>
            <a:xfrm>
              <a:off x="1337074" y="4590700"/>
              <a:ext cx="245607" cy="552798"/>
              <a:chOff x="5818086" y="2694143"/>
              <a:chExt cx="357039" cy="803602"/>
            </a:xfrm>
          </p:grpSpPr>
          <p:sp>
            <p:nvSpPr>
              <p:cNvPr id="1634" name="Google Shape;1634;p42"/>
              <p:cNvSpPr/>
              <p:nvPr/>
            </p:nvSpPr>
            <p:spPr>
              <a:xfrm>
                <a:off x="5818086" y="2694143"/>
                <a:ext cx="357039" cy="653332"/>
              </a:xfrm>
              <a:custGeom>
                <a:avLst/>
                <a:gdLst/>
                <a:ahLst/>
                <a:cxnLst/>
                <a:rect l="l" t="t" r="r" b="b"/>
                <a:pathLst>
                  <a:path w="13477" h="24661" extrusionOk="0">
                    <a:moveTo>
                      <a:pt x="6940" y="1"/>
                    </a:moveTo>
                    <a:cubicBezTo>
                      <a:pt x="4801" y="1"/>
                      <a:pt x="3065" y="1735"/>
                      <a:pt x="3065" y="3875"/>
                    </a:cubicBezTo>
                    <a:cubicBezTo>
                      <a:pt x="3065" y="4285"/>
                      <a:pt x="3130" y="4679"/>
                      <a:pt x="3247" y="5047"/>
                    </a:cubicBezTo>
                    <a:cubicBezTo>
                      <a:pt x="2152" y="6014"/>
                      <a:pt x="1457" y="7426"/>
                      <a:pt x="1457" y="9004"/>
                    </a:cubicBezTo>
                    <a:cubicBezTo>
                      <a:pt x="1457" y="10339"/>
                      <a:pt x="1955" y="11555"/>
                      <a:pt x="2774" y="12485"/>
                    </a:cubicBezTo>
                    <a:cubicBezTo>
                      <a:pt x="1096" y="13711"/>
                      <a:pt x="1" y="15685"/>
                      <a:pt x="1" y="17922"/>
                    </a:cubicBezTo>
                    <a:cubicBezTo>
                      <a:pt x="1" y="21644"/>
                      <a:pt x="3017" y="24661"/>
                      <a:pt x="6740" y="24661"/>
                    </a:cubicBezTo>
                    <a:cubicBezTo>
                      <a:pt x="10460" y="24661"/>
                      <a:pt x="13477" y="21644"/>
                      <a:pt x="13477" y="17922"/>
                    </a:cubicBezTo>
                    <a:cubicBezTo>
                      <a:pt x="13475" y="15689"/>
                      <a:pt x="12380" y="13711"/>
                      <a:pt x="10702" y="12485"/>
                    </a:cubicBezTo>
                    <a:cubicBezTo>
                      <a:pt x="11521" y="11555"/>
                      <a:pt x="12019" y="10339"/>
                      <a:pt x="12019" y="9004"/>
                    </a:cubicBezTo>
                    <a:cubicBezTo>
                      <a:pt x="12019" y="7575"/>
                      <a:pt x="11449" y="6281"/>
                      <a:pt x="10528" y="5330"/>
                    </a:cubicBezTo>
                    <a:cubicBezTo>
                      <a:pt x="10710" y="4881"/>
                      <a:pt x="10815" y="4391"/>
                      <a:pt x="10815" y="3875"/>
                    </a:cubicBezTo>
                    <a:cubicBezTo>
                      <a:pt x="10815" y="1735"/>
                      <a:pt x="9079" y="1"/>
                      <a:pt x="69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35" name="Google Shape;1635;p42"/>
              <p:cNvSpPr/>
              <p:nvPr/>
            </p:nvSpPr>
            <p:spPr>
              <a:xfrm>
                <a:off x="5997502" y="2800807"/>
                <a:ext cx="8822" cy="696938"/>
              </a:xfrm>
              <a:custGeom>
                <a:avLst/>
                <a:gdLst/>
                <a:ahLst/>
                <a:cxnLst/>
                <a:rect l="l" t="t" r="r" b="b"/>
                <a:pathLst>
                  <a:path w="333" h="26307" extrusionOk="0">
                    <a:moveTo>
                      <a:pt x="166" y="0"/>
                    </a:moveTo>
                    <a:cubicBezTo>
                      <a:pt x="75" y="0"/>
                      <a:pt x="1" y="75"/>
                      <a:pt x="1" y="166"/>
                    </a:cubicBezTo>
                    <a:lnTo>
                      <a:pt x="1" y="26141"/>
                    </a:lnTo>
                    <a:cubicBezTo>
                      <a:pt x="1" y="26232"/>
                      <a:pt x="75" y="26307"/>
                      <a:pt x="166" y="26307"/>
                    </a:cubicBezTo>
                    <a:cubicBezTo>
                      <a:pt x="257" y="26307"/>
                      <a:pt x="332" y="26232"/>
                      <a:pt x="332" y="26140"/>
                    </a:cubicBezTo>
                    <a:lnTo>
                      <a:pt x="332" y="166"/>
                    </a:lnTo>
                    <a:cubicBezTo>
                      <a:pt x="332" y="75"/>
                      <a:pt x="257" y="0"/>
                      <a:pt x="1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36" name="Google Shape;1636;p42"/>
              <p:cNvSpPr/>
              <p:nvPr/>
            </p:nvSpPr>
            <p:spPr>
              <a:xfrm>
                <a:off x="5945415" y="2927155"/>
                <a:ext cx="118527" cy="75954"/>
              </a:xfrm>
              <a:custGeom>
                <a:avLst/>
                <a:gdLst/>
                <a:ahLst/>
                <a:cxnLst/>
                <a:rect l="l" t="t" r="r" b="b"/>
                <a:pathLst>
                  <a:path w="4474" h="2867" extrusionOk="0">
                    <a:moveTo>
                      <a:pt x="4286" y="1"/>
                    </a:moveTo>
                    <a:cubicBezTo>
                      <a:pt x="4240" y="1"/>
                      <a:pt x="4194" y="21"/>
                      <a:pt x="4162" y="60"/>
                    </a:cubicBezTo>
                    <a:lnTo>
                      <a:pt x="2137" y="2439"/>
                    </a:lnTo>
                    <a:lnTo>
                      <a:pt x="320" y="67"/>
                    </a:lnTo>
                    <a:cubicBezTo>
                      <a:pt x="287" y="24"/>
                      <a:pt x="238" y="1"/>
                      <a:pt x="188" y="1"/>
                    </a:cubicBezTo>
                    <a:cubicBezTo>
                      <a:pt x="153" y="1"/>
                      <a:pt x="118" y="12"/>
                      <a:pt x="88" y="35"/>
                    </a:cubicBezTo>
                    <a:cubicBezTo>
                      <a:pt x="15" y="92"/>
                      <a:pt x="0" y="194"/>
                      <a:pt x="57" y="267"/>
                    </a:cubicBezTo>
                    <a:lnTo>
                      <a:pt x="2002" y="2802"/>
                    </a:lnTo>
                    <a:cubicBezTo>
                      <a:pt x="2030" y="2842"/>
                      <a:pt x="2078" y="2863"/>
                      <a:pt x="2127" y="2866"/>
                    </a:cubicBezTo>
                    <a:lnTo>
                      <a:pt x="2132" y="2866"/>
                    </a:lnTo>
                    <a:cubicBezTo>
                      <a:pt x="2179" y="2866"/>
                      <a:pt x="2227" y="2845"/>
                      <a:pt x="2258" y="2810"/>
                    </a:cubicBezTo>
                    <a:lnTo>
                      <a:pt x="4414" y="276"/>
                    </a:lnTo>
                    <a:cubicBezTo>
                      <a:pt x="4473" y="204"/>
                      <a:pt x="4465" y="102"/>
                      <a:pt x="4395" y="42"/>
                    </a:cubicBezTo>
                    <a:cubicBezTo>
                      <a:pt x="4363" y="14"/>
                      <a:pt x="4324" y="1"/>
                      <a:pt x="42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37" name="Google Shape;1637;p42"/>
              <p:cNvSpPr/>
              <p:nvPr/>
            </p:nvSpPr>
            <p:spPr>
              <a:xfrm>
                <a:off x="5999754" y="3081640"/>
                <a:ext cx="80988" cy="59158"/>
              </a:xfrm>
              <a:custGeom>
                <a:avLst/>
                <a:gdLst/>
                <a:ahLst/>
                <a:cxnLst/>
                <a:rect l="l" t="t" r="r" b="b"/>
                <a:pathLst>
                  <a:path w="3057" h="2233" extrusionOk="0">
                    <a:moveTo>
                      <a:pt x="2870" y="1"/>
                    </a:moveTo>
                    <a:cubicBezTo>
                      <a:pt x="2837" y="1"/>
                      <a:pt x="2804" y="11"/>
                      <a:pt x="2775" y="31"/>
                    </a:cubicBezTo>
                    <a:lnTo>
                      <a:pt x="91" y="1932"/>
                    </a:lnTo>
                    <a:cubicBezTo>
                      <a:pt x="17" y="1984"/>
                      <a:pt x="0" y="2088"/>
                      <a:pt x="52" y="2163"/>
                    </a:cubicBezTo>
                    <a:cubicBezTo>
                      <a:pt x="83" y="2207"/>
                      <a:pt x="134" y="2232"/>
                      <a:pt x="186" y="2232"/>
                    </a:cubicBezTo>
                    <a:cubicBezTo>
                      <a:pt x="219" y="2232"/>
                      <a:pt x="252" y="2224"/>
                      <a:pt x="282" y="2201"/>
                    </a:cubicBezTo>
                    <a:lnTo>
                      <a:pt x="2966" y="301"/>
                    </a:lnTo>
                    <a:cubicBezTo>
                      <a:pt x="3040" y="249"/>
                      <a:pt x="3057" y="145"/>
                      <a:pt x="3005" y="70"/>
                    </a:cubicBezTo>
                    <a:cubicBezTo>
                      <a:pt x="2973" y="25"/>
                      <a:pt x="2922" y="1"/>
                      <a:pt x="28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38" name="Google Shape;1638;p42"/>
              <p:cNvSpPr/>
              <p:nvPr/>
            </p:nvSpPr>
            <p:spPr>
              <a:xfrm>
                <a:off x="5927505" y="3121884"/>
                <a:ext cx="79372" cy="115189"/>
              </a:xfrm>
              <a:custGeom>
                <a:avLst/>
                <a:gdLst/>
                <a:ahLst/>
                <a:cxnLst/>
                <a:rect l="l" t="t" r="r" b="b"/>
                <a:pathLst>
                  <a:path w="2996" h="4348" extrusionOk="0">
                    <a:moveTo>
                      <a:pt x="188" y="1"/>
                    </a:moveTo>
                    <a:cubicBezTo>
                      <a:pt x="157" y="1"/>
                      <a:pt x="125" y="9"/>
                      <a:pt x="97" y="27"/>
                    </a:cubicBezTo>
                    <a:cubicBezTo>
                      <a:pt x="20" y="80"/>
                      <a:pt x="0" y="181"/>
                      <a:pt x="50" y="258"/>
                    </a:cubicBezTo>
                    <a:lnTo>
                      <a:pt x="2669" y="4273"/>
                    </a:lnTo>
                    <a:cubicBezTo>
                      <a:pt x="2701" y="4321"/>
                      <a:pt x="2754" y="4348"/>
                      <a:pt x="2808" y="4348"/>
                    </a:cubicBezTo>
                    <a:cubicBezTo>
                      <a:pt x="2838" y="4348"/>
                      <a:pt x="2870" y="4339"/>
                      <a:pt x="2899" y="4321"/>
                    </a:cubicBezTo>
                    <a:cubicBezTo>
                      <a:pt x="2976" y="4272"/>
                      <a:pt x="2996" y="4167"/>
                      <a:pt x="2946" y="4091"/>
                    </a:cubicBezTo>
                    <a:lnTo>
                      <a:pt x="327" y="75"/>
                    </a:lnTo>
                    <a:cubicBezTo>
                      <a:pt x="295" y="27"/>
                      <a:pt x="242" y="1"/>
                      <a:pt x="1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39" name="Google Shape;1639;p42"/>
              <p:cNvSpPr/>
              <p:nvPr/>
            </p:nvSpPr>
            <p:spPr>
              <a:xfrm>
                <a:off x="5999833" y="2834321"/>
                <a:ext cx="45223" cy="42520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1605" extrusionOk="0">
                    <a:moveTo>
                      <a:pt x="1526" y="1"/>
                    </a:moveTo>
                    <a:cubicBezTo>
                      <a:pt x="1485" y="1"/>
                      <a:pt x="1444" y="16"/>
                      <a:pt x="1412" y="46"/>
                    </a:cubicBezTo>
                    <a:lnTo>
                      <a:pt x="70" y="1319"/>
                    </a:lnTo>
                    <a:cubicBezTo>
                      <a:pt x="2" y="1381"/>
                      <a:pt x="1" y="1487"/>
                      <a:pt x="63" y="1553"/>
                    </a:cubicBezTo>
                    <a:cubicBezTo>
                      <a:pt x="97" y="1588"/>
                      <a:pt x="140" y="1604"/>
                      <a:pt x="183" y="1604"/>
                    </a:cubicBezTo>
                    <a:cubicBezTo>
                      <a:pt x="224" y="1604"/>
                      <a:pt x="266" y="1591"/>
                      <a:pt x="297" y="1560"/>
                    </a:cubicBezTo>
                    <a:lnTo>
                      <a:pt x="1639" y="286"/>
                    </a:lnTo>
                    <a:cubicBezTo>
                      <a:pt x="1705" y="224"/>
                      <a:pt x="1707" y="118"/>
                      <a:pt x="1646" y="52"/>
                    </a:cubicBezTo>
                    <a:cubicBezTo>
                      <a:pt x="1613" y="18"/>
                      <a:pt x="1569" y="1"/>
                      <a:pt x="15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40" name="Google Shape;1640;p42"/>
            <p:cNvGrpSpPr/>
            <p:nvPr/>
          </p:nvGrpSpPr>
          <p:grpSpPr>
            <a:xfrm>
              <a:off x="340638" y="3325413"/>
              <a:ext cx="879325" cy="1861375"/>
              <a:chOff x="671350" y="3052275"/>
              <a:chExt cx="879325" cy="1861375"/>
            </a:xfrm>
          </p:grpSpPr>
          <p:sp>
            <p:nvSpPr>
              <p:cNvPr id="1641" name="Google Shape;1641;p42"/>
              <p:cNvSpPr/>
              <p:nvPr/>
            </p:nvSpPr>
            <p:spPr>
              <a:xfrm>
                <a:off x="1085950" y="3253275"/>
                <a:ext cx="50375" cy="84650"/>
              </a:xfrm>
              <a:custGeom>
                <a:avLst/>
                <a:gdLst/>
                <a:ahLst/>
                <a:cxnLst/>
                <a:rect l="l" t="t" r="r" b="b"/>
                <a:pathLst>
                  <a:path w="2015" h="3386" extrusionOk="0">
                    <a:moveTo>
                      <a:pt x="988" y="0"/>
                    </a:moveTo>
                    <a:cubicBezTo>
                      <a:pt x="444" y="0"/>
                      <a:pt x="1" y="442"/>
                      <a:pt x="1" y="987"/>
                    </a:cubicBezTo>
                    <a:lnTo>
                      <a:pt x="1" y="2396"/>
                    </a:lnTo>
                    <a:cubicBezTo>
                      <a:pt x="1" y="2942"/>
                      <a:pt x="442" y="3385"/>
                      <a:pt x="988" y="3385"/>
                    </a:cubicBezTo>
                    <a:lnTo>
                      <a:pt x="1027" y="3385"/>
                    </a:lnTo>
                    <a:cubicBezTo>
                      <a:pt x="1571" y="3385"/>
                      <a:pt x="2014" y="2944"/>
                      <a:pt x="2014" y="2396"/>
                    </a:cubicBezTo>
                    <a:lnTo>
                      <a:pt x="2014" y="987"/>
                    </a:lnTo>
                    <a:cubicBezTo>
                      <a:pt x="2014" y="442"/>
                      <a:pt x="1571" y="0"/>
                      <a:pt x="10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42" name="Google Shape;1642;p42"/>
              <p:cNvSpPr/>
              <p:nvPr/>
            </p:nvSpPr>
            <p:spPr>
              <a:xfrm>
                <a:off x="1081625" y="3249025"/>
                <a:ext cx="59025" cy="93175"/>
              </a:xfrm>
              <a:custGeom>
                <a:avLst/>
                <a:gdLst/>
                <a:ahLst/>
                <a:cxnLst/>
                <a:rect l="l" t="t" r="r" b="b"/>
                <a:pathLst>
                  <a:path w="2361" h="3727" extrusionOk="0">
                    <a:moveTo>
                      <a:pt x="1200" y="346"/>
                    </a:moveTo>
                    <a:cubicBezTo>
                      <a:pt x="1649" y="346"/>
                      <a:pt x="2014" y="710"/>
                      <a:pt x="2014" y="1157"/>
                    </a:cubicBezTo>
                    <a:lnTo>
                      <a:pt x="2014" y="2564"/>
                    </a:lnTo>
                    <a:cubicBezTo>
                      <a:pt x="2014" y="3013"/>
                      <a:pt x="1649" y="3378"/>
                      <a:pt x="1200" y="3378"/>
                    </a:cubicBezTo>
                    <a:lnTo>
                      <a:pt x="1161" y="3378"/>
                    </a:lnTo>
                    <a:cubicBezTo>
                      <a:pt x="713" y="3378"/>
                      <a:pt x="349" y="3013"/>
                      <a:pt x="349" y="2564"/>
                    </a:cubicBezTo>
                    <a:lnTo>
                      <a:pt x="349" y="1157"/>
                    </a:lnTo>
                    <a:cubicBezTo>
                      <a:pt x="349" y="710"/>
                      <a:pt x="713" y="346"/>
                      <a:pt x="1161" y="346"/>
                    </a:cubicBezTo>
                    <a:close/>
                    <a:moveTo>
                      <a:pt x="1161" y="1"/>
                    </a:moveTo>
                    <a:cubicBezTo>
                      <a:pt x="520" y="1"/>
                      <a:pt x="0" y="519"/>
                      <a:pt x="0" y="1159"/>
                    </a:cubicBezTo>
                    <a:lnTo>
                      <a:pt x="0" y="2566"/>
                    </a:lnTo>
                    <a:cubicBezTo>
                      <a:pt x="0" y="3204"/>
                      <a:pt x="520" y="3726"/>
                      <a:pt x="1161" y="3726"/>
                    </a:cubicBezTo>
                    <a:lnTo>
                      <a:pt x="1200" y="3726"/>
                    </a:lnTo>
                    <a:cubicBezTo>
                      <a:pt x="1840" y="3726"/>
                      <a:pt x="2360" y="3204"/>
                      <a:pt x="2360" y="2566"/>
                    </a:cubicBezTo>
                    <a:lnTo>
                      <a:pt x="2360" y="1159"/>
                    </a:lnTo>
                    <a:cubicBezTo>
                      <a:pt x="2360" y="519"/>
                      <a:pt x="1840" y="1"/>
                      <a:pt x="12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43" name="Google Shape;1643;p42"/>
              <p:cNvSpPr/>
              <p:nvPr/>
            </p:nvSpPr>
            <p:spPr>
              <a:xfrm>
                <a:off x="1111125" y="3056650"/>
                <a:ext cx="25" cy="196650"/>
              </a:xfrm>
              <a:custGeom>
                <a:avLst/>
                <a:gdLst/>
                <a:ahLst/>
                <a:cxnLst/>
                <a:rect l="l" t="t" r="r" b="b"/>
                <a:pathLst>
                  <a:path w="1" h="7866" extrusionOk="0">
                    <a:moveTo>
                      <a:pt x="0" y="1"/>
                    </a:moveTo>
                    <a:lnTo>
                      <a:pt x="0" y="7865"/>
                    </a:lnTo>
                  </a:path>
                </a:pathLst>
              </a:custGeom>
              <a:solidFill>
                <a:srgbClr val="F4E9E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44" name="Google Shape;1644;p42"/>
              <p:cNvSpPr/>
              <p:nvPr/>
            </p:nvSpPr>
            <p:spPr>
              <a:xfrm>
                <a:off x="1106750" y="3052275"/>
                <a:ext cx="8775" cy="205400"/>
              </a:xfrm>
              <a:custGeom>
                <a:avLst/>
                <a:gdLst/>
                <a:ahLst/>
                <a:cxnLst/>
                <a:rect l="l" t="t" r="r" b="b"/>
                <a:pathLst>
                  <a:path w="351" h="8216" extrusionOk="0">
                    <a:moveTo>
                      <a:pt x="175" y="0"/>
                    </a:moveTo>
                    <a:cubicBezTo>
                      <a:pt x="79" y="0"/>
                      <a:pt x="0" y="79"/>
                      <a:pt x="0" y="176"/>
                    </a:cubicBezTo>
                    <a:lnTo>
                      <a:pt x="0" y="8040"/>
                    </a:lnTo>
                    <a:cubicBezTo>
                      <a:pt x="0" y="8137"/>
                      <a:pt x="79" y="8216"/>
                      <a:pt x="175" y="8216"/>
                    </a:cubicBezTo>
                    <a:cubicBezTo>
                      <a:pt x="272" y="8216"/>
                      <a:pt x="351" y="8137"/>
                      <a:pt x="351" y="8040"/>
                    </a:cubicBezTo>
                    <a:lnTo>
                      <a:pt x="351" y="176"/>
                    </a:lnTo>
                    <a:cubicBezTo>
                      <a:pt x="351" y="79"/>
                      <a:pt x="272" y="0"/>
                      <a:pt x="1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45" name="Google Shape;1645;p42"/>
              <p:cNvSpPr/>
              <p:nvPr/>
            </p:nvSpPr>
            <p:spPr>
              <a:xfrm>
                <a:off x="1076600" y="3299525"/>
                <a:ext cx="68825" cy="219650"/>
              </a:xfrm>
              <a:custGeom>
                <a:avLst/>
                <a:gdLst/>
                <a:ahLst/>
                <a:cxnLst/>
                <a:rect l="l" t="t" r="r" b="b"/>
                <a:pathLst>
                  <a:path w="2753" h="8786" extrusionOk="0">
                    <a:moveTo>
                      <a:pt x="0" y="0"/>
                    </a:moveTo>
                    <a:lnTo>
                      <a:pt x="0" y="8785"/>
                    </a:lnTo>
                    <a:lnTo>
                      <a:pt x="2753" y="8785"/>
                    </a:lnTo>
                    <a:lnTo>
                      <a:pt x="275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46" name="Google Shape;1646;p42"/>
              <p:cNvSpPr/>
              <p:nvPr/>
            </p:nvSpPr>
            <p:spPr>
              <a:xfrm>
                <a:off x="1072200" y="3295125"/>
                <a:ext cx="77550" cy="228375"/>
              </a:xfrm>
              <a:custGeom>
                <a:avLst/>
                <a:gdLst/>
                <a:ahLst/>
                <a:cxnLst/>
                <a:rect l="l" t="t" r="r" b="b"/>
                <a:pathLst>
                  <a:path w="3102" h="9135" extrusionOk="0">
                    <a:moveTo>
                      <a:pt x="2757" y="350"/>
                    </a:moveTo>
                    <a:lnTo>
                      <a:pt x="2757" y="8788"/>
                    </a:lnTo>
                    <a:lnTo>
                      <a:pt x="352" y="8788"/>
                    </a:lnTo>
                    <a:lnTo>
                      <a:pt x="352" y="350"/>
                    </a:lnTo>
                    <a:close/>
                    <a:moveTo>
                      <a:pt x="1" y="1"/>
                    </a:moveTo>
                    <a:lnTo>
                      <a:pt x="1" y="9134"/>
                    </a:lnTo>
                    <a:lnTo>
                      <a:pt x="3102" y="9134"/>
                    </a:lnTo>
                    <a:lnTo>
                      <a:pt x="31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47" name="Google Shape;1647;p42"/>
              <p:cNvSpPr/>
              <p:nvPr/>
            </p:nvSpPr>
            <p:spPr>
              <a:xfrm>
                <a:off x="1051025" y="3431675"/>
                <a:ext cx="116800" cy="34650"/>
              </a:xfrm>
              <a:custGeom>
                <a:avLst/>
                <a:gdLst/>
                <a:ahLst/>
                <a:cxnLst/>
                <a:rect l="l" t="t" r="r" b="b"/>
                <a:pathLst>
                  <a:path w="4672" h="1386" extrusionOk="0">
                    <a:moveTo>
                      <a:pt x="1" y="0"/>
                    </a:moveTo>
                    <a:lnTo>
                      <a:pt x="1" y="1385"/>
                    </a:lnTo>
                    <a:lnTo>
                      <a:pt x="4672" y="1385"/>
                    </a:lnTo>
                    <a:lnTo>
                      <a:pt x="467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48" name="Google Shape;1648;p42"/>
              <p:cNvSpPr/>
              <p:nvPr/>
            </p:nvSpPr>
            <p:spPr>
              <a:xfrm>
                <a:off x="1046650" y="3427225"/>
                <a:ext cx="125575" cy="43475"/>
              </a:xfrm>
              <a:custGeom>
                <a:avLst/>
                <a:gdLst/>
                <a:ahLst/>
                <a:cxnLst/>
                <a:rect l="l" t="t" r="r" b="b"/>
                <a:pathLst>
                  <a:path w="5023" h="1739" extrusionOk="0">
                    <a:moveTo>
                      <a:pt x="4676" y="353"/>
                    </a:moveTo>
                    <a:lnTo>
                      <a:pt x="4676" y="1392"/>
                    </a:lnTo>
                    <a:lnTo>
                      <a:pt x="351" y="1392"/>
                    </a:lnTo>
                    <a:lnTo>
                      <a:pt x="351" y="353"/>
                    </a:lnTo>
                    <a:close/>
                    <a:moveTo>
                      <a:pt x="176" y="1"/>
                    </a:moveTo>
                    <a:cubicBezTo>
                      <a:pt x="79" y="1"/>
                      <a:pt x="0" y="80"/>
                      <a:pt x="0" y="176"/>
                    </a:cubicBezTo>
                    <a:lnTo>
                      <a:pt x="0" y="1563"/>
                    </a:lnTo>
                    <a:cubicBezTo>
                      <a:pt x="0" y="1660"/>
                      <a:pt x="79" y="1738"/>
                      <a:pt x="176" y="1738"/>
                    </a:cubicBezTo>
                    <a:lnTo>
                      <a:pt x="4847" y="1738"/>
                    </a:lnTo>
                    <a:cubicBezTo>
                      <a:pt x="4944" y="1738"/>
                      <a:pt x="5022" y="1660"/>
                      <a:pt x="5022" y="1563"/>
                    </a:cubicBezTo>
                    <a:lnTo>
                      <a:pt x="5022" y="176"/>
                    </a:lnTo>
                    <a:cubicBezTo>
                      <a:pt x="5022" y="80"/>
                      <a:pt x="4944" y="1"/>
                      <a:pt x="48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49" name="Google Shape;1649;p42"/>
              <p:cNvSpPr/>
              <p:nvPr/>
            </p:nvSpPr>
            <p:spPr>
              <a:xfrm>
                <a:off x="1020300" y="3466300"/>
                <a:ext cx="178325" cy="52925"/>
              </a:xfrm>
              <a:custGeom>
                <a:avLst/>
                <a:gdLst/>
                <a:ahLst/>
                <a:cxnLst/>
                <a:rect l="l" t="t" r="r" b="b"/>
                <a:pathLst>
                  <a:path w="7133" h="2117" extrusionOk="0">
                    <a:moveTo>
                      <a:pt x="0" y="0"/>
                    </a:moveTo>
                    <a:lnTo>
                      <a:pt x="0" y="2116"/>
                    </a:lnTo>
                    <a:lnTo>
                      <a:pt x="7132" y="2116"/>
                    </a:lnTo>
                    <a:lnTo>
                      <a:pt x="713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50" name="Google Shape;1650;p42"/>
              <p:cNvSpPr/>
              <p:nvPr/>
            </p:nvSpPr>
            <p:spPr>
              <a:xfrm>
                <a:off x="1015875" y="3461850"/>
                <a:ext cx="187075" cy="61650"/>
              </a:xfrm>
              <a:custGeom>
                <a:avLst/>
                <a:gdLst/>
                <a:ahLst/>
                <a:cxnLst/>
                <a:rect l="l" t="t" r="r" b="b"/>
                <a:pathLst>
                  <a:path w="7483" h="2466" extrusionOk="0">
                    <a:moveTo>
                      <a:pt x="7136" y="353"/>
                    </a:moveTo>
                    <a:lnTo>
                      <a:pt x="7136" y="2119"/>
                    </a:lnTo>
                    <a:lnTo>
                      <a:pt x="353" y="2119"/>
                    </a:lnTo>
                    <a:lnTo>
                      <a:pt x="353" y="353"/>
                    </a:lnTo>
                    <a:close/>
                    <a:moveTo>
                      <a:pt x="175" y="1"/>
                    </a:moveTo>
                    <a:cubicBezTo>
                      <a:pt x="79" y="1"/>
                      <a:pt x="0" y="80"/>
                      <a:pt x="0" y="176"/>
                    </a:cubicBezTo>
                    <a:lnTo>
                      <a:pt x="0" y="2290"/>
                    </a:lnTo>
                    <a:cubicBezTo>
                      <a:pt x="0" y="2387"/>
                      <a:pt x="79" y="2465"/>
                      <a:pt x="175" y="2465"/>
                    </a:cubicBezTo>
                    <a:lnTo>
                      <a:pt x="7307" y="2465"/>
                    </a:lnTo>
                    <a:cubicBezTo>
                      <a:pt x="7404" y="2465"/>
                      <a:pt x="7483" y="2389"/>
                      <a:pt x="7483" y="2290"/>
                    </a:cubicBezTo>
                    <a:lnTo>
                      <a:pt x="7483" y="176"/>
                    </a:lnTo>
                    <a:cubicBezTo>
                      <a:pt x="7483" y="80"/>
                      <a:pt x="7404" y="1"/>
                      <a:pt x="73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51" name="Google Shape;1651;p42"/>
              <p:cNvSpPr/>
              <p:nvPr/>
            </p:nvSpPr>
            <p:spPr>
              <a:xfrm>
                <a:off x="998875" y="3519200"/>
                <a:ext cx="222650" cy="54675"/>
              </a:xfrm>
              <a:custGeom>
                <a:avLst/>
                <a:gdLst/>
                <a:ahLst/>
                <a:cxnLst/>
                <a:rect l="l" t="t" r="r" b="b"/>
                <a:pathLst>
                  <a:path w="8906" h="2187" extrusionOk="0">
                    <a:moveTo>
                      <a:pt x="0" y="0"/>
                    </a:moveTo>
                    <a:lnTo>
                      <a:pt x="0" y="2187"/>
                    </a:lnTo>
                    <a:lnTo>
                      <a:pt x="8905" y="2187"/>
                    </a:lnTo>
                    <a:lnTo>
                      <a:pt x="89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52" name="Google Shape;1652;p42"/>
              <p:cNvSpPr/>
              <p:nvPr/>
            </p:nvSpPr>
            <p:spPr>
              <a:xfrm>
                <a:off x="994550" y="3514850"/>
                <a:ext cx="231350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9254" h="2537" extrusionOk="0">
                    <a:moveTo>
                      <a:pt x="8907" y="345"/>
                    </a:moveTo>
                    <a:lnTo>
                      <a:pt x="8907" y="2186"/>
                    </a:lnTo>
                    <a:lnTo>
                      <a:pt x="349" y="2186"/>
                    </a:lnTo>
                    <a:lnTo>
                      <a:pt x="349" y="345"/>
                    </a:lnTo>
                    <a:close/>
                    <a:moveTo>
                      <a:pt x="0" y="1"/>
                    </a:moveTo>
                    <a:lnTo>
                      <a:pt x="0" y="2536"/>
                    </a:lnTo>
                    <a:lnTo>
                      <a:pt x="9254" y="2536"/>
                    </a:lnTo>
                    <a:lnTo>
                      <a:pt x="92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53" name="Google Shape;1653;p42"/>
              <p:cNvSpPr/>
              <p:nvPr/>
            </p:nvSpPr>
            <p:spPr>
              <a:xfrm>
                <a:off x="953025" y="3573850"/>
                <a:ext cx="320700" cy="54700"/>
              </a:xfrm>
              <a:custGeom>
                <a:avLst/>
                <a:gdLst/>
                <a:ahLst/>
                <a:cxnLst/>
                <a:rect l="l" t="t" r="r" b="b"/>
                <a:pathLst>
                  <a:path w="12828" h="2188" extrusionOk="0">
                    <a:moveTo>
                      <a:pt x="0" y="1"/>
                    </a:moveTo>
                    <a:lnTo>
                      <a:pt x="0" y="2188"/>
                    </a:lnTo>
                    <a:lnTo>
                      <a:pt x="12828" y="2188"/>
                    </a:lnTo>
                    <a:lnTo>
                      <a:pt x="128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54" name="Google Shape;1654;p42"/>
              <p:cNvSpPr/>
              <p:nvPr/>
            </p:nvSpPr>
            <p:spPr>
              <a:xfrm>
                <a:off x="948575" y="3569475"/>
                <a:ext cx="329500" cy="63475"/>
              </a:xfrm>
              <a:custGeom>
                <a:avLst/>
                <a:gdLst/>
                <a:ahLst/>
                <a:cxnLst/>
                <a:rect l="l" t="t" r="r" b="b"/>
                <a:pathLst>
                  <a:path w="13180" h="2539" extrusionOk="0">
                    <a:moveTo>
                      <a:pt x="12832" y="347"/>
                    </a:moveTo>
                    <a:lnTo>
                      <a:pt x="12832" y="2187"/>
                    </a:lnTo>
                    <a:lnTo>
                      <a:pt x="352" y="2187"/>
                    </a:lnTo>
                    <a:lnTo>
                      <a:pt x="352" y="347"/>
                    </a:lnTo>
                    <a:close/>
                    <a:moveTo>
                      <a:pt x="176" y="1"/>
                    </a:moveTo>
                    <a:cubicBezTo>
                      <a:pt x="80" y="1"/>
                      <a:pt x="1" y="79"/>
                      <a:pt x="1" y="176"/>
                    </a:cubicBezTo>
                    <a:lnTo>
                      <a:pt x="1" y="2363"/>
                    </a:lnTo>
                    <a:cubicBezTo>
                      <a:pt x="1" y="2459"/>
                      <a:pt x="80" y="2538"/>
                      <a:pt x="176" y="2538"/>
                    </a:cubicBezTo>
                    <a:lnTo>
                      <a:pt x="13004" y="2538"/>
                    </a:lnTo>
                    <a:cubicBezTo>
                      <a:pt x="13100" y="2538"/>
                      <a:pt x="13179" y="2459"/>
                      <a:pt x="13179" y="2363"/>
                    </a:cubicBezTo>
                    <a:lnTo>
                      <a:pt x="13179" y="176"/>
                    </a:lnTo>
                    <a:cubicBezTo>
                      <a:pt x="13179" y="79"/>
                      <a:pt x="13100" y="1"/>
                      <a:pt x="130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55" name="Google Shape;1655;p42"/>
              <p:cNvSpPr/>
              <p:nvPr/>
            </p:nvSpPr>
            <p:spPr>
              <a:xfrm>
                <a:off x="901900" y="3621675"/>
                <a:ext cx="416150" cy="1263775"/>
              </a:xfrm>
              <a:custGeom>
                <a:avLst/>
                <a:gdLst/>
                <a:ahLst/>
                <a:cxnLst/>
                <a:rect l="l" t="t" r="r" b="b"/>
                <a:pathLst>
                  <a:path w="16646" h="50551" extrusionOk="0">
                    <a:moveTo>
                      <a:pt x="0" y="1"/>
                    </a:moveTo>
                    <a:lnTo>
                      <a:pt x="0" y="50550"/>
                    </a:lnTo>
                    <a:lnTo>
                      <a:pt x="16646" y="50550"/>
                    </a:lnTo>
                    <a:lnTo>
                      <a:pt x="166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56" name="Google Shape;1656;p42"/>
              <p:cNvSpPr/>
              <p:nvPr/>
            </p:nvSpPr>
            <p:spPr>
              <a:xfrm>
                <a:off x="897550" y="3617300"/>
                <a:ext cx="424850" cy="1272475"/>
              </a:xfrm>
              <a:custGeom>
                <a:avLst/>
                <a:gdLst/>
                <a:ahLst/>
                <a:cxnLst/>
                <a:rect l="l" t="t" r="r" b="b"/>
                <a:pathLst>
                  <a:path w="16994" h="50899" extrusionOk="0">
                    <a:moveTo>
                      <a:pt x="16646" y="351"/>
                    </a:moveTo>
                    <a:lnTo>
                      <a:pt x="16646" y="50552"/>
                    </a:lnTo>
                    <a:lnTo>
                      <a:pt x="350" y="50552"/>
                    </a:lnTo>
                    <a:lnTo>
                      <a:pt x="350" y="351"/>
                    </a:lnTo>
                    <a:close/>
                    <a:moveTo>
                      <a:pt x="1" y="0"/>
                    </a:moveTo>
                    <a:lnTo>
                      <a:pt x="1" y="50898"/>
                    </a:lnTo>
                    <a:lnTo>
                      <a:pt x="16993" y="50898"/>
                    </a:lnTo>
                    <a:lnTo>
                      <a:pt x="169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57" name="Google Shape;1657;p42"/>
              <p:cNvSpPr/>
              <p:nvPr/>
            </p:nvSpPr>
            <p:spPr>
              <a:xfrm>
                <a:off x="901900" y="3732450"/>
                <a:ext cx="118425" cy="1153050"/>
              </a:xfrm>
              <a:custGeom>
                <a:avLst/>
                <a:gdLst/>
                <a:ahLst/>
                <a:cxnLst/>
                <a:rect l="l" t="t" r="r" b="b"/>
                <a:pathLst>
                  <a:path w="4737" h="46122" extrusionOk="0">
                    <a:moveTo>
                      <a:pt x="0" y="1"/>
                    </a:moveTo>
                    <a:lnTo>
                      <a:pt x="0" y="46121"/>
                    </a:lnTo>
                    <a:lnTo>
                      <a:pt x="4736" y="46121"/>
                    </a:lnTo>
                    <a:lnTo>
                      <a:pt x="473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58" name="Google Shape;1658;p42"/>
              <p:cNvSpPr/>
              <p:nvPr/>
            </p:nvSpPr>
            <p:spPr>
              <a:xfrm>
                <a:off x="897550" y="3728075"/>
                <a:ext cx="127150" cy="1161700"/>
              </a:xfrm>
              <a:custGeom>
                <a:avLst/>
                <a:gdLst/>
                <a:ahLst/>
                <a:cxnLst/>
                <a:rect l="l" t="t" r="r" b="b"/>
                <a:pathLst>
                  <a:path w="5086" h="46468" extrusionOk="0">
                    <a:moveTo>
                      <a:pt x="4737" y="347"/>
                    </a:moveTo>
                    <a:lnTo>
                      <a:pt x="4737" y="46121"/>
                    </a:lnTo>
                    <a:lnTo>
                      <a:pt x="348" y="46121"/>
                    </a:lnTo>
                    <a:lnTo>
                      <a:pt x="348" y="347"/>
                    </a:lnTo>
                    <a:close/>
                    <a:moveTo>
                      <a:pt x="176" y="0"/>
                    </a:moveTo>
                    <a:cubicBezTo>
                      <a:pt x="80" y="0"/>
                      <a:pt x="1" y="79"/>
                      <a:pt x="1" y="176"/>
                    </a:cubicBezTo>
                    <a:lnTo>
                      <a:pt x="1" y="46294"/>
                    </a:lnTo>
                    <a:cubicBezTo>
                      <a:pt x="1" y="46389"/>
                      <a:pt x="80" y="46467"/>
                      <a:pt x="176" y="46467"/>
                    </a:cubicBezTo>
                    <a:lnTo>
                      <a:pt x="4910" y="46467"/>
                    </a:lnTo>
                    <a:cubicBezTo>
                      <a:pt x="5007" y="46467"/>
                      <a:pt x="5084" y="46389"/>
                      <a:pt x="5086" y="46296"/>
                    </a:cubicBezTo>
                    <a:lnTo>
                      <a:pt x="5086" y="176"/>
                    </a:lnTo>
                    <a:cubicBezTo>
                      <a:pt x="5086" y="79"/>
                      <a:pt x="5007" y="0"/>
                      <a:pt x="49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59" name="Google Shape;1659;p42"/>
              <p:cNvSpPr/>
              <p:nvPr/>
            </p:nvSpPr>
            <p:spPr>
              <a:xfrm>
                <a:off x="836725" y="3889175"/>
                <a:ext cx="183600" cy="996325"/>
              </a:xfrm>
              <a:custGeom>
                <a:avLst/>
                <a:gdLst/>
                <a:ahLst/>
                <a:cxnLst/>
                <a:rect l="l" t="t" r="r" b="b"/>
                <a:pathLst>
                  <a:path w="7344" h="39853" extrusionOk="0">
                    <a:moveTo>
                      <a:pt x="1" y="1"/>
                    </a:moveTo>
                    <a:lnTo>
                      <a:pt x="1" y="39852"/>
                    </a:lnTo>
                    <a:lnTo>
                      <a:pt x="7343" y="39852"/>
                    </a:lnTo>
                    <a:lnTo>
                      <a:pt x="734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60" name="Google Shape;1660;p42"/>
              <p:cNvSpPr/>
              <p:nvPr/>
            </p:nvSpPr>
            <p:spPr>
              <a:xfrm>
                <a:off x="832350" y="3884850"/>
                <a:ext cx="192350" cy="1004925"/>
              </a:xfrm>
              <a:custGeom>
                <a:avLst/>
                <a:gdLst/>
                <a:ahLst/>
                <a:cxnLst/>
                <a:rect l="l" t="t" r="r" b="b"/>
                <a:pathLst>
                  <a:path w="7694" h="40197" extrusionOk="0">
                    <a:moveTo>
                      <a:pt x="7347" y="347"/>
                    </a:moveTo>
                    <a:lnTo>
                      <a:pt x="7347" y="39850"/>
                    </a:lnTo>
                    <a:lnTo>
                      <a:pt x="351" y="39850"/>
                    </a:lnTo>
                    <a:lnTo>
                      <a:pt x="351" y="347"/>
                    </a:lnTo>
                    <a:close/>
                    <a:moveTo>
                      <a:pt x="176" y="0"/>
                    </a:moveTo>
                    <a:cubicBezTo>
                      <a:pt x="79" y="0"/>
                      <a:pt x="0" y="79"/>
                      <a:pt x="0" y="174"/>
                    </a:cubicBezTo>
                    <a:lnTo>
                      <a:pt x="0" y="40023"/>
                    </a:lnTo>
                    <a:cubicBezTo>
                      <a:pt x="0" y="40118"/>
                      <a:pt x="79" y="40196"/>
                      <a:pt x="176" y="40196"/>
                    </a:cubicBezTo>
                    <a:lnTo>
                      <a:pt x="7518" y="40196"/>
                    </a:lnTo>
                    <a:cubicBezTo>
                      <a:pt x="7615" y="40196"/>
                      <a:pt x="7692" y="40118"/>
                      <a:pt x="7694" y="40025"/>
                    </a:cubicBezTo>
                    <a:lnTo>
                      <a:pt x="7694" y="174"/>
                    </a:lnTo>
                    <a:cubicBezTo>
                      <a:pt x="7694" y="79"/>
                      <a:pt x="7615" y="0"/>
                      <a:pt x="75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61" name="Google Shape;1661;p42"/>
              <p:cNvSpPr/>
              <p:nvPr/>
            </p:nvSpPr>
            <p:spPr>
              <a:xfrm>
                <a:off x="776250" y="4126075"/>
                <a:ext cx="244075" cy="759325"/>
              </a:xfrm>
              <a:custGeom>
                <a:avLst/>
                <a:gdLst/>
                <a:ahLst/>
                <a:cxnLst/>
                <a:rect l="l" t="t" r="r" b="b"/>
                <a:pathLst>
                  <a:path w="9763" h="30373" extrusionOk="0">
                    <a:moveTo>
                      <a:pt x="1" y="1"/>
                    </a:moveTo>
                    <a:lnTo>
                      <a:pt x="1" y="30372"/>
                    </a:lnTo>
                    <a:lnTo>
                      <a:pt x="9762" y="30372"/>
                    </a:lnTo>
                    <a:lnTo>
                      <a:pt x="976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62" name="Google Shape;1662;p42"/>
              <p:cNvSpPr/>
              <p:nvPr/>
            </p:nvSpPr>
            <p:spPr>
              <a:xfrm>
                <a:off x="771925" y="4121750"/>
                <a:ext cx="252775" cy="768025"/>
              </a:xfrm>
              <a:custGeom>
                <a:avLst/>
                <a:gdLst/>
                <a:ahLst/>
                <a:cxnLst/>
                <a:rect l="l" t="t" r="r" b="b"/>
                <a:pathLst>
                  <a:path w="10111" h="30721" extrusionOk="0">
                    <a:moveTo>
                      <a:pt x="9762" y="349"/>
                    </a:moveTo>
                    <a:lnTo>
                      <a:pt x="9762" y="30374"/>
                    </a:lnTo>
                    <a:lnTo>
                      <a:pt x="347" y="30374"/>
                    </a:lnTo>
                    <a:lnTo>
                      <a:pt x="347" y="349"/>
                    </a:lnTo>
                    <a:close/>
                    <a:moveTo>
                      <a:pt x="174" y="0"/>
                    </a:moveTo>
                    <a:cubicBezTo>
                      <a:pt x="79" y="0"/>
                      <a:pt x="0" y="79"/>
                      <a:pt x="0" y="174"/>
                    </a:cubicBezTo>
                    <a:lnTo>
                      <a:pt x="0" y="30547"/>
                    </a:lnTo>
                    <a:cubicBezTo>
                      <a:pt x="0" y="30642"/>
                      <a:pt x="79" y="30720"/>
                      <a:pt x="174" y="30720"/>
                    </a:cubicBezTo>
                    <a:lnTo>
                      <a:pt x="9935" y="30720"/>
                    </a:lnTo>
                    <a:cubicBezTo>
                      <a:pt x="10032" y="30720"/>
                      <a:pt x="10109" y="30642"/>
                      <a:pt x="10111" y="30547"/>
                    </a:cubicBezTo>
                    <a:lnTo>
                      <a:pt x="10111" y="174"/>
                    </a:lnTo>
                    <a:cubicBezTo>
                      <a:pt x="10111" y="79"/>
                      <a:pt x="10032" y="0"/>
                      <a:pt x="9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63" name="Google Shape;1663;p42"/>
              <p:cNvSpPr/>
              <p:nvPr/>
            </p:nvSpPr>
            <p:spPr>
              <a:xfrm>
                <a:off x="1109450" y="3732450"/>
                <a:ext cx="25" cy="1144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9" extrusionOk="0">
                    <a:moveTo>
                      <a:pt x="0" y="1"/>
                    </a:moveTo>
                    <a:lnTo>
                      <a:pt x="0" y="45788"/>
                    </a:lnTo>
                  </a:path>
                </a:pathLst>
              </a:custGeom>
              <a:solidFill>
                <a:srgbClr val="F4E9E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64" name="Google Shape;1664;p42"/>
              <p:cNvSpPr/>
              <p:nvPr/>
            </p:nvSpPr>
            <p:spPr>
              <a:xfrm>
                <a:off x="1105125" y="3728075"/>
                <a:ext cx="8725" cy="1153425"/>
              </a:xfrm>
              <a:custGeom>
                <a:avLst/>
                <a:gdLst/>
                <a:ahLst/>
                <a:cxnLst/>
                <a:rect l="l" t="t" r="r" b="b"/>
                <a:pathLst>
                  <a:path w="349" h="46137" extrusionOk="0">
                    <a:moveTo>
                      <a:pt x="173" y="0"/>
                    </a:moveTo>
                    <a:cubicBezTo>
                      <a:pt x="79" y="0"/>
                      <a:pt x="0" y="79"/>
                      <a:pt x="0" y="176"/>
                    </a:cubicBezTo>
                    <a:lnTo>
                      <a:pt x="0" y="45961"/>
                    </a:lnTo>
                    <a:cubicBezTo>
                      <a:pt x="0" y="46058"/>
                      <a:pt x="79" y="46136"/>
                      <a:pt x="173" y="46136"/>
                    </a:cubicBezTo>
                    <a:cubicBezTo>
                      <a:pt x="270" y="46136"/>
                      <a:pt x="347" y="46060"/>
                      <a:pt x="349" y="45963"/>
                    </a:cubicBezTo>
                    <a:lnTo>
                      <a:pt x="349" y="176"/>
                    </a:lnTo>
                    <a:cubicBezTo>
                      <a:pt x="349" y="79"/>
                      <a:pt x="270" y="0"/>
                      <a:pt x="1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65" name="Google Shape;1665;p42"/>
              <p:cNvSpPr/>
              <p:nvPr/>
            </p:nvSpPr>
            <p:spPr>
              <a:xfrm>
                <a:off x="1076600" y="3732450"/>
                <a:ext cx="25" cy="1144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9" extrusionOk="0">
                    <a:moveTo>
                      <a:pt x="0" y="1"/>
                    </a:moveTo>
                    <a:lnTo>
                      <a:pt x="0" y="45788"/>
                    </a:lnTo>
                  </a:path>
                </a:pathLst>
              </a:custGeom>
              <a:solidFill>
                <a:srgbClr val="F4E9E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66" name="Google Shape;1666;p42"/>
              <p:cNvSpPr/>
              <p:nvPr/>
            </p:nvSpPr>
            <p:spPr>
              <a:xfrm>
                <a:off x="1072200" y="3728075"/>
                <a:ext cx="8800" cy="1153425"/>
              </a:xfrm>
              <a:custGeom>
                <a:avLst/>
                <a:gdLst/>
                <a:ahLst/>
                <a:cxnLst/>
                <a:rect l="l" t="t" r="r" b="b"/>
                <a:pathLst>
                  <a:path w="352" h="46137" extrusionOk="0">
                    <a:moveTo>
                      <a:pt x="176" y="0"/>
                    </a:moveTo>
                    <a:cubicBezTo>
                      <a:pt x="80" y="0"/>
                      <a:pt x="1" y="79"/>
                      <a:pt x="1" y="176"/>
                    </a:cubicBezTo>
                    <a:lnTo>
                      <a:pt x="1" y="45961"/>
                    </a:lnTo>
                    <a:cubicBezTo>
                      <a:pt x="1" y="46058"/>
                      <a:pt x="80" y="46136"/>
                      <a:pt x="176" y="46136"/>
                    </a:cubicBezTo>
                    <a:cubicBezTo>
                      <a:pt x="273" y="46136"/>
                      <a:pt x="352" y="46060"/>
                      <a:pt x="352" y="45963"/>
                    </a:cubicBezTo>
                    <a:lnTo>
                      <a:pt x="352" y="176"/>
                    </a:lnTo>
                    <a:cubicBezTo>
                      <a:pt x="352" y="79"/>
                      <a:pt x="273" y="0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67" name="Google Shape;1667;p42"/>
              <p:cNvSpPr/>
              <p:nvPr/>
            </p:nvSpPr>
            <p:spPr>
              <a:xfrm>
                <a:off x="1145150" y="3732450"/>
                <a:ext cx="25" cy="1144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9" extrusionOk="0">
                    <a:moveTo>
                      <a:pt x="1" y="1"/>
                    </a:moveTo>
                    <a:lnTo>
                      <a:pt x="1" y="45788"/>
                    </a:lnTo>
                  </a:path>
                </a:pathLst>
              </a:custGeom>
              <a:solidFill>
                <a:srgbClr val="F4E9E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68" name="Google Shape;1668;p42"/>
              <p:cNvSpPr/>
              <p:nvPr/>
            </p:nvSpPr>
            <p:spPr>
              <a:xfrm>
                <a:off x="1140825" y="3728075"/>
                <a:ext cx="8750" cy="1153425"/>
              </a:xfrm>
              <a:custGeom>
                <a:avLst/>
                <a:gdLst/>
                <a:ahLst/>
                <a:cxnLst/>
                <a:rect l="l" t="t" r="r" b="b"/>
                <a:pathLst>
                  <a:path w="350" h="46137" extrusionOk="0">
                    <a:moveTo>
                      <a:pt x="174" y="0"/>
                    </a:moveTo>
                    <a:cubicBezTo>
                      <a:pt x="79" y="0"/>
                      <a:pt x="0" y="79"/>
                      <a:pt x="0" y="176"/>
                    </a:cubicBezTo>
                    <a:lnTo>
                      <a:pt x="0" y="45961"/>
                    </a:lnTo>
                    <a:cubicBezTo>
                      <a:pt x="0" y="46058"/>
                      <a:pt x="79" y="46136"/>
                      <a:pt x="174" y="46136"/>
                    </a:cubicBezTo>
                    <a:cubicBezTo>
                      <a:pt x="270" y="46136"/>
                      <a:pt x="347" y="46060"/>
                      <a:pt x="349" y="45963"/>
                    </a:cubicBezTo>
                    <a:lnTo>
                      <a:pt x="349" y="176"/>
                    </a:lnTo>
                    <a:cubicBezTo>
                      <a:pt x="349" y="79"/>
                      <a:pt x="270" y="0"/>
                      <a:pt x="1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69" name="Google Shape;1669;p42"/>
              <p:cNvSpPr/>
              <p:nvPr/>
            </p:nvSpPr>
            <p:spPr>
              <a:xfrm>
                <a:off x="936825" y="3774325"/>
                <a:ext cx="40750" cy="114825"/>
              </a:xfrm>
              <a:custGeom>
                <a:avLst/>
                <a:gdLst/>
                <a:ahLst/>
                <a:cxnLst/>
                <a:rect l="l" t="t" r="r" b="b"/>
                <a:pathLst>
                  <a:path w="1630" h="4593" extrusionOk="0">
                    <a:moveTo>
                      <a:pt x="0" y="0"/>
                    </a:moveTo>
                    <a:lnTo>
                      <a:pt x="0" y="4593"/>
                    </a:lnTo>
                    <a:lnTo>
                      <a:pt x="1629" y="4593"/>
                    </a:lnTo>
                    <a:lnTo>
                      <a:pt x="16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70" name="Google Shape;1670;p42"/>
              <p:cNvSpPr/>
              <p:nvPr/>
            </p:nvSpPr>
            <p:spPr>
              <a:xfrm>
                <a:off x="932475" y="3769975"/>
                <a:ext cx="49375" cy="123550"/>
              </a:xfrm>
              <a:custGeom>
                <a:avLst/>
                <a:gdLst/>
                <a:ahLst/>
                <a:cxnLst/>
                <a:rect l="l" t="t" r="r" b="b"/>
                <a:pathLst>
                  <a:path w="1975" h="4942" extrusionOk="0">
                    <a:moveTo>
                      <a:pt x="1628" y="350"/>
                    </a:moveTo>
                    <a:lnTo>
                      <a:pt x="1628" y="4595"/>
                    </a:lnTo>
                    <a:lnTo>
                      <a:pt x="349" y="4595"/>
                    </a:lnTo>
                    <a:lnTo>
                      <a:pt x="349" y="350"/>
                    </a:lnTo>
                    <a:close/>
                    <a:moveTo>
                      <a:pt x="1" y="1"/>
                    </a:moveTo>
                    <a:lnTo>
                      <a:pt x="1" y="4942"/>
                    </a:lnTo>
                    <a:lnTo>
                      <a:pt x="1975" y="4942"/>
                    </a:lnTo>
                    <a:lnTo>
                      <a:pt x="19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71" name="Google Shape;1671;p42"/>
              <p:cNvSpPr/>
              <p:nvPr/>
            </p:nvSpPr>
            <p:spPr>
              <a:xfrm>
                <a:off x="898300" y="3957550"/>
                <a:ext cx="79275" cy="168600"/>
              </a:xfrm>
              <a:custGeom>
                <a:avLst/>
                <a:gdLst/>
                <a:ahLst/>
                <a:cxnLst/>
                <a:rect l="l" t="t" r="r" b="b"/>
                <a:pathLst>
                  <a:path w="3171" h="6744" extrusionOk="0">
                    <a:moveTo>
                      <a:pt x="0" y="0"/>
                    </a:moveTo>
                    <a:lnTo>
                      <a:pt x="0" y="6744"/>
                    </a:lnTo>
                    <a:lnTo>
                      <a:pt x="3170" y="6744"/>
                    </a:lnTo>
                    <a:lnTo>
                      <a:pt x="31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72" name="Google Shape;1672;p42"/>
              <p:cNvSpPr/>
              <p:nvPr/>
            </p:nvSpPr>
            <p:spPr>
              <a:xfrm>
                <a:off x="893925" y="3953150"/>
                <a:ext cx="87925" cy="177350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7094" extrusionOk="0">
                    <a:moveTo>
                      <a:pt x="3170" y="351"/>
                    </a:moveTo>
                    <a:lnTo>
                      <a:pt x="3170" y="6746"/>
                    </a:lnTo>
                    <a:lnTo>
                      <a:pt x="347" y="6746"/>
                    </a:lnTo>
                    <a:lnTo>
                      <a:pt x="347" y="351"/>
                    </a:lnTo>
                    <a:close/>
                    <a:moveTo>
                      <a:pt x="0" y="1"/>
                    </a:moveTo>
                    <a:lnTo>
                      <a:pt x="0" y="7093"/>
                    </a:lnTo>
                    <a:lnTo>
                      <a:pt x="3517" y="7093"/>
                    </a:lnTo>
                    <a:lnTo>
                      <a:pt x="35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73" name="Google Shape;1673;p42"/>
              <p:cNvSpPr/>
              <p:nvPr/>
            </p:nvSpPr>
            <p:spPr>
              <a:xfrm>
                <a:off x="854475" y="4211050"/>
                <a:ext cx="105325" cy="676800"/>
              </a:xfrm>
              <a:custGeom>
                <a:avLst/>
                <a:gdLst/>
                <a:ahLst/>
                <a:cxnLst/>
                <a:rect l="l" t="t" r="r" b="b"/>
                <a:pathLst>
                  <a:path w="4213" h="27072" extrusionOk="0">
                    <a:moveTo>
                      <a:pt x="0" y="0"/>
                    </a:moveTo>
                    <a:lnTo>
                      <a:pt x="0" y="27072"/>
                    </a:lnTo>
                    <a:lnTo>
                      <a:pt x="4212" y="27072"/>
                    </a:lnTo>
                    <a:lnTo>
                      <a:pt x="421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74" name="Google Shape;1674;p42"/>
              <p:cNvSpPr/>
              <p:nvPr/>
            </p:nvSpPr>
            <p:spPr>
              <a:xfrm>
                <a:off x="850075" y="4206700"/>
                <a:ext cx="114050" cy="68552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27421" extrusionOk="0">
                    <a:moveTo>
                      <a:pt x="4217" y="350"/>
                    </a:moveTo>
                    <a:lnTo>
                      <a:pt x="4217" y="27074"/>
                    </a:lnTo>
                    <a:lnTo>
                      <a:pt x="351" y="27074"/>
                    </a:lnTo>
                    <a:lnTo>
                      <a:pt x="351" y="350"/>
                    </a:lnTo>
                    <a:close/>
                    <a:moveTo>
                      <a:pt x="1" y="1"/>
                    </a:moveTo>
                    <a:lnTo>
                      <a:pt x="1" y="27421"/>
                    </a:lnTo>
                    <a:lnTo>
                      <a:pt x="4562" y="27421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75" name="Google Shape;1675;p42"/>
              <p:cNvSpPr/>
              <p:nvPr/>
            </p:nvSpPr>
            <p:spPr>
              <a:xfrm>
                <a:off x="1195975" y="3732350"/>
                <a:ext cx="118450" cy="1153050"/>
              </a:xfrm>
              <a:custGeom>
                <a:avLst/>
                <a:gdLst/>
                <a:ahLst/>
                <a:cxnLst/>
                <a:rect l="l" t="t" r="r" b="b"/>
                <a:pathLst>
                  <a:path w="4738" h="46122" extrusionOk="0">
                    <a:moveTo>
                      <a:pt x="1" y="1"/>
                    </a:moveTo>
                    <a:lnTo>
                      <a:pt x="1" y="46121"/>
                    </a:lnTo>
                    <a:lnTo>
                      <a:pt x="4737" y="46121"/>
                    </a:lnTo>
                    <a:lnTo>
                      <a:pt x="47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76" name="Google Shape;1676;p42"/>
              <p:cNvSpPr/>
              <p:nvPr/>
            </p:nvSpPr>
            <p:spPr>
              <a:xfrm>
                <a:off x="1191600" y="3728075"/>
                <a:ext cx="127150" cy="1161700"/>
              </a:xfrm>
              <a:custGeom>
                <a:avLst/>
                <a:gdLst/>
                <a:ahLst/>
                <a:cxnLst/>
                <a:rect l="l" t="t" r="r" b="b"/>
                <a:pathLst>
                  <a:path w="5086" h="46468" extrusionOk="0">
                    <a:moveTo>
                      <a:pt x="4739" y="347"/>
                    </a:moveTo>
                    <a:lnTo>
                      <a:pt x="4739" y="46121"/>
                    </a:lnTo>
                    <a:lnTo>
                      <a:pt x="349" y="46121"/>
                    </a:lnTo>
                    <a:lnTo>
                      <a:pt x="349" y="347"/>
                    </a:lnTo>
                    <a:close/>
                    <a:moveTo>
                      <a:pt x="176" y="0"/>
                    </a:moveTo>
                    <a:cubicBezTo>
                      <a:pt x="79" y="0"/>
                      <a:pt x="1" y="79"/>
                      <a:pt x="1" y="176"/>
                    </a:cubicBezTo>
                    <a:lnTo>
                      <a:pt x="1" y="46294"/>
                    </a:lnTo>
                    <a:cubicBezTo>
                      <a:pt x="1" y="46389"/>
                      <a:pt x="79" y="46467"/>
                      <a:pt x="176" y="46467"/>
                    </a:cubicBezTo>
                    <a:lnTo>
                      <a:pt x="4910" y="46467"/>
                    </a:lnTo>
                    <a:cubicBezTo>
                      <a:pt x="5007" y="46467"/>
                      <a:pt x="5085" y="46389"/>
                      <a:pt x="5085" y="46296"/>
                    </a:cubicBezTo>
                    <a:lnTo>
                      <a:pt x="5085" y="176"/>
                    </a:lnTo>
                    <a:cubicBezTo>
                      <a:pt x="5085" y="79"/>
                      <a:pt x="5007" y="0"/>
                      <a:pt x="49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77" name="Google Shape;1677;p42"/>
              <p:cNvSpPr/>
              <p:nvPr/>
            </p:nvSpPr>
            <p:spPr>
              <a:xfrm>
                <a:off x="1195975" y="3889125"/>
                <a:ext cx="183600" cy="996275"/>
              </a:xfrm>
              <a:custGeom>
                <a:avLst/>
                <a:gdLst/>
                <a:ahLst/>
                <a:cxnLst/>
                <a:rect l="l" t="t" r="r" b="b"/>
                <a:pathLst>
                  <a:path w="7344" h="39851" extrusionOk="0">
                    <a:moveTo>
                      <a:pt x="1" y="1"/>
                    </a:moveTo>
                    <a:lnTo>
                      <a:pt x="1" y="39850"/>
                    </a:lnTo>
                    <a:lnTo>
                      <a:pt x="7344" y="39850"/>
                    </a:lnTo>
                    <a:lnTo>
                      <a:pt x="734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78" name="Google Shape;1678;p42"/>
              <p:cNvSpPr/>
              <p:nvPr/>
            </p:nvSpPr>
            <p:spPr>
              <a:xfrm>
                <a:off x="1191600" y="3884850"/>
                <a:ext cx="192350" cy="1004925"/>
              </a:xfrm>
              <a:custGeom>
                <a:avLst/>
                <a:gdLst/>
                <a:ahLst/>
                <a:cxnLst/>
                <a:rect l="l" t="t" r="r" b="b"/>
                <a:pathLst>
                  <a:path w="7694" h="40197" extrusionOk="0">
                    <a:moveTo>
                      <a:pt x="7347" y="347"/>
                    </a:moveTo>
                    <a:lnTo>
                      <a:pt x="7347" y="39850"/>
                    </a:lnTo>
                    <a:lnTo>
                      <a:pt x="349" y="39850"/>
                    </a:lnTo>
                    <a:lnTo>
                      <a:pt x="349" y="347"/>
                    </a:lnTo>
                    <a:close/>
                    <a:moveTo>
                      <a:pt x="176" y="0"/>
                    </a:moveTo>
                    <a:cubicBezTo>
                      <a:pt x="79" y="0"/>
                      <a:pt x="1" y="79"/>
                      <a:pt x="1" y="174"/>
                    </a:cubicBezTo>
                    <a:lnTo>
                      <a:pt x="1" y="40023"/>
                    </a:lnTo>
                    <a:cubicBezTo>
                      <a:pt x="1" y="40118"/>
                      <a:pt x="79" y="40196"/>
                      <a:pt x="176" y="40196"/>
                    </a:cubicBezTo>
                    <a:lnTo>
                      <a:pt x="7519" y="40196"/>
                    </a:lnTo>
                    <a:cubicBezTo>
                      <a:pt x="7615" y="40196"/>
                      <a:pt x="7694" y="40118"/>
                      <a:pt x="7694" y="40025"/>
                    </a:cubicBezTo>
                    <a:lnTo>
                      <a:pt x="7694" y="174"/>
                    </a:lnTo>
                    <a:cubicBezTo>
                      <a:pt x="7694" y="79"/>
                      <a:pt x="7615" y="0"/>
                      <a:pt x="7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79" name="Google Shape;1679;p42"/>
              <p:cNvSpPr/>
              <p:nvPr/>
            </p:nvSpPr>
            <p:spPr>
              <a:xfrm>
                <a:off x="1195975" y="4126125"/>
                <a:ext cx="244075" cy="759325"/>
              </a:xfrm>
              <a:custGeom>
                <a:avLst/>
                <a:gdLst/>
                <a:ahLst/>
                <a:cxnLst/>
                <a:rect l="l" t="t" r="r" b="b"/>
                <a:pathLst>
                  <a:path w="9763" h="30373" extrusionOk="0">
                    <a:moveTo>
                      <a:pt x="1" y="1"/>
                    </a:moveTo>
                    <a:lnTo>
                      <a:pt x="1" y="30372"/>
                    </a:lnTo>
                    <a:lnTo>
                      <a:pt x="9763" y="30372"/>
                    </a:lnTo>
                    <a:lnTo>
                      <a:pt x="976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80" name="Google Shape;1680;p42"/>
              <p:cNvSpPr/>
              <p:nvPr/>
            </p:nvSpPr>
            <p:spPr>
              <a:xfrm>
                <a:off x="1191600" y="4121750"/>
                <a:ext cx="252800" cy="768025"/>
              </a:xfrm>
              <a:custGeom>
                <a:avLst/>
                <a:gdLst/>
                <a:ahLst/>
                <a:cxnLst/>
                <a:rect l="l" t="t" r="r" b="b"/>
                <a:pathLst>
                  <a:path w="10112" h="30721" extrusionOk="0">
                    <a:moveTo>
                      <a:pt x="9764" y="349"/>
                    </a:moveTo>
                    <a:lnTo>
                      <a:pt x="9764" y="30374"/>
                    </a:lnTo>
                    <a:lnTo>
                      <a:pt x="349" y="30374"/>
                    </a:lnTo>
                    <a:lnTo>
                      <a:pt x="349" y="349"/>
                    </a:lnTo>
                    <a:close/>
                    <a:moveTo>
                      <a:pt x="176" y="0"/>
                    </a:moveTo>
                    <a:cubicBezTo>
                      <a:pt x="79" y="0"/>
                      <a:pt x="1" y="79"/>
                      <a:pt x="1" y="174"/>
                    </a:cubicBezTo>
                    <a:lnTo>
                      <a:pt x="1" y="30547"/>
                    </a:lnTo>
                    <a:cubicBezTo>
                      <a:pt x="1" y="30642"/>
                      <a:pt x="79" y="30720"/>
                      <a:pt x="176" y="30720"/>
                    </a:cubicBezTo>
                    <a:lnTo>
                      <a:pt x="9938" y="30720"/>
                    </a:lnTo>
                    <a:cubicBezTo>
                      <a:pt x="10032" y="30720"/>
                      <a:pt x="10111" y="30642"/>
                      <a:pt x="10111" y="30547"/>
                    </a:cubicBezTo>
                    <a:lnTo>
                      <a:pt x="10111" y="174"/>
                    </a:lnTo>
                    <a:cubicBezTo>
                      <a:pt x="10111" y="79"/>
                      <a:pt x="10032" y="0"/>
                      <a:pt x="99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81" name="Google Shape;1681;p42"/>
              <p:cNvSpPr/>
              <p:nvPr/>
            </p:nvSpPr>
            <p:spPr>
              <a:xfrm>
                <a:off x="1238725" y="3774375"/>
                <a:ext cx="40725" cy="114825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4593" extrusionOk="0">
                    <a:moveTo>
                      <a:pt x="1" y="0"/>
                    </a:moveTo>
                    <a:lnTo>
                      <a:pt x="1" y="4593"/>
                    </a:lnTo>
                    <a:lnTo>
                      <a:pt x="1628" y="4593"/>
                    </a:lnTo>
                    <a:lnTo>
                      <a:pt x="16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82" name="Google Shape;1682;p42"/>
              <p:cNvSpPr/>
              <p:nvPr/>
            </p:nvSpPr>
            <p:spPr>
              <a:xfrm>
                <a:off x="1234400" y="3769975"/>
                <a:ext cx="49375" cy="123550"/>
              </a:xfrm>
              <a:custGeom>
                <a:avLst/>
                <a:gdLst/>
                <a:ahLst/>
                <a:cxnLst/>
                <a:rect l="l" t="t" r="r" b="b"/>
                <a:pathLst>
                  <a:path w="1975" h="4942" extrusionOk="0">
                    <a:moveTo>
                      <a:pt x="1628" y="350"/>
                    </a:moveTo>
                    <a:lnTo>
                      <a:pt x="1628" y="4595"/>
                    </a:lnTo>
                    <a:lnTo>
                      <a:pt x="349" y="4595"/>
                    </a:lnTo>
                    <a:lnTo>
                      <a:pt x="349" y="350"/>
                    </a:lnTo>
                    <a:close/>
                    <a:moveTo>
                      <a:pt x="1" y="1"/>
                    </a:moveTo>
                    <a:lnTo>
                      <a:pt x="1" y="4942"/>
                    </a:lnTo>
                    <a:lnTo>
                      <a:pt x="1975" y="4942"/>
                    </a:lnTo>
                    <a:lnTo>
                      <a:pt x="19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83" name="Google Shape;1683;p42"/>
              <p:cNvSpPr/>
              <p:nvPr/>
            </p:nvSpPr>
            <p:spPr>
              <a:xfrm>
                <a:off x="1238775" y="3957500"/>
                <a:ext cx="79275" cy="168600"/>
              </a:xfrm>
              <a:custGeom>
                <a:avLst/>
                <a:gdLst/>
                <a:ahLst/>
                <a:cxnLst/>
                <a:rect l="l" t="t" r="r" b="b"/>
                <a:pathLst>
                  <a:path w="3171" h="6744" extrusionOk="0">
                    <a:moveTo>
                      <a:pt x="1" y="0"/>
                    </a:moveTo>
                    <a:lnTo>
                      <a:pt x="1" y="6744"/>
                    </a:lnTo>
                    <a:lnTo>
                      <a:pt x="3171" y="6744"/>
                    </a:lnTo>
                    <a:lnTo>
                      <a:pt x="317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84" name="Google Shape;1684;p42"/>
              <p:cNvSpPr/>
              <p:nvPr/>
            </p:nvSpPr>
            <p:spPr>
              <a:xfrm>
                <a:off x="1234450" y="3953150"/>
                <a:ext cx="87950" cy="177350"/>
              </a:xfrm>
              <a:custGeom>
                <a:avLst/>
                <a:gdLst/>
                <a:ahLst/>
                <a:cxnLst/>
                <a:rect l="l" t="t" r="r" b="b"/>
                <a:pathLst>
                  <a:path w="3518" h="7094" extrusionOk="0">
                    <a:moveTo>
                      <a:pt x="3170" y="351"/>
                    </a:moveTo>
                    <a:lnTo>
                      <a:pt x="3170" y="6746"/>
                    </a:lnTo>
                    <a:lnTo>
                      <a:pt x="347" y="6746"/>
                    </a:lnTo>
                    <a:lnTo>
                      <a:pt x="347" y="351"/>
                    </a:lnTo>
                    <a:close/>
                    <a:moveTo>
                      <a:pt x="1" y="1"/>
                    </a:moveTo>
                    <a:lnTo>
                      <a:pt x="1" y="7093"/>
                    </a:lnTo>
                    <a:lnTo>
                      <a:pt x="3517" y="7093"/>
                    </a:lnTo>
                    <a:lnTo>
                      <a:pt x="35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85" name="Google Shape;1685;p42"/>
              <p:cNvSpPr/>
              <p:nvPr/>
            </p:nvSpPr>
            <p:spPr>
              <a:xfrm>
                <a:off x="1265325" y="4211050"/>
                <a:ext cx="105375" cy="676850"/>
              </a:xfrm>
              <a:custGeom>
                <a:avLst/>
                <a:gdLst/>
                <a:ahLst/>
                <a:cxnLst/>
                <a:rect l="l" t="t" r="r" b="b"/>
                <a:pathLst>
                  <a:path w="4215" h="27074" extrusionOk="0">
                    <a:moveTo>
                      <a:pt x="1" y="0"/>
                    </a:moveTo>
                    <a:lnTo>
                      <a:pt x="1" y="27074"/>
                    </a:lnTo>
                    <a:lnTo>
                      <a:pt x="4215" y="27074"/>
                    </a:lnTo>
                    <a:lnTo>
                      <a:pt x="42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86" name="Google Shape;1686;p42"/>
              <p:cNvSpPr/>
              <p:nvPr/>
            </p:nvSpPr>
            <p:spPr>
              <a:xfrm>
                <a:off x="1261050" y="4206700"/>
                <a:ext cx="114050" cy="68552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27421" extrusionOk="0">
                    <a:moveTo>
                      <a:pt x="4214" y="350"/>
                    </a:moveTo>
                    <a:lnTo>
                      <a:pt x="4214" y="27074"/>
                    </a:lnTo>
                    <a:lnTo>
                      <a:pt x="347" y="27074"/>
                    </a:lnTo>
                    <a:lnTo>
                      <a:pt x="347" y="350"/>
                    </a:lnTo>
                    <a:close/>
                    <a:moveTo>
                      <a:pt x="0" y="1"/>
                    </a:moveTo>
                    <a:lnTo>
                      <a:pt x="0" y="27421"/>
                    </a:lnTo>
                    <a:lnTo>
                      <a:pt x="4561" y="27421"/>
                    </a:lnTo>
                    <a:lnTo>
                      <a:pt x="45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87" name="Google Shape;1687;p42"/>
              <p:cNvSpPr/>
              <p:nvPr/>
            </p:nvSpPr>
            <p:spPr>
              <a:xfrm>
                <a:off x="675725" y="4811375"/>
                <a:ext cx="870625" cy="97900"/>
              </a:xfrm>
              <a:custGeom>
                <a:avLst/>
                <a:gdLst/>
                <a:ahLst/>
                <a:cxnLst/>
                <a:rect l="l" t="t" r="r" b="b"/>
                <a:pathLst>
                  <a:path w="34825" h="3916" extrusionOk="0">
                    <a:moveTo>
                      <a:pt x="1" y="1"/>
                    </a:moveTo>
                    <a:lnTo>
                      <a:pt x="1" y="3916"/>
                    </a:lnTo>
                    <a:lnTo>
                      <a:pt x="34824" y="3916"/>
                    </a:lnTo>
                    <a:lnTo>
                      <a:pt x="3482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88" name="Google Shape;1688;p42"/>
              <p:cNvSpPr/>
              <p:nvPr/>
            </p:nvSpPr>
            <p:spPr>
              <a:xfrm>
                <a:off x="671350" y="4807000"/>
                <a:ext cx="879325" cy="106650"/>
              </a:xfrm>
              <a:custGeom>
                <a:avLst/>
                <a:gdLst/>
                <a:ahLst/>
                <a:cxnLst/>
                <a:rect l="l" t="t" r="r" b="b"/>
                <a:pathLst>
                  <a:path w="35173" h="4266" extrusionOk="0">
                    <a:moveTo>
                      <a:pt x="34822" y="351"/>
                    </a:moveTo>
                    <a:lnTo>
                      <a:pt x="34822" y="3919"/>
                    </a:lnTo>
                    <a:lnTo>
                      <a:pt x="349" y="3919"/>
                    </a:lnTo>
                    <a:lnTo>
                      <a:pt x="349" y="351"/>
                    </a:lnTo>
                    <a:close/>
                    <a:moveTo>
                      <a:pt x="0" y="1"/>
                    </a:moveTo>
                    <a:lnTo>
                      <a:pt x="0" y="4266"/>
                    </a:lnTo>
                    <a:lnTo>
                      <a:pt x="35173" y="4266"/>
                    </a:lnTo>
                    <a:lnTo>
                      <a:pt x="351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89" name="Google Shape;1689;p42"/>
            <p:cNvGrpSpPr/>
            <p:nvPr/>
          </p:nvGrpSpPr>
          <p:grpSpPr>
            <a:xfrm>
              <a:off x="7209638" y="4105663"/>
              <a:ext cx="1593725" cy="1081125"/>
              <a:chOff x="4659000" y="2530300"/>
              <a:chExt cx="1593725" cy="1081125"/>
            </a:xfrm>
          </p:grpSpPr>
          <p:sp>
            <p:nvSpPr>
              <p:cNvPr id="1690" name="Google Shape;1690;p42"/>
              <p:cNvSpPr/>
              <p:nvPr/>
            </p:nvSpPr>
            <p:spPr>
              <a:xfrm>
                <a:off x="5651300" y="3110250"/>
                <a:ext cx="596350" cy="496050"/>
              </a:xfrm>
              <a:custGeom>
                <a:avLst/>
                <a:gdLst/>
                <a:ahLst/>
                <a:cxnLst/>
                <a:rect l="l" t="t" r="r" b="b"/>
                <a:pathLst>
                  <a:path w="23854" h="19842" extrusionOk="0">
                    <a:moveTo>
                      <a:pt x="1" y="0"/>
                    </a:moveTo>
                    <a:lnTo>
                      <a:pt x="1" y="19841"/>
                    </a:lnTo>
                    <a:lnTo>
                      <a:pt x="23853" y="19841"/>
                    </a:lnTo>
                    <a:lnTo>
                      <a:pt x="2385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91" name="Google Shape;1691;p42"/>
              <p:cNvSpPr/>
              <p:nvPr/>
            </p:nvSpPr>
            <p:spPr>
              <a:xfrm>
                <a:off x="5646200" y="3105175"/>
                <a:ext cx="606525" cy="506250"/>
              </a:xfrm>
              <a:custGeom>
                <a:avLst/>
                <a:gdLst/>
                <a:ahLst/>
                <a:cxnLst/>
                <a:rect l="l" t="t" r="r" b="b"/>
                <a:pathLst>
                  <a:path w="24261" h="20250" extrusionOk="0">
                    <a:moveTo>
                      <a:pt x="23852" y="410"/>
                    </a:moveTo>
                    <a:lnTo>
                      <a:pt x="23852" y="19841"/>
                    </a:lnTo>
                    <a:lnTo>
                      <a:pt x="410" y="19841"/>
                    </a:lnTo>
                    <a:lnTo>
                      <a:pt x="410" y="410"/>
                    </a:lnTo>
                    <a:close/>
                    <a:moveTo>
                      <a:pt x="0" y="0"/>
                    </a:moveTo>
                    <a:lnTo>
                      <a:pt x="0" y="20249"/>
                    </a:lnTo>
                    <a:lnTo>
                      <a:pt x="24260" y="20249"/>
                    </a:lnTo>
                    <a:lnTo>
                      <a:pt x="242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92" name="Google Shape;1692;p42"/>
              <p:cNvSpPr/>
              <p:nvPr/>
            </p:nvSpPr>
            <p:spPr>
              <a:xfrm>
                <a:off x="5651300" y="2665150"/>
                <a:ext cx="298175" cy="941200"/>
              </a:xfrm>
              <a:custGeom>
                <a:avLst/>
                <a:gdLst/>
                <a:ahLst/>
                <a:cxnLst/>
                <a:rect l="l" t="t" r="r" b="b"/>
                <a:pathLst>
                  <a:path w="11927" h="37648" extrusionOk="0">
                    <a:moveTo>
                      <a:pt x="1" y="0"/>
                    </a:moveTo>
                    <a:lnTo>
                      <a:pt x="1" y="3292"/>
                    </a:lnTo>
                    <a:lnTo>
                      <a:pt x="1" y="37647"/>
                    </a:lnTo>
                    <a:lnTo>
                      <a:pt x="11926" y="37647"/>
                    </a:lnTo>
                    <a:lnTo>
                      <a:pt x="119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93" name="Google Shape;1693;p42"/>
              <p:cNvSpPr/>
              <p:nvPr/>
            </p:nvSpPr>
            <p:spPr>
              <a:xfrm>
                <a:off x="5646150" y="2660025"/>
                <a:ext cx="308425" cy="951400"/>
              </a:xfrm>
              <a:custGeom>
                <a:avLst/>
                <a:gdLst/>
                <a:ahLst/>
                <a:cxnLst/>
                <a:rect l="l" t="t" r="r" b="b"/>
                <a:pathLst>
                  <a:path w="12337" h="38056" extrusionOk="0">
                    <a:moveTo>
                      <a:pt x="11927" y="412"/>
                    </a:moveTo>
                    <a:lnTo>
                      <a:pt x="11927" y="37647"/>
                    </a:lnTo>
                    <a:lnTo>
                      <a:pt x="412" y="37647"/>
                    </a:lnTo>
                    <a:lnTo>
                      <a:pt x="412" y="412"/>
                    </a:lnTo>
                    <a:close/>
                    <a:moveTo>
                      <a:pt x="0" y="0"/>
                    </a:moveTo>
                    <a:lnTo>
                      <a:pt x="0" y="38055"/>
                    </a:lnTo>
                    <a:lnTo>
                      <a:pt x="12337" y="38055"/>
                    </a:lnTo>
                    <a:lnTo>
                      <a:pt x="123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94" name="Google Shape;1694;p42"/>
              <p:cNvSpPr/>
              <p:nvPr/>
            </p:nvSpPr>
            <p:spPr>
              <a:xfrm>
                <a:off x="5272750" y="3014875"/>
                <a:ext cx="378200" cy="591425"/>
              </a:xfrm>
              <a:custGeom>
                <a:avLst/>
                <a:gdLst/>
                <a:ahLst/>
                <a:cxnLst/>
                <a:rect l="l" t="t" r="r" b="b"/>
                <a:pathLst>
                  <a:path w="15128" h="23657" extrusionOk="0">
                    <a:moveTo>
                      <a:pt x="1" y="1"/>
                    </a:moveTo>
                    <a:lnTo>
                      <a:pt x="1" y="23656"/>
                    </a:lnTo>
                    <a:lnTo>
                      <a:pt x="15127" y="23656"/>
                    </a:lnTo>
                    <a:lnTo>
                      <a:pt x="151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95" name="Google Shape;1695;p42"/>
              <p:cNvSpPr/>
              <p:nvPr/>
            </p:nvSpPr>
            <p:spPr>
              <a:xfrm>
                <a:off x="5267625" y="3009775"/>
                <a:ext cx="388400" cy="601650"/>
              </a:xfrm>
              <a:custGeom>
                <a:avLst/>
                <a:gdLst/>
                <a:ahLst/>
                <a:cxnLst/>
                <a:rect l="l" t="t" r="r" b="b"/>
                <a:pathLst>
                  <a:path w="15536" h="24066" extrusionOk="0">
                    <a:moveTo>
                      <a:pt x="15127" y="410"/>
                    </a:moveTo>
                    <a:lnTo>
                      <a:pt x="15127" y="23657"/>
                    </a:lnTo>
                    <a:lnTo>
                      <a:pt x="410" y="23657"/>
                    </a:lnTo>
                    <a:lnTo>
                      <a:pt x="410" y="410"/>
                    </a:lnTo>
                    <a:close/>
                    <a:moveTo>
                      <a:pt x="1" y="0"/>
                    </a:moveTo>
                    <a:lnTo>
                      <a:pt x="1" y="24065"/>
                    </a:lnTo>
                    <a:lnTo>
                      <a:pt x="15535" y="24065"/>
                    </a:lnTo>
                    <a:lnTo>
                      <a:pt x="155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96" name="Google Shape;1696;p42"/>
              <p:cNvSpPr/>
              <p:nvPr/>
            </p:nvSpPr>
            <p:spPr>
              <a:xfrm>
                <a:off x="4930200" y="2718525"/>
                <a:ext cx="343950" cy="887825"/>
              </a:xfrm>
              <a:custGeom>
                <a:avLst/>
                <a:gdLst/>
                <a:ahLst/>
                <a:cxnLst/>
                <a:rect l="l" t="t" r="r" b="b"/>
                <a:pathLst>
                  <a:path w="13758" h="35513" extrusionOk="0">
                    <a:moveTo>
                      <a:pt x="0" y="1"/>
                    </a:moveTo>
                    <a:lnTo>
                      <a:pt x="0" y="35512"/>
                    </a:lnTo>
                    <a:lnTo>
                      <a:pt x="13758" y="35512"/>
                    </a:lnTo>
                    <a:lnTo>
                      <a:pt x="137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97" name="Google Shape;1697;p42"/>
              <p:cNvSpPr/>
              <p:nvPr/>
            </p:nvSpPr>
            <p:spPr>
              <a:xfrm>
                <a:off x="4925075" y="2713400"/>
                <a:ext cx="354150" cy="898025"/>
              </a:xfrm>
              <a:custGeom>
                <a:avLst/>
                <a:gdLst/>
                <a:ahLst/>
                <a:cxnLst/>
                <a:rect l="l" t="t" r="r" b="b"/>
                <a:pathLst>
                  <a:path w="14166" h="35921" extrusionOk="0">
                    <a:moveTo>
                      <a:pt x="13758" y="409"/>
                    </a:moveTo>
                    <a:lnTo>
                      <a:pt x="13758" y="35512"/>
                    </a:lnTo>
                    <a:lnTo>
                      <a:pt x="410" y="35512"/>
                    </a:lnTo>
                    <a:lnTo>
                      <a:pt x="410" y="409"/>
                    </a:lnTo>
                    <a:close/>
                    <a:moveTo>
                      <a:pt x="1" y="1"/>
                    </a:moveTo>
                    <a:lnTo>
                      <a:pt x="1" y="35920"/>
                    </a:lnTo>
                    <a:lnTo>
                      <a:pt x="14166" y="35920"/>
                    </a:lnTo>
                    <a:lnTo>
                      <a:pt x="1416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98" name="Google Shape;1698;p42"/>
              <p:cNvSpPr/>
              <p:nvPr/>
            </p:nvSpPr>
            <p:spPr>
              <a:xfrm>
                <a:off x="5025100" y="2698675"/>
                <a:ext cx="154100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6164" h="711" extrusionOk="0">
                    <a:moveTo>
                      <a:pt x="1" y="1"/>
                    </a:moveTo>
                    <a:lnTo>
                      <a:pt x="1" y="710"/>
                    </a:lnTo>
                    <a:lnTo>
                      <a:pt x="6163" y="710"/>
                    </a:lnTo>
                    <a:lnTo>
                      <a:pt x="6163" y="1"/>
                    </a:lnTo>
                    <a:close/>
                  </a:path>
                </a:pathLst>
              </a:custGeom>
              <a:solidFill>
                <a:srgbClr val="F4E9E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99" name="Google Shape;1699;p42"/>
              <p:cNvSpPr/>
              <p:nvPr/>
            </p:nvSpPr>
            <p:spPr>
              <a:xfrm>
                <a:off x="5020025" y="2693550"/>
                <a:ext cx="164300" cy="28000"/>
              </a:xfrm>
              <a:custGeom>
                <a:avLst/>
                <a:gdLst/>
                <a:ahLst/>
                <a:cxnLst/>
                <a:rect l="l" t="t" r="r" b="b"/>
                <a:pathLst>
                  <a:path w="6572" h="1120" extrusionOk="0">
                    <a:moveTo>
                      <a:pt x="6159" y="411"/>
                    </a:moveTo>
                    <a:lnTo>
                      <a:pt x="6159" y="708"/>
                    </a:lnTo>
                    <a:lnTo>
                      <a:pt x="409" y="708"/>
                    </a:lnTo>
                    <a:lnTo>
                      <a:pt x="409" y="411"/>
                    </a:lnTo>
                    <a:close/>
                    <a:moveTo>
                      <a:pt x="1" y="1"/>
                    </a:moveTo>
                    <a:lnTo>
                      <a:pt x="1" y="1120"/>
                    </a:lnTo>
                    <a:lnTo>
                      <a:pt x="6571" y="1120"/>
                    </a:lnTo>
                    <a:lnTo>
                      <a:pt x="65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00" name="Google Shape;1700;p42"/>
              <p:cNvSpPr/>
              <p:nvPr/>
            </p:nvSpPr>
            <p:spPr>
              <a:xfrm>
                <a:off x="5093425" y="2535400"/>
                <a:ext cx="17500" cy="16330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532" extrusionOk="0">
                    <a:moveTo>
                      <a:pt x="0" y="1"/>
                    </a:moveTo>
                    <a:lnTo>
                      <a:pt x="0" y="6532"/>
                    </a:lnTo>
                    <a:lnTo>
                      <a:pt x="700" y="6532"/>
                    </a:lnTo>
                    <a:lnTo>
                      <a:pt x="700" y="1"/>
                    </a:lnTo>
                    <a:close/>
                  </a:path>
                </a:pathLst>
              </a:custGeom>
              <a:solidFill>
                <a:srgbClr val="F4E9E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01" name="Google Shape;1701;p42"/>
              <p:cNvSpPr/>
              <p:nvPr/>
            </p:nvSpPr>
            <p:spPr>
              <a:xfrm>
                <a:off x="5088300" y="2530300"/>
                <a:ext cx="27750" cy="17352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6941" extrusionOk="0">
                    <a:moveTo>
                      <a:pt x="700" y="412"/>
                    </a:moveTo>
                    <a:lnTo>
                      <a:pt x="700" y="6531"/>
                    </a:lnTo>
                    <a:lnTo>
                      <a:pt x="410" y="6531"/>
                    </a:lnTo>
                    <a:lnTo>
                      <a:pt x="410" y="412"/>
                    </a:lnTo>
                    <a:close/>
                    <a:moveTo>
                      <a:pt x="0" y="0"/>
                    </a:moveTo>
                    <a:lnTo>
                      <a:pt x="0" y="6941"/>
                    </a:lnTo>
                    <a:lnTo>
                      <a:pt x="1110" y="6941"/>
                    </a:lnTo>
                    <a:lnTo>
                      <a:pt x="11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02" name="Google Shape;1702;p42"/>
              <p:cNvSpPr/>
              <p:nvPr/>
            </p:nvSpPr>
            <p:spPr>
              <a:xfrm>
                <a:off x="6060700" y="3073900"/>
                <a:ext cx="154050" cy="30650"/>
              </a:xfrm>
              <a:custGeom>
                <a:avLst/>
                <a:gdLst/>
                <a:ahLst/>
                <a:cxnLst/>
                <a:rect l="l" t="t" r="r" b="b"/>
                <a:pathLst>
                  <a:path w="6162" h="1226" extrusionOk="0">
                    <a:moveTo>
                      <a:pt x="1" y="0"/>
                    </a:moveTo>
                    <a:lnTo>
                      <a:pt x="1" y="1226"/>
                    </a:lnTo>
                    <a:lnTo>
                      <a:pt x="6161" y="1226"/>
                    </a:lnTo>
                    <a:lnTo>
                      <a:pt x="61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03" name="Google Shape;1703;p42"/>
              <p:cNvSpPr/>
              <p:nvPr/>
            </p:nvSpPr>
            <p:spPr>
              <a:xfrm>
                <a:off x="6055575" y="3068825"/>
                <a:ext cx="164275" cy="40900"/>
              </a:xfrm>
              <a:custGeom>
                <a:avLst/>
                <a:gdLst/>
                <a:ahLst/>
                <a:cxnLst/>
                <a:rect l="l" t="t" r="r" b="b"/>
                <a:pathLst>
                  <a:path w="6571" h="1636" extrusionOk="0">
                    <a:moveTo>
                      <a:pt x="6159" y="406"/>
                    </a:moveTo>
                    <a:lnTo>
                      <a:pt x="6159" y="1224"/>
                    </a:lnTo>
                    <a:lnTo>
                      <a:pt x="408" y="1224"/>
                    </a:lnTo>
                    <a:lnTo>
                      <a:pt x="408" y="406"/>
                    </a:lnTo>
                    <a:close/>
                    <a:moveTo>
                      <a:pt x="1" y="0"/>
                    </a:moveTo>
                    <a:lnTo>
                      <a:pt x="1" y="1635"/>
                    </a:lnTo>
                    <a:lnTo>
                      <a:pt x="6571" y="1635"/>
                    </a:lnTo>
                    <a:lnTo>
                      <a:pt x="657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04" name="Google Shape;1704;p42"/>
              <p:cNvSpPr/>
              <p:nvPr/>
            </p:nvSpPr>
            <p:spPr>
              <a:xfrm>
                <a:off x="4986300" y="2838425"/>
                <a:ext cx="86700" cy="102075"/>
              </a:xfrm>
              <a:custGeom>
                <a:avLst/>
                <a:gdLst/>
                <a:ahLst/>
                <a:cxnLst/>
                <a:rect l="l" t="t" r="r" b="b"/>
                <a:pathLst>
                  <a:path w="3468" h="4083" extrusionOk="0">
                    <a:moveTo>
                      <a:pt x="0" y="0"/>
                    </a:moveTo>
                    <a:lnTo>
                      <a:pt x="0" y="4082"/>
                    </a:lnTo>
                    <a:lnTo>
                      <a:pt x="3468" y="4082"/>
                    </a:lnTo>
                    <a:lnTo>
                      <a:pt x="3468" y="0"/>
                    </a:lnTo>
                    <a:close/>
                  </a:path>
                </a:pathLst>
              </a:custGeom>
              <a:solidFill>
                <a:srgbClr val="F4E9E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05" name="Google Shape;1705;p42"/>
              <p:cNvSpPr/>
              <p:nvPr/>
            </p:nvSpPr>
            <p:spPr>
              <a:xfrm>
                <a:off x="4981175" y="2833350"/>
                <a:ext cx="96950" cy="112275"/>
              </a:xfrm>
              <a:custGeom>
                <a:avLst/>
                <a:gdLst/>
                <a:ahLst/>
                <a:cxnLst/>
                <a:rect l="l" t="t" r="r" b="b"/>
                <a:pathLst>
                  <a:path w="3878" h="4491" extrusionOk="0">
                    <a:moveTo>
                      <a:pt x="3468" y="408"/>
                    </a:moveTo>
                    <a:lnTo>
                      <a:pt x="3468" y="4080"/>
                    </a:lnTo>
                    <a:lnTo>
                      <a:pt x="410" y="4080"/>
                    </a:lnTo>
                    <a:lnTo>
                      <a:pt x="410" y="408"/>
                    </a:lnTo>
                    <a:close/>
                    <a:moveTo>
                      <a:pt x="0" y="0"/>
                    </a:moveTo>
                    <a:lnTo>
                      <a:pt x="0" y="4490"/>
                    </a:lnTo>
                    <a:lnTo>
                      <a:pt x="3878" y="4490"/>
                    </a:lnTo>
                    <a:lnTo>
                      <a:pt x="38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06" name="Google Shape;1706;p42"/>
              <p:cNvSpPr/>
              <p:nvPr/>
            </p:nvSpPr>
            <p:spPr>
              <a:xfrm>
                <a:off x="5121300" y="2838425"/>
                <a:ext cx="86700" cy="102075"/>
              </a:xfrm>
              <a:custGeom>
                <a:avLst/>
                <a:gdLst/>
                <a:ahLst/>
                <a:cxnLst/>
                <a:rect l="l" t="t" r="r" b="b"/>
                <a:pathLst>
                  <a:path w="3468" h="4083" extrusionOk="0">
                    <a:moveTo>
                      <a:pt x="0" y="0"/>
                    </a:moveTo>
                    <a:lnTo>
                      <a:pt x="0" y="4082"/>
                    </a:lnTo>
                    <a:lnTo>
                      <a:pt x="3468" y="4082"/>
                    </a:lnTo>
                    <a:lnTo>
                      <a:pt x="3468" y="0"/>
                    </a:lnTo>
                    <a:close/>
                  </a:path>
                </a:pathLst>
              </a:custGeom>
              <a:solidFill>
                <a:srgbClr val="F4E9E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07" name="Google Shape;1707;p42"/>
              <p:cNvSpPr/>
              <p:nvPr/>
            </p:nvSpPr>
            <p:spPr>
              <a:xfrm>
                <a:off x="5116175" y="2833350"/>
                <a:ext cx="96950" cy="112275"/>
              </a:xfrm>
              <a:custGeom>
                <a:avLst/>
                <a:gdLst/>
                <a:ahLst/>
                <a:cxnLst/>
                <a:rect l="l" t="t" r="r" b="b"/>
                <a:pathLst>
                  <a:path w="3878" h="4491" extrusionOk="0">
                    <a:moveTo>
                      <a:pt x="3468" y="408"/>
                    </a:moveTo>
                    <a:lnTo>
                      <a:pt x="3468" y="4080"/>
                    </a:lnTo>
                    <a:lnTo>
                      <a:pt x="410" y="4080"/>
                    </a:lnTo>
                    <a:lnTo>
                      <a:pt x="410" y="408"/>
                    </a:lnTo>
                    <a:close/>
                    <a:moveTo>
                      <a:pt x="1" y="0"/>
                    </a:moveTo>
                    <a:lnTo>
                      <a:pt x="1" y="4490"/>
                    </a:lnTo>
                    <a:lnTo>
                      <a:pt x="3878" y="4490"/>
                    </a:lnTo>
                    <a:lnTo>
                      <a:pt x="38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08" name="Google Shape;1708;p42"/>
              <p:cNvSpPr/>
              <p:nvPr/>
            </p:nvSpPr>
            <p:spPr>
              <a:xfrm>
                <a:off x="4986300" y="3024450"/>
                <a:ext cx="86700" cy="102025"/>
              </a:xfrm>
              <a:custGeom>
                <a:avLst/>
                <a:gdLst/>
                <a:ahLst/>
                <a:cxnLst/>
                <a:rect l="l" t="t" r="r" b="b"/>
                <a:pathLst>
                  <a:path w="3468" h="4081" extrusionOk="0">
                    <a:moveTo>
                      <a:pt x="0" y="0"/>
                    </a:moveTo>
                    <a:lnTo>
                      <a:pt x="0" y="4080"/>
                    </a:lnTo>
                    <a:lnTo>
                      <a:pt x="3468" y="4080"/>
                    </a:lnTo>
                    <a:lnTo>
                      <a:pt x="3468" y="0"/>
                    </a:lnTo>
                    <a:close/>
                  </a:path>
                </a:pathLst>
              </a:custGeom>
              <a:solidFill>
                <a:srgbClr val="F4E9E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09" name="Google Shape;1709;p42"/>
              <p:cNvSpPr/>
              <p:nvPr/>
            </p:nvSpPr>
            <p:spPr>
              <a:xfrm>
                <a:off x="4981175" y="3019325"/>
                <a:ext cx="96950" cy="112275"/>
              </a:xfrm>
              <a:custGeom>
                <a:avLst/>
                <a:gdLst/>
                <a:ahLst/>
                <a:cxnLst/>
                <a:rect l="l" t="t" r="r" b="b"/>
                <a:pathLst>
                  <a:path w="3878" h="4491" extrusionOk="0">
                    <a:moveTo>
                      <a:pt x="3468" y="410"/>
                    </a:moveTo>
                    <a:lnTo>
                      <a:pt x="3468" y="4080"/>
                    </a:lnTo>
                    <a:lnTo>
                      <a:pt x="410" y="4080"/>
                    </a:lnTo>
                    <a:lnTo>
                      <a:pt x="410" y="410"/>
                    </a:lnTo>
                    <a:close/>
                    <a:moveTo>
                      <a:pt x="0" y="0"/>
                    </a:moveTo>
                    <a:lnTo>
                      <a:pt x="0" y="4490"/>
                    </a:lnTo>
                    <a:lnTo>
                      <a:pt x="3878" y="4490"/>
                    </a:lnTo>
                    <a:lnTo>
                      <a:pt x="38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10" name="Google Shape;1710;p42"/>
              <p:cNvSpPr/>
              <p:nvPr/>
            </p:nvSpPr>
            <p:spPr>
              <a:xfrm>
                <a:off x="5121300" y="3024450"/>
                <a:ext cx="86700" cy="102025"/>
              </a:xfrm>
              <a:custGeom>
                <a:avLst/>
                <a:gdLst/>
                <a:ahLst/>
                <a:cxnLst/>
                <a:rect l="l" t="t" r="r" b="b"/>
                <a:pathLst>
                  <a:path w="3468" h="4081" extrusionOk="0">
                    <a:moveTo>
                      <a:pt x="0" y="0"/>
                    </a:moveTo>
                    <a:lnTo>
                      <a:pt x="0" y="4080"/>
                    </a:lnTo>
                    <a:lnTo>
                      <a:pt x="3468" y="4080"/>
                    </a:lnTo>
                    <a:lnTo>
                      <a:pt x="3468" y="0"/>
                    </a:lnTo>
                    <a:close/>
                  </a:path>
                </a:pathLst>
              </a:custGeom>
              <a:solidFill>
                <a:srgbClr val="F4E9E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11" name="Google Shape;1711;p42"/>
              <p:cNvSpPr/>
              <p:nvPr/>
            </p:nvSpPr>
            <p:spPr>
              <a:xfrm>
                <a:off x="5116175" y="3019325"/>
                <a:ext cx="96950" cy="112275"/>
              </a:xfrm>
              <a:custGeom>
                <a:avLst/>
                <a:gdLst/>
                <a:ahLst/>
                <a:cxnLst/>
                <a:rect l="l" t="t" r="r" b="b"/>
                <a:pathLst>
                  <a:path w="3878" h="4491" extrusionOk="0">
                    <a:moveTo>
                      <a:pt x="3468" y="410"/>
                    </a:moveTo>
                    <a:lnTo>
                      <a:pt x="3468" y="4080"/>
                    </a:lnTo>
                    <a:lnTo>
                      <a:pt x="410" y="4080"/>
                    </a:lnTo>
                    <a:lnTo>
                      <a:pt x="410" y="410"/>
                    </a:lnTo>
                    <a:close/>
                    <a:moveTo>
                      <a:pt x="1" y="0"/>
                    </a:moveTo>
                    <a:lnTo>
                      <a:pt x="1" y="4490"/>
                    </a:lnTo>
                    <a:lnTo>
                      <a:pt x="3878" y="4490"/>
                    </a:lnTo>
                    <a:lnTo>
                      <a:pt x="38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12" name="Google Shape;1712;p42"/>
              <p:cNvSpPr/>
              <p:nvPr/>
            </p:nvSpPr>
            <p:spPr>
              <a:xfrm>
                <a:off x="4986300" y="3214075"/>
                <a:ext cx="86700" cy="102025"/>
              </a:xfrm>
              <a:custGeom>
                <a:avLst/>
                <a:gdLst/>
                <a:ahLst/>
                <a:cxnLst/>
                <a:rect l="l" t="t" r="r" b="b"/>
                <a:pathLst>
                  <a:path w="3468" h="4081" extrusionOk="0">
                    <a:moveTo>
                      <a:pt x="0" y="0"/>
                    </a:moveTo>
                    <a:lnTo>
                      <a:pt x="0" y="4080"/>
                    </a:lnTo>
                    <a:lnTo>
                      <a:pt x="3468" y="4080"/>
                    </a:lnTo>
                    <a:lnTo>
                      <a:pt x="3468" y="0"/>
                    </a:lnTo>
                    <a:close/>
                  </a:path>
                </a:pathLst>
              </a:custGeom>
              <a:solidFill>
                <a:srgbClr val="F4E9E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13" name="Google Shape;1713;p42"/>
              <p:cNvSpPr/>
              <p:nvPr/>
            </p:nvSpPr>
            <p:spPr>
              <a:xfrm>
                <a:off x="4981175" y="3208950"/>
                <a:ext cx="96950" cy="112275"/>
              </a:xfrm>
              <a:custGeom>
                <a:avLst/>
                <a:gdLst/>
                <a:ahLst/>
                <a:cxnLst/>
                <a:rect l="l" t="t" r="r" b="b"/>
                <a:pathLst>
                  <a:path w="3878" h="4491" extrusionOk="0">
                    <a:moveTo>
                      <a:pt x="3468" y="410"/>
                    </a:moveTo>
                    <a:lnTo>
                      <a:pt x="3468" y="4080"/>
                    </a:lnTo>
                    <a:lnTo>
                      <a:pt x="410" y="4080"/>
                    </a:lnTo>
                    <a:lnTo>
                      <a:pt x="410" y="410"/>
                    </a:lnTo>
                    <a:close/>
                    <a:moveTo>
                      <a:pt x="0" y="0"/>
                    </a:moveTo>
                    <a:lnTo>
                      <a:pt x="0" y="4490"/>
                    </a:lnTo>
                    <a:lnTo>
                      <a:pt x="3878" y="4490"/>
                    </a:lnTo>
                    <a:lnTo>
                      <a:pt x="38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14" name="Google Shape;1714;p42"/>
              <p:cNvSpPr/>
              <p:nvPr/>
            </p:nvSpPr>
            <p:spPr>
              <a:xfrm>
                <a:off x="5121300" y="3214075"/>
                <a:ext cx="86700" cy="102025"/>
              </a:xfrm>
              <a:custGeom>
                <a:avLst/>
                <a:gdLst/>
                <a:ahLst/>
                <a:cxnLst/>
                <a:rect l="l" t="t" r="r" b="b"/>
                <a:pathLst>
                  <a:path w="3468" h="4081" extrusionOk="0">
                    <a:moveTo>
                      <a:pt x="0" y="0"/>
                    </a:moveTo>
                    <a:lnTo>
                      <a:pt x="0" y="4080"/>
                    </a:lnTo>
                    <a:lnTo>
                      <a:pt x="3468" y="4080"/>
                    </a:lnTo>
                    <a:lnTo>
                      <a:pt x="3468" y="0"/>
                    </a:lnTo>
                    <a:close/>
                  </a:path>
                </a:pathLst>
              </a:custGeom>
              <a:solidFill>
                <a:srgbClr val="F4E9E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15" name="Google Shape;1715;p42"/>
              <p:cNvSpPr/>
              <p:nvPr/>
            </p:nvSpPr>
            <p:spPr>
              <a:xfrm>
                <a:off x="5116175" y="3208950"/>
                <a:ext cx="96950" cy="112275"/>
              </a:xfrm>
              <a:custGeom>
                <a:avLst/>
                <a:gdLst/>
                <a:ahLst/>
                <a:cxnLst/>
                <a:rect l="l" t="t" r="r" b="b"/>
                <a:pathLst>
                  <a:path w="3878" h="4491" extrusionOk="0">
                    <a:moveTo>
                      <a:pt x="3468" y="410"/>
                    </a:moveTo>
                    <a:lnTo>
                      <a:pt x="3468" y="4080"/>
                    </a:lnTo>
                    <a:lnTo>
                      <a:pt x="410" y="4080"/>
                    </a:lnTo>
                    <a:lnTo>
                      <a:pt x="410" y="410"/>
                    </a:lnTo>
                    <a:close/>
                    <a:moveTo>
                      <a:pt x="1" y="0"/>
                    </a:moveTo>
                    <a:lnTo>
                      <a:pt x="1" y="4490"/>
                    </a:lnTo>
                    <a:lnTo>
                      <a:pt x="3878" y="4490"/>
                    </a:lnTo>
                    <a:lnTo>
                      <a:pt x="38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16" name="Google Shape;1716;p42"/>
              <p:cNvSpPr/>
              <p:nvPr/>
            </p:nvSpPr>
            <p:spPr>
              <a:xfrm>
                <a:off x="4664175" y="3014875"/>
                <a:ext cx="263375" cy="591425"/>
              </a:xfrm>
              <a:custGeom>
                <a:avLst/>
                <a:gdLst/>
                <a:ahLst/>
                <a:cxnLst/>
                <a:rect l="l" t="t" r="r" b="b"/>
                <a:pathLst>
                  <a:path w="10535" h="23657" extrusionOk="0">
                    <a:moveTo>
                      <a:pt x="1" y="1"/>
                    </a:moveTo>
                    <a:lnTo>
                      <a:pt x="1" y="23656"/>
                    </a:lnTo>
                    <a:lnTo>
                      <a:pt x="10535" y="23656"/>
                    </a:lnTo>
                    <a:lnTo>
                      <a:pt x="105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17" name="Google Shape;1717;p42"/>
              <p:cNvSpPr/>
              <p:nvPr/>
            </p:nvSpPr>
            <p:spPr>
              <a:xfrm>
                <a:off x="4659000" y="3009775"/>
                <a:ext cx="273675" cy="601650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24066" extrusionOk="0">
                    <a:moveTo>
                      <a:pt x="10539" y="410"/>
                    </a:moveTo>
                    <a:lnTo>
                      <a:pt x="10539" y="23657"/>
                    </a:lnTo>
                    <a:lnTo>
                      <a:pt x="413" y="23657"/>
                    </a:lnTo>
                    <a:lnTo>
                      <a:pt x="413" y="410"/>
                    </a:lnTo>
                    <a:close/>
                    <a:moveTo>
                      <a:pt x="1" y="0"/>
                    </a:moveTo>
                    <a:lnTo>
                      <a:pt x="1" y="24065"/>
                    </a:lnTo>
                    <a:lnTo>
                      <a:pt x="10947" y="24065"/>
                    </a:lnTo>
                    <a:lnTo>
                      <a:pt x="109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18" name="Google Shape;1718;p42"/>
              <p:cNvSpPr/>
              <p:nvPr/>
            </p:nvSpPr>
            <p:spPr>
              <a:xfrm>
                <a:off x="4710075" y="3096150"/>
                <a:ext cx="69825" cy="64150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2566" extrusionOk="0">
                    <a:moveTo>
                      <a:pt x="1" y="1"/>
                    </a:moveTo>
                    <a:lnTo>
                      <a:pt x="1" y="2566"/>
                    </a:lnTo>
                    <a:lnTo>
                      <a:pt x="2793" y="2566"/>
                    </a:lnTo>
                    <a:lnTo>
                      <a:pt x="279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19" name="Google Shape;1719;p42"/>
              <p:cNvSpPr/>
              <p:nvPr/>
            </p:nvSpPr>
            <p:spPr>
              <a:xfrm>
                <a:off x="4818775" y="3096150"/>
                <a:ext cx="69775" cy="64150"/>
              </a:xfrm>
              <a:custGeom>
                <a:avLst/>
                <a:gdLst/>
                <a:ahLst/>
                <a:cxnLst/>
                <a:rect l="l" t="t" r="r" b="b"/>
                <a:pathLst>
                  <a:path w="2791" h="2566" extrusionOk="0">
                    <a:moveTo>
                      <a:pt x="1" y="1"/>
                    </a:moveTo>
                    <a:lnTo>
                      <a:pt x="1" y="2566"/>
                    </a:lnTo>
                    <a:lnTo>
                      <a:pt x="2791" y="2566"/>
                    </a:lnTo>
                    <a:lnTo>
                      <a:pt x="279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20" name="Google Shape;1720;p42"/>
              <p:cNvSpPr/>
              <p:nvPr/>
            </p:nvSpPr>
            <p:spPr>
              <a:xfrm>
                <a:off x="4710075" y="3232975"/>
                <a:ext cx="69825" cy="64150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2566" extrusionOk="0">
                    <a:moveTo>
                      <a:pt x="1" y="1"/>
                    </a:moveTo>
                    <a:lnTo>
                      <a:pt x="1" y="2566"/>
                    </a:lnTo>
                    <a:lnTo>
                      <a:pt x="2793" y="2566"/>
                    </a:lnTo>
                    <a:lnTo>
                      <a:pt x="279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21" name="Google Shape;1721;p42"/>
              <p:cNvSpPr/>
              <p:nvPr/>
            </p:nvSpPr>
            <p:spPr>
              <a:xfrm>
                <a:off x="4818775" y="3232975"/>
                <a:ext cx="69775" cy="64150"/>
              </a:xfrm>
              <a:custGeom>
                <a:avLst/>
                <a:gdLst/>
                <a:ahLst/>
                <a:cxnLst/>
                <a:rect l="l" t="t" r="r" b="b"/>
                <a:pathLst>
                  <a:path w="2791" h="2566" extrusionOk="0">
                    <a:moveTo>
                      <a:pt x="1" y="1"/>
                    </a:moveTo>
                    <a:lnTo>
                      <a:pt x="1" y="2566"/>
                    </a:lnTo>
                    <a:lnTo>
                      <a:pt x="2791" y="2566"/>
                    </a:lnTo>
                    <a:lnTo>
                      <a:pt x="279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22" name="Google Shape;1722;p42"/>
              <p:cNvSpPr/>
              <p:nvPr/>
            </p:nvSpPr>
            <p:spPr>
              <a:xfrm>
                <a:off x="4710075" y="3366400"/>
                <a:ext cx="69825" cy="64200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2568" extrusionOk="0">
                    <a:moveTo>
                      <a:pt x="1" y="1"/>
                    </a:moveTo>
                    <a:lnTo>
                      <a:pt x="1" y="2568"/>
                    </a:lnTo>
                    <a:lnTo>
                      <a:pt x="2793" y="2568"/>
                    </a:lnTo>
                    <a:lnTo>
                      <a:pt x="279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23" name="Google Shape;1723;p42"/>
              <p:cNvSpPr/>
              <p:nvPr/>
            </p:nvSpPr>
            <p:spPr>
              <a:xfrm>
                <a:off x="4818775" y="3366400"/>
                <a:ext cx="69775" cy="64200"/>
              </a:xfrm>
              <a:custGeom>
                <a:avLst/>
                <a:gdLst/>
                <a:ahLst/>
                <a:cxnLst/>
                <a:rect l="l" t="t" r="r" b="b"/>
                <a:pathLst>
                  <a:path w="2791" h="2568" extrusionOk="0">
                    <a:moveTo>
                      <a:pt x="1" y="1"/>
                    </a:moveTo>
                    <a:lnTo>
                      <a:pt x="1" y="2568"/>
                    </a:lnTo>
                    <a:lnTo>
                      <a:pt x="2791" y="2568"/>
                    </a:lnTo>
                    <a:lnTo>
                      <a:pt x="279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24" name="Google Shape;1724;p42"/>
              <p:cNvSpPr/>
              <p:nvPr/>
            </p:nvSpPr>
            <p:spPr>
              <a:xfrm>
                <a:off x="5651300" y="2751325"/>
                <a:ext cx="3006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2027" h="1" extrusionOk="0">
                    <a:moveTo>
                      <a:pt x="12027" y="1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F4E9E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25" name="Google Shape;1725;p42"/>
              <p:cNvSpPr/>
              <p:nvPr/>
            </p:nvSpPr>
            <p:spPr>
              <a:xfrm>
                <a:off x="5651300" y="2746225"/>
                <a:ext cx="3006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12027" h="410" extrusionOk="0">
                    <a:moveTo>
                      <a:pt x="1" y="0"/>
                    </a:moveTo>
                    <a:lnTo>
                      <a:pt x="1" y="410"/>
                    </a:lnTo>
                    <a:lnTo>
                      <a:pt x="12027" y="410"/>
                    </a:lnTo>
                    <a:lnTo>
                      <a:pt x="1202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26" name="Google Shape;1726;p42"/>
              <p:cNvSpPr/>
              <p:nvPr/>
            </p:nvSpPr>
            <p:spPr>
              <a:xfrm>
                <a:off x="5656175" y="2850725"/>
                <a:ext cx="3006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2027" h="1" extrusionOk="0">
                    <a:moveTo>
                      <a:pt x="12027" y="1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F4E9E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27" name="Google Shape;1727;p42"/>
              <p:cNvSpPr/>
              <p:nvPr/>
            </p:nvSpPr>
            <p:spPr>
              <a:xfrm>
                <a:off x="5656175" y="2845650"/>
                <a:ext cx="300675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12027" h="409" extrusionOk="0">
                    <a:moveTo>
                      <a:pt x="1" y="1"/>
                    </a:moveTo>
                    <a:lnTo>
                      <a:pt x="1" y="408"/>
                    </a:lnTo>
                    <a:lnTo>
                      <a:pt x="12027" y="408"/>
                    </a:lnTo>
                    <a:lnTo>
                      <a:pt x="120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28" name="Google Shape;1728;p42"/>
              <p:cNvSpPr/>
              <p:nvPr/>
            </p:nvSpPr>
            <p:spPr>
              <a:xfrm>
                <a:off x="5648850" y="2959725"/>
                <a:ext cx="3006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2026" h="1" extrusionOk="0">
                    <a:moveTo>
                      <a:pt x="12026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4E9E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29" name="Google Shape;1729;p42"/>
              <p:cNvSpPr/>
              <p:nvPr/>
            </p:nvSpPr>
            <p:spPr>
              <a:xfrm>
                <a:off x="5648850" y="2954600"/>
                <a:ext cx="30065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12026" h="411" extrusionOk="0">
                    <a:moveTo>
                      <a:pt x="0" y="1"/>
                    </a:moveTo>
                    <a:lnTo>
                      <a:pt x="0" y="410"/>
                    </a:lnTo>
                    <a:lnTo>
                      <a:pt x="12026" y="410"/>
                    </a:lnTo>
                    <a:lnTo>
                      <a:pt x="120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30" name="Google Shape;1730;p42"/>
              <p:cNvSpPr/>
              <p:nvPr/>
            </p:nvSpPr>
            <p:spPr>
              <a:xfrm>
                <a:off x="5653725" y="3059175"/>
                <a:ext cx="3006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2027" h="1" extrusionOk="0">
                    <a:moveTo>
                      <a:pt x="12026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4E9E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31" name="Google Shape;1731;p42"/>
              <p:cNvSpPr/>
              <p:nvPr/>
            </p:nvSpPr>
            <p:spPr>
              <a:xfrm>
                <a:off x="5653725" y="3054050"/>
                <a:ext cx="3006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12027" h="411" extrusionOk="0">
                    <a:moveTo>
                      <a:pt x="0" y="0"/>
                    </a:moveTo>
                    <a:lnTo>
                      <a:pt x="0" y="410"/>
                    </a:lnTo>
                    <a:lnTo>
                      <a:pt x="12026" y="410"/>
                    </a:lnTo>
                    <a:lnTo>
                      <a:pt x="120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32" name="Google Shape;1732;p42"/>
              <p:cNvSpPr/>
              <p:nvPr/>
            </p:nvSpPr>
            <p:spPr>
              <a:xfrm>
                <a:off x="5646375" y="3145350"/>
                <a:ext cx="3006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2027" h="1" extrusionOk="0">
                    <a:moveTo>
                      <a:pt x="12027" y="1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F4E9E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33" name="Google Shape;1733;p42"/>
              <p:cNvSpPr/>
              <p:nvPr/>
            </p:nvSpPr>
            <p:spPr>
              <a:xfrm>
                <a:off x="5646375" y="3140225"/>
                <a:ext cx="3006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12027" h="411" extrusionOk="0">
                    <a:moveTo>
                      <a:pt x="1" y="1"/>
                    </a:moveTo>
                    <a:lnTo>
                      <a:pt x="1" y="411"/>
                    </a:lnTo>
                    <a:lnTo>
                      <a:pt x="12027" y="411"/>
                    </a:lnTo>
                    <a:lnTo>
                      <a:pt x="120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34" name="Google Shape;1734;p42"/>
              <p:cNvSpPr/>
              <p:nvPr/>
            </p:nvSpPr>
            <p:spPr>
              <a:xfrm>
                <a:off x="5651300" y="3244750"/>
                <a:ext cx="3006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2027" h="1" extrusionOk="0">
                    <a:moveTo>
                      <a:pt x="12027" y="1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F4E9E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35" name="Google Shape;1735;p42"/>
              <p:cNvSpPr/>
              <p:nvPr/>
            </p:nvSpPr>
            <p:spPr>
              <a:xfrm>
                <a:off x="5651300" y="3239575"/>
                <a:ext cx="3006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12027" h="411" extrusionOk="0">
                    <a:moveTo>
                      <a:pt x="1" y="1"/>
                    </a:moveTo>
                    <a:lnTo>
                      <a:pt x="1" y="410"/>
                    </a:lnTo>
                    <a:lnTo>
                      <a:pt x="12027" y="410"/>
                    </a:lnTo>
                    <a:lnTo>
                      <a:pt x="120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36" name="Google Shape;1736;p42"/>
              <p:cNvSpPr/>
              <p:nvPr/>
            </p:nvSpPr>
            <p:spPr>
              <a:xfrm>
                <a:off x="5646375" y="3365575"/>
                <a:ext cx="3006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2027" h="1" extrusionOk="0">
                    <a:moveTo>
                      <a:pt x="12027" y="0"/>
                    </a:moveTo>
                    <a:lnTo>
                      <a:pt x="1" y="0"/>
                    </a:lnTo>
                  </a:path>
                </a:pathLst>
              </a:custGeom>
              <a:solidFill>
                <a:srgbClr val="F4E9E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37" name="Google Shape;1737;p42"/>
              <p:cNvSpPr/>
              <p:nvPr/>
            </p:nvSpPr>
            <p:spPr>
              <a:xfrm>
                <a:off x="5646375" y="3360450"/>
                <a:ext cx="3006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12027" h="411" extrusionOk="0">
                    <a:moveTo>
                      <a:pt x="1" y="0"/>
                    </a:moveTo>
                    <a:lnTo>
                      <a:pt x="1" y="410"/>
                    </a:lnTo>
                    <a:lnTo>
                      <a:pt x="12027" y="410"/>
                    </a:lnTo>
                    <a:lnTo>
                      <a:pt x="1202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38" name="Google Shape;1738;p42"/>
              <p:cNvSpPr/>
              <p:nvPr/>
            </p:nvSpPr>
            <p:spPr>
              <a:xfrm>
                <a:off x="5651300" y="3464900"/>
                <a:ext cx="3006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2027" h="1" extrusionOk="0">
                    <a:moveTo>
                      <a:pt x="12027" y="1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F4E9E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39" name="Google Shape;1739;p42"/>
              <p:cNvSpPr/>
              <p:nvPr/>
            </p:nvSpPr>
            <p:spPr>
              <a:xfrm>
                <a:off x="5651300" y="3459850"/>
                <a:ext cx="3006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12027" h="408" extrusionOk="0">
                    <a:moveTo>
                      <a:pt x="1" y="0"/>
                    </a:moveTo>
                    <a:lnTo>
                      <a:pt x="1" y="408"/>
                    </a:lnTo>
                    <a:lnTo>
                      <a:pt x="12027" y="408"/>
                    </a:lnTo>
                    <a:lnTo>
                      <a:pt x="1202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41" name="Google Shape;1741;p42"/>
          <p:cNvSpPr txBox="1">
            <a:spLocks noGrp="1"/>
          </p:cNvSpPr>
          <p:nvPr>
            <p:ph type="title" idx="2"/>
          </p:nvPr>
        </p:nvSpPr>
        <p:spPr>
          <a:xfrm>
            <a:off x="4151309" y="1806429"/>
            <a:ext cx="3898294" cy="1173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6000"/>
              <a:t>Q&amp;A</a:t>
            </a:r>
            <a:endParaRPr lang="en-US" sz="6000"/>
          </a:p>
        </p:txBody>
      </p:sp>
      <p:sp>
        <p:nvSpPr>
          <p:cNvPr id="1742" name="Google Shape;1742;p42"/>
          <p:cNvSpPr txBox="1">
            <a:spLocks noGrp="1"/>
          </p:cNvSpPr>
          <p:nvPr>
            <p:ph type="title"/>
          </p:nvPr>
        </p:nvSpPr>
        <p:spPr>
          <a:xfrm>
            <a:off x="2228211" y="3704169"/>
            <a:ext cx="7737934" cy="1702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Questions and Answers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8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1" name="Google Shape;1281;p37"/>
          <p:cNvGrpSpPr/>
          <p:nvPr/>
        </p:nvGrpSpPr>
        <p:grpSpPr>
          <a:xfrm>
            <a:off x="983571" y="3640394"/>
            <a:ext cx="1342767" cy="1150132"/>
            <a:chOff x="2574230" y="342475"/>
            <a:chExt cx="3935423" cy="3370846"/>
          </a:xfrm>
        </p:grpSpPr>
        <p:grpSp>
          <p:nvGrpSpPr>
            <p:cNvPr id="1282" name="Google Shape;1282;p37"/>
            <p:cNvGrpSpPr/>
            <p:nvPr/>
          </p:nvGrpSpPr>
          <p:grpSpPr>
            <a:xfrm>
              <a:off x="2574230" y="342475"/>
              <a:ext cx="3935423" cy="3370846"/>
              <a:chOff x="2574230" y="342475"/>
              <a:chExt cx="3935423" cy="3370846"/>
            </a:xfrm>
          </p:grpSpPr>
          <p:grpSp>
            <p:nvGrpSpPr>
              <p:cNvPr id="1283" name="Google Shape;1283;p37"/>
              <p:cNvGrpSpPr/>
              <p:nvPr/>
            </p:nvGrpSpPr>
            <p:grpSpPr>
              <a:xfrm>
                <a:off x="2574230" y="539990"/>
                <a:ext cx="3935423" cy="3173331"/>
                <a:chOff x="2574230" y="539990"/>
                <a:chExt cx="3935423" cy="3173331"/>
              </a:xfrm>
            </p:grpSpPr>
            <p:sp>
              <p:nvSpPr>
                <p:cNvPr id="1284" name="Google Shape;1284;p37"/>
                <p:cNvSpPr/>
                <p:nvPr/>
              </p:nvSpPr>
              <p:spPr>
                <a:xfrm>
                  <a:off x="2574230" y="983287"/>
                  <a:ext cx="3935423" cy="2730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38" h="58875" extrusionOk="0">
                      <a:moveTo>
                        <a:pt x="27109" y="1"/>
                      </a:moveTo>
                      <a:cubicBezTo>
                        <a:pt x="21245" y="1"/>
                        <a:pt x="14813" y="2612"/>
                        <a:pt x="9991" y="11566"/>
                      </a:cubicBezTo>
                      <a:cubicBezTo>
                        <a:pt x="0" y="30120"/>
                        <a:pt x="15968" y="58618"/>
                        <a:pt x="42419" y="58874"/>
                      </a:cubicBezTo>
                      <a:cubicBezTo>
                        <a:pt x="68870" y="58620"/>
                        <a:pt x="84837" y="30122"/>
                        <a:pt x="74847" y="11566"/>
                      </a:cubicBezTo>
                      <a:cubicBezTo>
                        <a:pt x="70025" y="2612"/>
                        <a:pt x="63592" y="1"/>
                        <a:pt x="57728" y="1"/>
                      </a:cubicBezTo>
                      <a:cubicBezTo>
                        <a:pt x="54011" y="1"/>
                        <a:pt x="50522" y="1050"/>
                        <a:pt x="47817" y="2198"/>
                      </a:cubicBezTo>
                      <a:cubicBezTo>
                        <a:pt x="46089" y="2932"/>
                        <a:pt x="44254" y="3299"/>
                        <a:pt x="42419" y="3299"/>
                      </a:cubicBezTo>
                      <a:cubicBezTo>
                        <a:pt x="40584" y="3299"/>
                        <a:pt x="38749" y="2932"/>
                        <a:pt x="37021" y="2198"/>
                      </a:cubicBezTo>
                      <a:cubicBezTo>
                        <a:pt x="34315" y="1050"/>
                        <a:pt x="30826" y="1"/>
                        <a:pt x="2710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85" name="Google Shape;1285;p37"/>
                <p:cNvSpPr/>
                <p:nvPr/>
              </p:nvSpPr>
              <p:spPr>
                <a:xfrm>
                  <a:off x="2939393" y="1638773"/>
                  <a:ext cx="3502442" cy="20744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4" h="44737" extrusionOk="0">
                      <a:moveTo>
                        <a:pt x="68169" y="1"/>
                      </a:moveTo>
                      <a:cubicBezTo>
                        <a:pt x="72111" y="18043"/>
                        <a:pt x="56880" y="40605"/>
                        <a:pt x="33357" y="40830"/>
                      </a:cubicBezTo>
                      <a:cubicBezTo>
                        <a:pt x="17031" y="40672"/>
                        <a:pt x="4700" y="29752"/>
                        <a:pt x="1" y="17052"/>
                      </a:cubicBezTo>
                      <a:lnTo>
                        <a:pt x="1" y="17052"/>
                      </a:lnTo>
                      <a:cubicBezTo>
                        <a:pt x="3431" y="31334"/>
                        <a:pt x="16564" y="44563"/>
                        <a:pt x="34547" y="44736"/>
                      </a:cubicBezTo>
                      <a:cubicBezTo>
                        <a:pt x="59806" y="44494"/>
                        <a:pt x="75504" y="18500"/>
                        <a:pt x="6816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86" name="Google Shape;1286;p37"/>
                <p:cNvSpPr/>
                <p:nvPr/>
              </p:nvSpPr>
              <p:spPr>
                <a:xfrm>
                  <a:off x="4562399" y="539990"/>
                  <a:ext cx="591951" cy="4973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61" h="10726" extrusionOk="0">
                      <a:moveTo>
                        <a:pt x="10482" y="1"/>
                      </a:moveTo>
                      <a:cubicBezTo>
                        <a:pt x="10372" y="1"/>
                        <a:pt x="10260" y="10"/>
                        <a:pt x="10146" y="30"/>
                      </a:cubicBezTo>
                      <a:cubicBezTo>
                        <a:pt x="7347" y="513"/>
                        <a:pt x="3609" y="1311"/>
                        <a:pt x="2382" y="2288"/>
                      </a:cubicBezTo>
                      <a:cubicBezTo>
                        <a:pt x="337" y="3915"/>
                        <a:pt x="0" y="6892"/>
                        <a:pt x="1627" y="8939"/>
                      </a:cubicBezTo>
                      <a:cubicBezTo>
                        <a:pt x="2562" y="10114"/>
                        <a:pt x="3940" y="10725"/>
                        <a:pt x="5333" y="10725"/>
                      </a:cubicBezTo>
                      <a:cubicBezTo>
                        <a:pt x="6366" y="10725"/>
                        <a:pt x="7407" y="10389"/>
                        <a:pt x="8279" y="9695"/>
                      </a:cubicBezTo>
                      <a:cubicBezTo>
                        <a:pt x="9506" y="8718"/>
                        <a:pt x="11123" y="5253"/>
                        <a:pt x="12221" y="2640"/>
                      </a:cubicBezTo>
                      <a:cubicBezTo>
                        <a:pt x="12761" y="1360"/>
                        <a:pt x="11797" y="1"/>
                        <a:pt x="1048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87" name="Google Shape;1287;p37"/>
              <p:cNvSpPr/>
              <p:nvPr/>
            </p:nvSpPr>
            <p:spPr>
              <a:xfrm rot="9837823">
                <a:off x="4406787" y="1167513"/>
                <a:ext cx="325526" cy="248967"/>
              </a:xfrm>
              <a:custGeom>
                <a:avLst/>
                <a:gdLst/>
                <a:ahLst/>
                <a:cxnLst/>
                <a:rect l="l" t="t" r="r" b="b"/>
                <a:pathLst>
                  <a:path w="3457" h="2592" extrusionOk="0">
                    <a:moveTo>
                      <a:pt x="205" y="0"/>
                    </a:moveTo>
                    <a:cubicBezTo>
                      <a:pt x="91" y="0"/>
                      <a:pt x="0" y="91"/>
                      <a:pt x="0" y="205"/>
                    </a:cubicBezTo>
                    <a:cubicBezTo>
                      <a:pt x="0" y="318"/>
                      <a:pt x="91" y="408"/>
                      <a:pt x="205" y="408"/>
                    </a:cubicBezTo>
                    <a:cubicBezTo>
                      <a:pt x="245" y="408"/>
                      <a:pt x="2637" y="428"/>
                      <a:pt x="3031" y="2426"/>
                    </a:cubicBezTo>
                    <a:cubicBezTo>
                      <a:pt x="3046" y="2524"/>
                      <a:pt x="3133" y="2591"/>
                      <a:pt x="3230" y="2591"/>
                    </a:cubicBezTo>
                    <a:cubicBezTo>
                      <a:pt x="3241" y="2591"/>
                      <a:pt x="3257" y="2591"/>
                      <a:pt x="3273" y="2589"/>
                    </a:cubicBezTo>
                    <a:cubicBezTo>
                      <a:pt x="3385" y="2565"/>
                      <a:pt x="3456" y="2457"/>
                      <a:pt x="3434" y="2347"/>
                    </a:cubicBezTo>
                    <a:cubicBezTo>
                      <a:pt x="2969" y="2"/>
                      <a:pt x="219" y="2"/>
                      <a:pt x="2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cxnSp>
            <p:nvCxnSpPr>
              <p:cNvPr id="1288" name="Google Shape;1288;p37"/>
              <p:cNvCxnSpPr/>
              <p:nvPr/>
            </p:nvCxnSpPr>
            <p:spPr>
              <a:xfrm rot="10800000">
                <a:off x="4564025" y="342475"/>
                <a:ext cx="0" cy="101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9" name="Google Shape;1289;p37"/>
              <p:cNvCxnSpPr/>
              <p:nvPr/>
            </p:nvCxnSpPr>
            <p:spPr>
              <a:xfrm flipH="1">
                <a:off x="4563975" y="796525"/>
                <a:ext cx="286800" cy="23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290" name="Google Shape;1290;p37"/>
            <p:cNvSpPr/>
            <p:nvPr/>
          </p:nvSpPr>
          <p:spPr>
            <a:xfrm>
              <a:off x="3388375" y="1347325"/>
              <a:ext cx="368700" cy="3687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91" name="Google Shape;1291;p37"/>
          <p:cNvGrpSpPr/>
          <p:nvPr/>
        </p:nvGrpSpPr>
        <p:grpSpPr>
          <a:xfrm>
            <a:off x="4621505" y="3640394"/>
            <a:ext cx="1342767" cy="1150132"/>
            <a:chOff x="2574230" y="342475"/>
            <a:chExt cx="3935423" cy="3370846"/>
          </a:xfrm>
        </p:grpSpPr>
        <p:grpSp>
          <p:nvGrpSpPr>
            <p:cNvPr id="1292" name="Google Shape;1292;p37"/>
            <p:cNvGrpSpPr/>
            <p:nvPr/>
          </p:nvGrpSpPr>
          <p:grpSpPr>
            <a:xfrm>
              <a:off x="2574230" y="342475"/>
              <a:ext cx="3935423" cy="3370846"/>
              <a:chOff x="2574230" y="342475"/>
              <a:chExt cx="3935423" cy="3370846"/>
            </a:xfrm>
          </p:grpSpPr>
          <p:grpSp>
            <p:nvGrpSpPr>
              <p:cNvPr id="1293" name="Google Shape;1293;p37"/>
              <p:cNvGrpSpPr/>
              <p:nvPr/>
            </p:nvGrpSpPr>
            <p:grpSpPr>
              <a:xfrm>
                <a:off x="2574230" y="539990"/>
                <a:ext cx="3935423" cy="3173331"/>
                <a:chOff x="2574230" y="539990"/>
                <a:chExt cx="3935423" cy="3173331"/>
              </a:xfrm>
            </p:grpSpPr>
            <p:sp>
              <p:nvSpPr>
                <p:cNvPr id="1294" name="Google Shape;1294;p37"/>
                <p:cNvSpPr/>
                <p:nvPr/>
              </p:nvSpPr>
              <p:spPr>
                <a:xfrm>
                  <a:off x="2574230" y="983287"/>
                  <a:ext cx="3935423" cy="2730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38" h="58875" extrusionOk="0">
                      <a:moveTo>
                        <a:pt x="27109" y="1"/>
                      </a:moveTo>
                      <a:cubicBezTo>
                        <a:pt x="21245" y="1"/>
                        <a:pt x="14813" y="2612"/>
                        <a:pt x="9991" y="11566"/>
                      </a:cubicBezTo>
                      <a:cubicBezTo>
                        <a:pt x="0" y="30120"/>
                        <a:pt x="15968" y="58618"/>
                        <a:pt x="42419" y="58874"/>
                      </a:cubicBezTo>
                      <a:cubicBezTo>
                        <a:pt x="68870" y="58620"/>
                        <a:pt x="84837" y="30122"/>
                        <a:pt x="74847" y="11566"/>
                      </a:cubicBezTo>
                      <a:cubicBezTo>
                        <a:pt x="70025" y="2612"/>
                        <a:pt x="63592" y="1"/>
                        <a:pt x="57728" y="1"/>
                      </a:cubicBezTo>
                      <a:cubicBezTo>
                        <a:pt x="54011" y="1"/>
                        <a:pt x="50522" y="1050"/>
                        <a:pt x="47817" y="2198"/>
                      </a:cubicBezTo>
                      <a:cubicBezTo>
                        <a:pt x="46089" y="2932"/>
                        <a:pt x="44254" y="3299"/>
                        <a:pt x="42419" y="3299"/>
                      </a:cubicBezTo>
                      <a:cubicBezTo>
                        <a:pt x="40584" y="3299"/>
                        <a:pt x="38749" y="2932"/>
                        <a:pt x="37021" y="2198"/>
                      </a:cubicBezTo>
                      <a:cubicBezTo>
                        <a:pt x="34315" y="1050"/>
                        <a:pt x="30826" y="1"/>
                        <a:pt x="2710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95" name="Google Shape;1295;p37"/>
                <p:cNvSpPr/>
                <p:nvPr/>
              </p:nvSpPr>
              <p:spPr>
                <a:xfrm>
                  <a:off x="2939393" y="1638773"/>
                  <a:ext cx="3502442" cy="20744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4" h="44737" extrusionOk="0">
                      <a:moveTo>
                        <a:pt x="68169" y="1"/>
                      </a:moveTo>
                      <a:cubicBezTo>
                        <a:pt x="72111" y="18043"/>
                        <a:pt x="56880" y="40605"/>
                        <a:pt x="33357" y="40830"/>
                      </a:cubicBezTo>
                      <a:cubicBezTo>
                        <a:pt x="17031" y="40672"/>
                        <a:pt x="4700" y="29752"/>
                        <a:pt x="1" y="17052"/>
                      </a:cubicBezTo>
                      <a:lnTo>
                        <a:pt x="1" y="17052"/>
                      </a:lnTo>
                      <a:cubicBezTo>
                        <a:pt x="3431" y="31334"/>
                        <a:pt x="16564" y="44563"/>
                        <a:pt x="34547" y="44736"/>
                      </a:cubicBezTo>
                      <a:cubicBezTo>
                        <a:pt x="59806" y="44494"/>
                        <a:pt x="75504" y="18500"/>
                        <a:pt x="6816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96" name="Google Shape;1296;p37"/>
                <p:cNvSpPr/>
                <p:nvPr/>
              </p:nvSpPr>
              <p:spPr>
                <a:xfrm>
                  <a:off x="4562399" y="539990"/>
                  <a:ext cx="591951" cy="4973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61" h="10726" extrusionOk="0">
                      <a:moveTo>
                        <a:pt x="10482" y="1"/>
                      </a:moveTo>
                      <a:cubicBezTo>
                        <a:pt x="10372" y="1"/>
                        <a:pt x="10260" y="10"/>
                        <a:pt x="10146" y="30"/>
                      </a:cubicBezTo>
                      <a:cubicBezTo>
                        <a:pt x="7347" y="513"/>
                        <a:pt x="3609" y="1311"/>
                        <a:pt x="2382" y="2288"/>
                      </a:cubicBezTo>
                      <a:cubicBezTo>
                        <a:pt x="337" y="3915"/>
                        <a:pt x="0" y="6892"/>
                        <a:pt x="1627" y="8939"/>
                      </a:cubicBezTo>
                      <a:cubicBezTo>
                        <a:pt x="2562" y="10114"/>
                        <a:pt x="3940" y="10725"/>
                        <a:pt x="5333" y="10725"/>
                      </a:cubicBezTo>
                      <a:cubicBezTo>
                        <a:pt x="6366" y="10725"/>
                        <a:pt x="7407" y="10389"/>
                        <a:pt x="8279" y="9695"/>
                      </a:cubicBezTo>
                      <a:cubicBezTo>
                        <a:pt x="9506" y="8718"/>
                        <a:pt x="11123" y="5253"/>
                        <a:pt x="12221" y="2640"/>
                      </a:cubicBezTo>
                      <a:cubicBezTo>
                        <a:pt x="12761" y="1360"/>
                        <a:pt x="11797" y="1"/>
                        <a:pt x="1048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97" name="Google Shape;1297;p37"/>
              <p:cNvSpPr/>
              <p:nvPr/>
            </p:nvSpPr>
            <p:spPr>
              <a:xfrm rot="9837823">
                <a:off x="4406787" y="1167513"/>
                <a:ext cx="325526" cy="248967"/>
              </a:xfrm>
              <a:custGeom>
                <a:avLst/>
                <a:gdLst/>
                <a:ahLst/>
                <a:cxnLst/>
                <a:rect l="l" t="t" r="r" b="b"/>
                <a:pathLst>
                  <a:path w="3457" h="2592" extrusionOk="0">
                    <a:moveTo>
                      <a:pt x="205" y="0"/>
                    </a:moveTo>
                    <a:cubicBezTo>
                      <a:pt x="91" y="0"/>
                      <a:pt x="0" y="91"/>
                      <a:pt x="0" y="205"/>
                    </a:cubicBezTo>
                    <a:cubicBezTo>
                      <a:pt x="0" y="318"/>
                      <a:pt x="91" y="408"/>
                      <a:pt x="205" y="408"/>
                    </a:cubicBezTo>
                    <a:cubicBezTo>
                      <a:pt x="245" y="408"/>
                      <a:pt x="2637" y="428"/>
                      <a:pt x="3031" y="2426"/>
                    </a:cubicBezTo>
                    <a:cubicBezTo>
                      <a:pt x="3046" y="2524"/>
                      <a:pt x="3133" y="2591"/>
                      <a:pt x="3230" y="2591"/>
                    </a:cubicBezTo>
                    <a:cubicBezTo>
                      <a:pt x="3241" y="2591"/>
                      <a:pt x="3257" y="2591"/>
                      <a:pt x="3273" y="2589"/>
                    </a:cubicBezTo>
                    <a:cubicBezTo>
                      <a:pt x="3385" y="2565"/>
                      <a:pt x="3456" y="2457"/>
                      <a:pt x="3434" y="2347"/>
                    </a:cubicBezTo>
                    <a:cubicBezTo>
                      <a:pt x="2969" y="2"/>
                      <a:pt x="219" y="2"/>
                      <a:pt x="2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cxnSp>
            <p:nvCxnSpPr>
              <p:cNvPr id="1298" name="Google Shape;1298;p37"/>
              <p:cNvCxnSpPr/>
              <p:nvPr/>
            </p:nvCxnSpPr>
            <p:spPr>
              <a:xfrm rot="10800000">
                <a:off x="4564025" y="342475"/>
                <a:ext cx="0" cy="101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9" name="Google Shape;1299;p37"/>
              <p:cNvCxnSpPr/>
              <p:nvPr/>
            </p:nvCxnSpPr>
            <p:spPr>
              <a:xfrm flipH="1">
                <a:off x="4563975" y="796525"/>
                <a:ext cx="286800" cy="23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300" name="Google Shape;1300;p37"/>
            <p:cNvSpPr/>
            <p:nvPr/>
          </p:nvSpPr>
          <p:spPr>
            <a:xfrm>
              <a:off x="3388375" y="1347325"/>
              <a:ext cx="368700" cy="3687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301" name="Google Shape;1301;p37"/>
          <p:cNvGrpSpPr/>
          <p:nvPr/>
        </p:nvGrpSpPr>
        <p:grpSpPr>
          <a:xfrm>
            <a:off x="4592405" y="444527"/>
            <a:ext cx="1342767" cy="1150132"/>
            <a:chOff x="2574230" y="342475"/>
            <a:chExt cx="3935423" cy="3370846"/>
          </a:xfrm>
        </p:grpSpPr>
        <p:grpSp>
          <p:nvGrpSpPr>
            <p:cNvPr id="1302" name="Google Shape;1302;p37"/>
            <p:cNvGrpSpPr/>
            <p:nvPr/>
          </p:nvGrpSpPr>
          <p:grpSpPr>
            <a:xfrm>
              <a:off x="2574230" y="342475"/>
              <a:ext cx="3935423" cy="3370846"/>
              <a:chOff x="2574230" y="342475"/>
              <a:chExt cx="3935423" cy="3370846"/>
            </a:xfrm>
          </p:grpSpPr>
          <p:grpSp>
            <p:nvGrpSpPr>
              <p:cNvPr id="1303" name="Google Shape;1303;p37"/>
              <p:cNvGrpSpPr/>
              <p:nvPr/>
            </p:nvGrpSpPr>
            <p:grpSpPr>
              <a:xfrm>
                <a:off x="2574230" y="539990"/>
                <a:ext cx="3935423" cy="3173331"/>
                <a:chOff x="2574230" y="539990"/>
                <a:chExt cx="3935423" cy="3173331"/>
              </a:xfrm>
            </p:grpSpPr>
            <p:sp>
              <p:nvSpPr>
                <p:cNvPr id="1304" name="Google Shape;1304;p37"/>
                <p:cNvSpPr/>
                <p:nvPr/>
              </p:nvSpPr>
              <p:spPr>
                <a:xfrm>
                  <a:off x="2574230" y="983287"/>
                  <a:ext cx="3935423" cy="2730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38" h="58875" extrusionOk="0">
                      <a:moveTo>
                        <a:pt x="27109" y="1"/>
                      </a:moveTo>
                      <a:cubicBezTo>
                        <a:pt x="21245" y="1"/>
                        <a:pt x="14813" y="2612"/>
                        <a:pt x="9991" y="11566"/>
                      </a:cubicBezTo>
                      <a:cubicBezTo>
                        <a:pt x="0" y="30120"/>
                        <a:pt x="15968" y="58618"/>
                        <a:pt x="42419" y="58874"/>
                      </a:cubicBezTo>
                      <a:cubicBezTo>
                        <a:pt x="68870" y="58620"/>
                        <a:pt x="84837" y="30122"/>
                        <a:pt x="74847" y="11566"/>
                      </a:cubicBezTo>
                      <a:cubicBezTo>
                        <a:pt x="70025" y="2612"/>
                        <a:pt x="63592" y="1"/>
                        <a:pt x="57728" y="1"/>
                      </a:cubicBezTo>
                      <a:cubicBezTo>
                        <a:pt x="54011" y="1"/>
                        <a:pt x="50522" y="1050"/>
                        <a:pt x="47817" y="2198"/>
                      </a:cubicBezTo>
                      <a:cubicBezTo>
                        <a:pt x="46089" y="2932"/>
                        <a:pt x="44254" y="3299"/>
                        <a:pt x="42419" y="3299"/>
                      </a:cubicBezTo>
                      <a:cubicBezTo>
                        <a:pt x="40584" y="3299"/>
                        <a:pt x="38749" y="2932"/>
                        <a:pt x="37021" y="2198"/>
                      </a:cubicBezTo>
                      <a:cubicBezTo>
                        <a:pt x="34315" y="1050"/>
                        <a:pt x="30826" y="1"/>
                        <a:pt x="2710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05" name="Google Shape;1305;p37"/>
                <p:cNvSpPr/>
                <p:nvPr/>
              </p:nvSpPr>
              <p:spPr>
                <a:xfrm>
                  <a:off x="2939393" y="1638773"/>
                  <a:ext cx="3502442" cy="20744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4" h="44737" extrusionOk="0">
                      <a:moveTo>
                        <a:pt x="68169" y="1"/>
                      </a:moveTo>
                      <a:cubicBezTo>
                        <a:pt x="72111" y="18043"/>
                        <a:pt x="56880" y="40605"/>
                        <a:pt x="33357" y="40830"/>
                      </a:cubicBezTo>
                      <a:cubicBezTo>
                        <a:pt x="17031" y="40672"/>
                        <a:pt x="4700" y="29752"/>
                        <a:pt x="1" y="17052"/>
                      </a:cubicBezTo>
                      <a:lnTo>
                        <a:pt x="1" y="17052"/>
                      </a:lnTo>
                      <a:cubicBezTo>
                        <a:pt x="3431" y="31334"/>
                        <a:pt x="16564" y="44563"/>
                        <a:pt x="34547" y="44736"/>
                      </a:cubicBezTo>
                      <a:cubicBezTo>
                        <a:pt x="59806" y="44494"/>
                        <a:pt x="75504" y="18500"/>
                        <a:pt x="6816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06" name="Google Shape;1306;p37"/>
                <p:cNvSpPr/>
                <p:nvPr/>
              </p:nvSpPr>
              <p:spPr>
                <a:xfrm>
                  <a:off x="4562399" y="539990"/>
                  <a:ext cx="591951" cy="4973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61" h="10726" extrusionOk="0">
                      <a:moveTo>
                        <a:pt x="10482" y="1"/>
                      </a:moveTo>
                      <a:cubicBezTo>
                        <a:pt x="10372" y="1"/>
                        <a:pt x="10260" y="10"/>
                        <a:pt x="10146" y="30"/>
                      </a:cubicBezTo>
                      <a:cubicBezTo>
                        <a:pt x="7347" y="513"/>
                        <a:pt x="3609" y="1311"/>
                        <a:pt x="2382" y="2288"/>
                      </a:cubicBezTo>
                      <a:cubicBezTo>
                        <a:pt x="337" y="3915"/>
                        <a:pt x="0" y="6892"/>
                        <a:pt x="1627" y="8939"/>
                      </a:cubicBezTo>
                      <a:cubicBezTo>
                        <a:pt x="2562" y="10114"/>
                        <a:pt x="3940" y="10725"/>
                        <a:pt x="5333" y="10725"/>
                      </a:cubicBezTo>
                      <a:cubicBezTo>
                        <a:pt x="6366" y="10725"/>
                        <a:pt x="7407" y="10389"/>
                        <a:pt x="8279" y="9695"/>
                      </a:cubicBezTo>
                      <a:cubicBezTo>
                        <a:pt x="9506" y="8718"/>
                        <a:pt x="11123" y="5253"/>
                        <a:pt x="12221" y="2640"/>
                      </a:cubicBezTo>
                      <a:cubicBezTo>
                        <a:pt x="12761" y="1360"/>
                        <a:pt x="11797" y="1"/>
                        <a:pt x="1048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307" name="Google Shape;1307;p37"/>
              <p:cNvSpPr/>
              <p:nvPr/>
            </p:nvSpPr>
            <p:spPr>
              <a:xfrm rot="9837823">
                <a:off x="4406787" y="1167513"/>
                <a:ext cx="325526" cy="248967"/>
              </a:xfrm>
              <a:custGeom>
                <a:avLst/>
                <a:gdLst/>
                <a:ahLst/>
                <a:cxnLst/>
                <a:rect l="l" t="t" r="r" b="b"/>
                <a:pathLst>
                  <a:path w="3457" h="2592" extrusionOk="0">
                    <a:moveTo>
                      <a:pt x="205" y="0"/>
                    </a:moveTo>
                    <a:cubicBezTo>
                      <a:pt x="91" y="0"/>
                      <a:pt x="0" y="91"/>
                      <a:pt x="0" y="205"/>
                    </a:cubicBezTo>
                    <a:cubicBezTo>
                      <a:pt x="0" y="318"/>
                      <a:pt x="91" y="408"/>
                      <a:pt x="205" y="408"/>
                    </a:cubicBezTo>
                    <a:cubicBezTo>
                      <a:pt x="245" y="408"/>
                      <a:pt x="2637" y="428"/>
                      <a:pt x="3031" y="2426"/>
                    </a:cubicBezTo>
                    <a:cubicBezTo>
                      <a:pt x="3046" y="2524"/>
                      <a:pt x="3133" y="2591"/>
                      <a:pt x="3230" y="2591"/>
                    </a:cubicBezTo>
                    <a:cubicBezTo>
                      <a:pt x="3241" y="2591"/>
                      <a:pt x="3257" y="2591"/>
                      <a:pt x="3273" y="2589"/>
                    </a:cubicBezTo>
                    <a:cubicBezTo>
                      <a:pt x="3385" y="2565"/>
                      <a:pt x="3456" y="2457"/>
                      <a:pt x="3434" y="2347"/>
                    </a:cubicBezTo>
                    <a:cubicBezTo>
                      <a:pt x="2969" y="2"/>
                      <a:pt x="219" y="2"/>
                      <a:pt x="2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cxnSp>
            <p:nvCxnSpPr>
              <p:cNvPr id="1308" name="Google Shape;1308;p37"/>
              <p:cNvCxnSpPr/>
              <p:nvPr/>
            </p:nvCxnSpPr>
            <p:spPr>
              <a:xfrm rot="10800000">
                <a:off x="4564025" y="342475"/>
                <a:ext cx="0" cy="101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9" name="Google Shape;1309;p37"/>
              <p:cNvCxnSpPr/>
              <p:nvPr/>
            </p:nvCxnSpPr>
            <p:spPr>
              <a:xfrm flipH="1">
                <a:off x="4563975" y="796525"/>
                <a:ext cx="286800" cy="23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310" name="Google Shape;1310;p37"/>
            <p:cNvSpPr/>
            <p:nvPr/>
          </p:nvSpPr>
          <p:spPr>
            <a:xfrm>
              <a:off x="3388375" y="1347325"/>
              <a:ext cx="368700" cy="3687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311" name="Google Shape;1311;p37"/>
          <p:cNvGrpSpPr/>
          <p:nvPr/>
        </p:nvGrpSpPr>
        <p:grpSpPr>
          <a:xfrm>
            <a:off x="983571" y="444527"/>
            <a:ext cx="1342767" cy="1150132"/>
            <a:chOff x="2574230" y="342475"/>
            <a:chExt cx="3935423" cy="3370846"/>
          </a:xfrm>
        </p:grpSpPr>
        <p:grpSp>
          <p:nvGrpSpPr>
            <p:cNvPr id="1312" name="Google Shape;1312;p37"/>
            <p:cNvGrpSpPr/>
            <p:nvPr/>
          </p:nvGrpSpPr>
          <p:grpSpPr>
            <a:xfrm>
              <a:off x="2574230" y="342475"/>
              <a:ext cx="3935423" cy="3370846"/>
              <a:chOff x="2574230" y="342475"/>
              <a:chExt cx="3935423" cy="3370846"/>
            </a:xfrm>
          </p:grpSpPr>
          <p:grpSp>
            <p:nvGrpSpPr>
              <p:cNvPr id="1313" name="Google Shape;1313;p37"/>
              <p:cNvGrpSpPr/>
              <p:nvPr/>
            </p:nvGrpSpPr>
            <p:grpSpPr>
              <a:xfrm>
                <a:off x="2574230" y="539990"/>
                <a:ext cx="3935423" cy="3173331"/>
                <a:chOff x="2574230" y="539990"/>
                <a:chExt cx="3935423" cy="3173331"/>
              </a:xfrm>
            </p:grpSpPr>
            <p:sp>
              <p:nvSpPr>
                <p:cNvPr id="1314" name="Google Shape;1314;p37"/>
                <p:cNvSpPr/>
                <p:nvPr/>
              </p:nvSpPr>
              <p:spPr>
                <a:xfrm>
                  <a:off x="2574230" y="983287"/>
                  <a:ext cx="3935423" cy="2730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38" h="58875" extrusionOk="0">
                      <a:moveTo>
                        <a:pt x="27109" y="1"/>
                      </a:moveTo>
                      <a:cubicBezTo>
                        <a:pt x="21245" y="1"/>
                        <a:pt x="14813" y="2612"/>
                        <a:pt x="9991" y="11566"/>
                      </a:cubicBezTo>
                      <a:cubicBezTo>
                        <a:pt x="0" y="30120"/>
                        <a:pt x="15968" y="58618"/>
                        <a:pt x="42419" y="58874"/>
                      </a:cubicBezTo>
                      <a:cubicBezTo>
                        <a:pt x="68870" y="58620"/>
                        <a:pt x="84837" y="30122"/>
                        <a:pt x="74847" y="11566"/>
                      </a:cubicBezTo>
                      <a:cubicBezTo>
                        <a:pt x="70025" y="2612"/>
                        <a:pt x="63592" y="1"/>
                        <a:pt x="57728" y="1"/>
                      </a:cubicBezTo>
                      <a:cubicBezTo>
                        <a:pt x="54011" y="1"/>
                        <a:pt x="50522" y="1050"/>
                        <a:pt x="47817" y="2198"/>
                      </a:cubicBezTo>
                      <a:cubicBezTo>
                        <a:pt x="46089" y="2932"/>
                        <a:pt x="44254" y="3299"/>
                        <a:pt x="42419" y="3299"/>
                      </a:cubicBezTo>
                      <a:cubicBezTo>
                        <a:pt x="40584" y="3299"/>
                        <a:pt x="38749" y="2932"/>
                        <a:pt x="37021" y="2198"/>
                      </a:cubicBezTo>
                      <a:cubicBezTo>
                        <a:pt x="34315" y="1050"/>
                        <a:pt x="30826" y="1"/>
                        <a:pt x="2710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15" name="Google Shape;1315;p37"/>
                <p:cNvSpPr/>
                <p:nvPr/>
              </p:nvSpPr>
              <p:spPr>
                <a:xfrm>
                  <a:off x="2939393" y="1638773"/>
                  <a:ext cx="3502442" cy="20744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4" h="44737" extrusionOk="0">
                      <a:moveTo>
                        <a:pt x="68169" y="1"/>
                      </a:moveTo>
                      <a:cubicBezTo>
                        <a:pt x="72111" y="18043"/>
                        <a:pt x="56880" y="40605"/>
                        <a:pt x="33357" y="40830"/>
                      </a:cubicBezTo>
                      <a:cubicBezTo>
                        <a:pt x="17031" y="40672"/>
                        <a:pt x="4700" y="29752"/>
                        <a:pt x="1" y="17052"/>
                      </a:cubicBezTo>
                      <a:lnTo>
                        <a:pt x="1" y="17052"/>
                      </a:lnTo>
                      <a:cubicBezTo>
                        <a:pt x="3431" y="31334"/>
                        <a:pt x="16564" y="44563"/>
                        <a:pt x="34547" y="44736"/>
                      </a:cubicBezTo>
                      <a:cubicBezTo>
                        <a:pt x="59806" y="44494"/>
                        <a:pt x="75504" y="18500"/>
                        <a:pt x="6816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16" name="Google Shape;1316;p37"/>
                <p:cNvSpPr/>
                <p:nvPr/>
              </p:nvSpPr>
              <p:spPr>
                <a:xfrm>
                  <a:off x="4562399" y="539990"/>
                  <a:ext cx="591951" cy="4973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61" h="10726" extrusionOk="0">
                      <a:moveTo>
                        <a:pt x="10482" y="1"/>
                      </a:moveTo>
                      <a:cubicBezTo>
                        <a:pt x="10372" y="1"/>
                        <a:pt x="10260" y="10"/>
                        <a:pt x="10146" y="30"/>
                      </a:cubicBezTo>
                      <a:cubicBezTo>
                        <a:pt x="7347" y="513"/>
                        <a:pt x="3609" y="1311"/>
                        <a:pt x="2382" y="2288"/>
                      </a:cubicBezTo>
                      <a:cubicBezTo>
                        <a:pt x="337" y="3915"/>
                        <a:pt x="0" y="6892"/>
                        <a:pt x="1627" y="8939"/>
                      </a:cubicBezTo>
                      <a:cubicBezTo>
                        <a:pt x="2562" y="10114"/>
                        <a:pt x="3940" y="10725"/>
                        <a:pt x="5333" y="10725"/>
                      </a:cubicBezTo>
                      <a:cubicBezTo>
                        <a:pt x="6366" y="10725"/>
                        <a:pt x="7407" y="10389"/>
                        <a:pt x="8279" y="9695"/>
                      </a:cubicBezTo>
                      <a:cubicBezTo>
                        <a:pt x="9506" y="8718"/>
                        <a:pt x="11123" y="5253"/>
                        <a:pt x="12221" y="2640"/>
                      </a:cubicBezTo>
                      <a:cubicBezTo>
                        <a:pt x="12761" y="1360"/>
                        <a:pt x="11797" y="1"/>
                        <a:pt x="1048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317" name="Google Shape;1317;p37"/>
              <p:cNvSpPr/>
              <p:nvPr/>
            </p:nvSpPr>
            <p:spPr>
              <a:xfrm rot="9837823">
                <a:off x="4406787" y="1167513"/>
                <a:ext cx="325526" cy="248967"/>
              </a:xfrm>
              <a:custGeom>
                <a:avLst/>
                <a:gdLst/>
                <a:ahLst/>
                <a:cxnLst/>
                <a:rect l="l" t="t" r="r" b="b"/>
                <a:pathLst>
                  <a:path w="3457" h="2592" extrusionOk="0">
                    <a:moveTo>
                      <a:pt x="205" y="0"/>
                    </a:moveTo>
                    <a:cubicBezTo>
                      <a:pt x="91" y="0"/>
                      <a:pt x="0" y="91"/>
                      <a:pt x="0" y="205"/>
                    </a:cubicBezTo>
                    <a:cubicBezTo>
                      <a:pt x="0" y="318"/>
                      <a:pt x="91" y="408"/>
                      <a:pt x="205" y="408"/>
                    </a:cubicBezTo>
                    <a:cubicBezTo>
                      <a:pt x="245" y="408"/>
                      <a:pt x="2637" y="428"/>
                      <a:pt x="3031" y="2426"/>
                    </a:cubicBezTo>
                    <a:cubicBezTo>
                      <a:pt x="3046" y="2524"/>
                      <a:pt x="3133" y="2591"/>
                      <a:pt x="3230" y="2591"/>
                    </a:cubicBezTo>
                    <a:cubicBezTo>
                      <a:pt x="3241" y="2591"/>
                      <a:pt x="3257" y="2591"/>
                      <a:pt x="3273" y="2589"/>
                    </a:cubicBezTo>
                    <a:cubicBezTo>
                      <a:pt x="3385" y="2565"/>
                      <a:pt x="3456" y="2457"/>
                      <a:pt x="3434" y="2347"/>
                    </a:cubicBezTo>
                    <a:cubicBezTo>
                      <a:pt x="2969" y="2"/>
                      <a:pt x="219" y="2"/>
                      <a:pt x="2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cxnSp>
            <p:nvCxnSpPr>
              <p:cNvPr id="1318" name="Google Shape;1318;p37"/>
              <p:cNvCxnSpPr/>
              <p:nvPr/>
            </p:nvCxnSpPr>
            <p:spPr>
              <a:xfrm rot="10800000">
                <a:off x="4564025" y="342475"/>
                <a:ext cx="0" cy="101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9" name="Google Shape;1319;p37"/>
              <p:cNvCxnSpPr/>
              <p:nvPr/>
            </p:nvCxnSpPr>
            <p:spPr>
              <a:xfrm flipH="1">
                <a:off x="4563975" y="796525"/>
                <a:ext cx="286800" cy="23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320" name="Google Shape;1320;p37"/>
            <p:cNvSpPr/>
            <p:nvPr/>
          </p:nvSpPr>
          <p:spPr>
            <a:xfrm>
              <a:off x="3388375" y="1347325"/>
              <a:ext cx="368700" cy="3687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321" name="Google Shape;1321;p37"/>
          <p:cNvSpPr txBox="1">
            <a:spLocks noGrp="1"/>
          </p:cNvSpPr>
          <p:nvPr>
            <p:ph type="title"/>
          </p:nvPr>
        </p:nvSpPr>
        <p:spPr>
          <a:xfrm>
            <a:off x="960000" y="1510587"/>
            <a:ext cx="3115200" cy="70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Goals</a:t>
            </a:r>
            <a:endParaRPr/>
          </a:p>
        </p:txBody>
      </p:sp>
      <p:sp>
        <p:nvSpPr>
          <p:cNvPr id="1322" name="Google Shape;1322;p37"/>
          <p:cNvSpPr txBox="1">
            <a:spLocks noGrp="1"/>
          </p:cNvSpPr>
          <p:nvPr>
            <p:ph type="title" idx="2"/>
          </p:nvPr>
        </p:nvSpPr>
        <p:spPr>
          <a:xfrm>
            <a:off x="1274711" y="720000"/>
            <a:ext cx="1700400" cy="791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1323" name="Google Shape;1323;p37"/>
          <p:cNvSpPr txBox="1">
            <a:spLocks noGrp="1"/>
          </p:cNvSpPr>
          <p:nvPr>
            <p:ph type="subTitle" idx="1"/>
          </p:nvPr>
        </p:nvSpPr>
        <p:spPr>
          <a:xfrm>
            <a:off x="960000" y="2292933"/>
            <a:ext cx="3115200" cy="6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Specifying our goals, and preparing data for the analysis</a:t>
            </a:r>
            <a:endParaRPr/>
          </a:p>
        </p:txBody>
      </p:sp>
      <p:sp>
        <p:nvSpPr>
          <p:cNvPr id="1324" name="Google Shape;1324;p37"/>
          <p:cNvSpPr txBox="1">
            <a:spLocks noGrp="1"/>
          </p:cNvSpPr>
          <p:nvPr>
            <p:ph type="title" idx="3"/>
          </p:nvPr>
        </p:nvSpPr>
        <p:spPr>
          <a:xfrm>
            <a:off x="4538400" y="1552627"/>
            <a:ext cx="3115200" cy="70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Observations</a:t>
            </a:r>
            <a:endParaRPr/>
          </a:p>
        </p:txBody>
      </p:sp>
      <p:sp>
        <p:nvSpPr>
          <p:cNvPr id="1325" name="Google Shape;1325;p37"/>
          <p:cNvSpPr txBox="1">
            <a:spLocks noGrp="1"/>
          </p:cNvSpPr>
          <p:nvPr>
            <p:ph type="title" idx="4"/>
          </p:nvPr>
        </p:nvSpPr>
        <p:spPr>
          <a:xfrm>
            <a:off x="4853111" y="720000"/>
            <a:ext cx="1700400" cy="791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/>
              <a:t>02</a:t>
            </a:r>
            <a:endParaRPr/>
          </a:p>
        </p:txBody>
      </p:sp>
      <p:sp>
        <p:nvSpPr>
          <p:cNvPr id="1326" name="Google Shape;1326;p37"/>
          <p:cNvSpPr txBox="1">
            <a:spLocks noGrp="1"/>
          </p:cNvSpPr>
          <p:nvPr>
            <p:ph type="subTitle" idx="5"/>
          </p:nvPr>
        </p:nvSpPr>
        <p:spPr>
          <a:xfrm>
            <a:off x="4538400" y="2292933"/>
            <a:ext cx="3115200" cy="6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Observation and Visualizations</a:t>
            </a:r>
            <a:endParaRPr/>
          </a:p>
        </p:txBody>
      </p:sp>
      <p:sp>
        <p:nvSpPr>
          <p:cNvPr id="1327" name="Google Shape;1327;p37"/>
          <p:cNvSpPr txBox="1">
            <a:spLocks noGrp="1"/>
          </p:cNvSpPr>
          <p:nvPr>
            <p:ph type="title" idx="6"/>
          </p:nvPr>
        </p:nvSpPr>
        <p:spPr>
          <a:xfrm>
            <a:off x="968172" y="4698761"/>
            <a:ext cx="3115200" cy="70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Analysis</a:t>
            </a:r>
            <a:endParaRPr/>
          </a:p>
        </p:txBody>
      </p:sp>
      <p:sp>
        <p:nvSpPr>
          <p:cNvPr id="1328" name="Google Shape;1328;p37"/>
          <p:cNvSpPr txBox="1">
            <a:spLocks noGrp="1"/>
          </p:cNvSpPr>
          <p:nvPr>
            <p:ph type="title" idx="7"/>
          </p:nvPr>
        </p:nvSpPr>
        <p:spPr>
          <a:xfrm>
            <a:off x="1274711" y="3918667"/>
            <a:ext cx="1700400" cy="791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/>
              <a:t>03</a:t>
            </a:r>
            <a:endParaRPr/>
          </a:p>
        </p:txBody>
      </p:sp>
      <p:sp>
        <p:nvSpPr>
          <p:cNvPr id="1329" name="Google Shape;1329;p37"/>
          <p:cNvSpPr txBox="1">
            <a:spLocks noGrp="1"/>
          </p:cNvSpPr>
          <p:nvPr>
            <p:ph type="subTitle" idx="8"/>
          </p:nvPr>
        </p:nvSpPr>
        <p:spPr>
          <a:xfrm>
            <a:off x="960000" y="5491600"/>
            <a:ext cx="3115200" cy="6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Explaining the types of analysis and how we arrived at the models</a:t>
            </a:r>
            <a:endParaRPr/>
          </a:p>
        </p:txBody>
      </p:sp>
      <p:sp>
        <p:nvSpPr>
          <p:cNvPr id="1330" name="Google Shape;1330;p37"/>
          <p:cNvSpPr txBox="1">
            <a:spLocks noGrp="1"/>
          </p:cNvSpPr>
          <p:nvPr>
            <p:ph type="title" idx="9"/>
          </p:nvPr>
        </p:nvSpPr>
        <p:spPr>
          <a:xfrm>
            <a:off x="4538400" y="4719761"/>
            <a:ext cx="3973574" cy="70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Summary and Conclusion</a:t>
            </a:r>
            <a:endParaRPr/>
          </a:p>
        </p:txBody>
      </p:sp>
      <p:sp>
        <p:nvSpPr>
          <p:cNvPr id="1331" name="Google Shape;1331;p37"/>
          <p:cNvSpPr txBox="1">
            <a:spLocks noGrp="1"/>
          </p:cNvSpPr>
          <p:nvPr>
            <p:ph type="title" idx="13"/>
          </p:nvPr>
        </p:nvSpPr>
        <p:spPr>
          <a:xfrm>
            <a:off x="4853111" y="3918667"/>
            <a:ext cx="1700400" cy="791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/>
              <a:t>04</a:t>
            </a:r>
            <a:endParaRPr/>
          </a:p>
        </p:txBody>
      </p:sp>
      <p:sp>
        <p:nvSpPr>
          <p:cNvPr id="1332" name="Google Shape;1332;p37"/>
          <p:cNvSpPr txBox="1">
            <a:spLocks noGrp="1"/>
          </p:cNvSpPr>
          <p:nvPr>
            <p:ph type="subTitle" idx="14"/>
          </p:nvPr>
        </p:nvSpPr>
        <p:spPr>
          <a:xfrm>
            <a:off x="4538400" y="5491600"/>
            <a:ext cx="3115200" cy="6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Summary and Final thoughts of our findings. </a:t>
            </a:r>
            <a:endParaRPr/>
          </a:p>
        </p:txBody>
      </p:sp>
      <p:grpSp>
        <p:nvGrpSpPr>
          <p:cNvPr id="1333" name="Google Shape;1333;p37"/>
          <p:cNvGrpSpPr/>
          <p:nvPr/>
        </p:nvGrpSpPr>
        <p:grpSpPr>
          <a:xfrm>
            <a:off x="8577834" y="2550262"/>
            <a:ext cx="2654167" cy="3587727"/>
            <a:chOff x="6433375" y="1912696"/>
            <a:chExt cx="1990625" cy="2690795"/>
          </a:xfrm>
        </p:grpSpPr>
        <p:grpSp>
          <p:nvGrpSpPr>
            <p:cNvPr id="1334" name="Google Shape;1334;p37"/>
            <p:cNvGrpSpPr/>
            <p:nvPr/>
          </p:nvGrpSpPr>
          <p:grpSpPr>
            <a:xfrm>
              <a:off x="7160822" y="1912696"/>
              <a:ext cx="496147" cy="2690795"/>
              <a:chOff x="7963900" y="1483425"/>
              <a:chExt cx="218125" cy="1182975"/>
            </a:xfrm>
          </p:grpSpPr>
          <p:sp>
            <p:nvSpPr>
              <p:cNvPr id="1335" name="Google Shape;1335;p37"/>
              <p:cNvSpPr/>
              <p:nvPr/>
            </p:nvSpPr>
            <p:spPr>
              <a:xfrm>
                <a:off x="7969486" y="1792236"/>
                <a:ext cx="211825" cy="873525"/>
              </a:xfrm>
              <a:custGeom>
                <a:avLst/>
                <a:gdLst/>
                <a:ahLst/>
                <a:cxnLst/>
                <a:rect l="l" t="t" r="r" b="b"/>
                <a:pathLst>
                  <a:path w="8473" h="34941" extrusionOk="0">
                    <a:moveTo>
                      <a:pt x="2010" y="1"/>
                    </a:moveTo>
                    <a:lnTo>
                      <a:pt x="2010" y="3549"/>
                    </a:lnTo>
                    <a:lnTo>
                      <a:pt x="1088" y="3549"/>
                    </a:lnTo>
                    <a:lnTo>
                      <a:pt x="1088" y="8437"/>
                    </a:lnTo>
                    <a:lnTo>
                      <a:pt x="1" y="8437"/>
                    </a:lnTo>
                    <a:lnTo>
                      <a:pt x="1" y="34941"/>
                    </a:lnTo>
                    <a:lnTo>
                      <a:pt x="8472" y="34941"/>
                    </a:lnTo>
                    <a:lnTo>
                      <a:pt x="8472" y="8437"/>
                    </a:lnTo>
                    <a:lnTo>
                      <a:pt x="7387" y="8437"/>
                    </a:lnTo>
                    <a:lnTo>
                      <a:pt x="7387" y="3549"/>
                    </a:lnTo>
                    <a:lnTo>
                      <a:pt x="6463" y="3549"/>
                    </a:lnTo>
                    <a:lnTo>
                      <a:pt x="64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36" name="Google Shape;1336;p37"/>
              <p:cNvSpPr/>
              <p:nvPr/>
            </p:nvSpPr>
            <p:spPr>
              <a:xfrm>
                <a:off x="7963900" y="1786575"/>
                <a:ext cx="218125" cy="879825"/>
              </a:xfrm>
              <a:custGeom>
                <a:avLst/>
                <a:gdLst/>
                <a:ahLst/>
                <a:cxnLst/>
                <a:rect l="l" t="t" r="r" b="b"/>
                <a:pathLst>
                  <a:path w="8725" h="35193" extrusionOk="0">
                    <a:moveTo>
                      <a:pt x="6463" y="252"/>
                    </a:moveTo>
                    <a:lnTo>
                      <a:pt x="6463" y="3675"/>
                    </a:lnTo>
                    <a:cubicBezTo>
                      <a:pt x="6463" y="3743"/>
                      <a:pt x="6520" y="3801"/>
                      <a:pt x="6589" y="3801"/>
                    </a:cubicBezTo>
                    <a:lnTo>
                      <a:pt x="7387" y="3801"/>
                    </a:lnTo>
                    <a:lnTo>
                      <a:pt x="7387" y="8564"/>
                    </a:lnTo>
                    <a:cubicBezTo>
                      <a:pt x="7387" y="8633"/>
                      <a:pt x="7444" y="8688"/>
                      <a:pt x="7513" y="8688"/>
                    </a:cubicBezTo>
                    <a:lnTo>
                      <a:pt x="8472" y="8688"/>
                    </a:lnTo>
                    <a:lnTo>
                      <a:pt x="8472" y="34944"/>
                    </a:lnTo>
                    <a:lnTo>
                      <a:pt x="249" y="34944"/>
                    </a:lnTo>
                    <a:lnTo>
                      <a:pt x="249" y="8688"/>
                    </a:lnTo>
                    <a:lnTo>
                      <a:pt x="1211" y="8688"/>
                    </a:lnTo>
                    <a:cubicBezTo>
                      <a:pt x="1280" y="8688"/>
                      <a:pt x="1335" y="8633"/>
                      <a:pt x="1335" y="8564"/>
                    </a:cubicBezTo>
                    <a:lnTo>
                      <a:pt x="1335" y="3801"/>
                    </a:lnTo>
                    <a:lnTo>
                      <a:pt x="2133" y="3801"/>
                    </a:lnTo>
                    <a:cubicBezTo>
                      <a:pt x="2202" y="3801"/>
                      <a:pt x="2259" y="3743"/>
                      <a:pt x="2259" y="3675"/>
                    </a:cubicBezTo>
                    <a:lnTo>
                      <a:pt x="2259" y="252"/>
                    </a:lnTo>
                    <a:close/>
                    <a:moveTo>
                      <a:pt x="2137" y="0"/>
                    </a:moveTo>
                    <a:cubicBezTo>
                      <a:pt x="2068" y="0"/>
                      <a:pt x="2010" y="57"/>
                      <a:pt x="2010" y="126"/>
                    </a:cubicBezTo>
                    <a:lnTo>
                      <a:pt x="2010" y="3550"/>
                    </a:lnTo>
                    <a:lnTo>
                      <a:pt x="1213" y="3550"/>
                    </a:lnTo>
                    <a:cubicBezTo>
                      <a:pt x="1144" y="3550"/>
                      <a:pt x="1087" y="3606"/>
                      <a:pt x="1087" y="3675"/>
                    </a:cubicBezTo>
                    <a:lnTo>
                      <a:pt x="1087" y="8438"/>
                    </a:lnTo>
                    <a:lnTo>
                      <a:pt x="127" y="8438"/>
                    </a:lnTo>
                    <a:cubicBezTo>
                      <a:pt x="58" y="8438"/>
                      <a:pt x="1" y="8495"/>
                      <a:pt x="1" y="8564"/>
                    </a:cubicBezTo>
                    <a:lnTo>
                      <a:pt x="1" y="35066"/>
                    </a:lnTo>
                    <a:cubicBezTo>
                      <a:pt x="1" y="35135"/>
                      <a:pt x="58" y="35192"/>
                      <a:pt x="127" y="35192"/>
                    </a:cubicBezTo>
                    <a:lnTo>
                      <a:pt x="8599" y="35192"/>
                    </a:lnTo>
                    <a:cubicBezTo>
                      <a:pt x="8668" y="35192"/>
                      <a:pt x="8721" y="35135"/>
                      <a:pt x="8725" y="35068"/>
                    </a:cubicBezTo>
                    <a:lnTo>
                      <a:pt x="8725" y="8566"/>
                    </a:lnTo>
                    <a:cubicBezTo>
                      <a:pt x="8725" y="8497"/>
                      <a:pt x="8668" y="8440"/>
                      <a:pt x="8599" y="8440"/>
                    </a:cubicBezTo>
                    <a:lnTo>
                      <a:pt x="7637" y="8440"/>
                    </a:lnTo>
                    <a:lnTo>
                      <a:pt x="7637" y="3675"/>
                    </a:lnTo>
                    <a:cubicBezTo>
                      <a:pt x="7637" y="3606"/>
                      <a:pt x="7580" y="3550"/>
                      <a:pt x="7513" y="3550"/>
                    </a:cubicBezTo>
                    <a:lnTo>
                      <a:pt x="6715" y="3550"/>
                    </a:lnTo>
                    <a:lnTo>
                      <a:pt x="6715" y="126"/>
                    </a:lnTo>
                    <a:cubicBezTo>
                      <a:pt x="6715" y="57"/>
                      <a:pt x="6658" y="0"/>
                      <a:pt x="65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37" name="Google Shape;1337;p37"/>
              <p:cNvSpPr/>
              <p:nvPr/>
            </p:nvSpPr>
            <p:spPr>
              <a:xfrm>
                <a:off x="8014050" y="1750025"/>
                <a:ext cx="117800" cy="428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1715" extrusionOk="0">
                    <a:moveTo>
                      <a:pt x="3685" y="249"/>
                    </a:moveTo>
                    <a:lnTo>
                      <a:pt x="4368" y="1466"/>
                    </a:lnTo>
                    <a:lnTo>
                      <a:pt x="341" y="1466"/>
                    </a:lnTo>
                    <a:lnTo>
                      <a:pt x="1025" y="249"/>
                    </a:lnTo>
                    <a:close/>
                    <a:moveTo>
                      <a:pt x="952" y="0"/>
                    </a:moveTo>
                    <a:cubicBezTo>
                      <a:pt x="909" y="0"/>
                      <a:pt x="867" y="24"/>
                      <a:pt x="844" y="63"/>
                    </a:cubicBezTo>
                    <a:lnTo>
                      <a:pt x="22" y="1529"/>
                    </a:lnTo>
                    <a:cubicBezTo>
                      <a:pt x="1" y="1567"/>
                      <a:pt x="1" y="1614"/>
                      <a:pt x="22" y="1653"/>
                    </a:cubicBezTo>
                    <a:cubicBezTo>
                      <a:pt x="44" y="1689"/>
                      <a:pt x="85" y="1714"/>
                      <a:pt x="131" y="1714"/>
                    </a:cubicBezTo>
                    <a:lnTo>
                      <a:pt x="4583" y="1714"/>
                    </a:lnTo>
                    <a:cubicBezTo>
                      <a:pt x="4626" y="1714"/>
                      <a:pt x="4666" y="1693"/>
                      <a:pt x="4687" y="1653"/>
                    </a:cubicBezTo>
                    <a:cubicBezTo>
                      <a:pt x="4711" y="1616"/>
                      <a:pt x="4711" y="1569"/>
                      <a:pt x="4687" y="1529"/>
                    </a:cubicBezTo>
                    <a:lnTo>
                      <a:pt x="3866" y="63"/>
                    </a:lnTo>
                    <a:cubicBezTo>
                      <a:pt x="3844" y="24"/>
                      <a:pt x="3801" y="0"/>
                      <a:pt x="37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38" name="Google Shape;1338;p37"/>
              <p:cNvSpPr/>
              <p:nvPr/>
            </p:nvSpPr>
            <p:spPr>
              <a:xfrm>
                <a:off x="8053500" y="1483425"/>
                <a:ext cx="38975" cy="272825"/>
              </a:xfrm>
              <a:custGeom>
                <a:avLst/>
                <a:gdLst/>
                <a:ahLst/>
                <a:cxnLst/>
                <a:rect l="l" t="t" r="r" b="b"/>
                <a:pathLst>
                  <a:path w="1559" h="10913" extrusionOk="0">
                    <a:moveTo>
                      <a:pt x="779" y="250"/>
                    </a:moveTo>
                    <a:cubicBezTo>
                      <a:pt x="921" y="250"/>
                      <a:pt x="1035" y="363"/>
                      <a:pt x="1039" y="507"/>
                    </a:cubicBezTo>
                    <a:lnTo>
                      <a:pt x="1301" y="10664"/>
                    </a:lnTo>
                    <a:lnTo>
                      <a:pt x="255" y="10664"/>
                    </a:lnTo>
                    <a:lnTo>
                      <a:pt x="517" y="507"/>
                    </a:lnTo>
                    <a:cubicBezTo>
                      <a:pt x="521" y="363"/>
                      <a:pt x="635" y="250"/>
                      <a:pt x="779" y="250"/>
                    </a:cubicBezTo>
                    <a:close/>
                    <a:moveTo>
                      <a:pt x="781" y="0"/>
                    </a:moveTo>
                    <a:cubicBezTo>
                      <a:pt x="499" y="0"/>
                      <a:pt x="276" y="217"/>
                      <a:pt x="269" y="499"/>
                    </a:cubicBezTo>
                    <a:lnTo>
                      <a:pt x="3" y="10785"/>
                    </a:lnTo>
                    <a:cubicBezTo>
                      <a:pt x="1" y="10818"/>
                      <a:pt x="12" y="10852"/>
                      <a:pt x="36" y="10875"/>
                    </a:cubicBezTo>
                    <a:cubicBezTo>
                      <a:pt x="60" y="10899"/>
                      <a:pt x="91" y="10913"/>
                      <a:pt x="127" y="10913"/>
                    </a:cubicBezTo>
                    <a:lnTo>
                      <a:pt x="1429" y="10913"/>
                    </a:lnTo>
                    <a:cubicBezTo>
                      <a:pt x="1462" y="10913"/>
                      <a:pt x="1496" y="10899"/>
                      <a:pt x="1524" y="10875"/>
                    </a:cubicBezTo>
                    <a:cubicBezTo>
                      <a:pt x="1547" y="10852"/>
                      <a:pt x="1559" y="10820"/>
                      <a:pt x="1559" y="10785"/>
                    </a:cubicBezTo>
                    <a:lnTo>
                      <a:pt x="1293" y="499"/>
                    </a:lnTo>
                    <a:cubicBezTo>
                      <a:pt x="1285" y="221"/>
                      <a:pt x="1061" y="0"/>
                      <a:pt x="7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39" name="Google Shape;1339;p37"/>
              <p:cNvSpPr/>
              <p:nvPr/>
            </p:nvSpPr>
            <p:spPr>
              <a:xfrm>
                <a:off x="8034500" y="2021100"/>
                <a:ext cx="6275" cy="15700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6280" extrusionOk="0">
                    <a:moveTo>
                      <a:pt x="124" y="1"/>
                    </a:moveTo>
                    <a:cubicBezTo>
                      <a:pt x="55" y="1"/>
                      <a:pt x="0" y="56"/>
                      <a:pt x="0" y="125"/>
                    </a:cubicBezTo>
                    <a:lnTo>
                      <a:pt x="0" y="6154"/>
                    </a:lnTo>
                    <a:cubicBezTo>
                      <a:pt x="0" y="6223"/>
                      <a:pt x="55" y="6280"/>
                      <a:pt x="124" y="6280"/>
                    </a:cubicBezTo>
                    <a:cubicBezTo>
                      <a:pt x="193" y="6280"/>
                      <a:pt x="250" y="6227"/>
                      <a:pt x="250" y="6154"/>
                    </a:cubicBezTo>
                    <a:lnTo>
                      <a:pt x="250" y="125"/>
                    </a:lnTo>
                    <a:cubicBezTo>
                      <a:pt x="250" y="56"/>
                      <a:pt x="193" y="1"/>
                      <a:pt x="1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40" name="Google Shape;1340;p37"/>
              <p:cNvSpPr/>
              <p:nvPr/>
            </p:nvSpPr>
            <p:spPr>
              <a:xfrm>
                <a:off x="8069750" y="2021100"/>
                <a:ext cx="6275" cy="15700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6280" extrusionOk="0">
                    <a:moveTo>
                      <a:pt x="125" y="1"/>
                    </a:moveTo>
                    <a:cubicBezTo>
                      <a:pt x="56" y="1"/>
                      <a:pt x="1" y="56"/>
                      <a:pt x="1" y="125"/>
                    </a:cubicBezTo>
                    <a:lnTo>
                      <a:pt x="1" y="6154"/>
                    </a:lnTo>
                    <a:cubicBezTo>
                      <a:pt x="1" y="6223"/>
                      <a:pt x="58" y="6280"/>
                      <a:pt x="125" y="6280"/>
                    </a:cubicBezTo>
                    <a:cubicBezTo>
                      <a:pt x="196" y="6280"/>
                      <a:pt x="251" y="6227"/>
                      <a:pt x="251" y="6154"/>
                    </a:cubicBezTo>
                    <a:lnTo>
                      <a:pt x="251" y="125"/>
                    </a:lnTo>
                    <a:cubicBezTo>
                      <a:pt x="251" y="56"/>
                      <a:pt x="196" y="1"/>
                      <a:pt x="1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41" name="Google Shape;1341;p37"/>
              <p:cNvSpPr/>
              <p:nvPr/>
            </p:nvSpPr>
            <p:spPr>
              <a:xfrm>
                <a:off x="8105075" y="2021100"/>
                <a:ext cx="6325" cy="157000"/>
              </a:xfrm>
              <a:custGeom>
                <a:avLst/>
                <a:gdLst/>
                <a:ahLst/>
                <a:cxnLst/>
                <a:rect l="l" t="t" r="r" b="b"/>
                <a:pathLst>
                  <a:path w="253" h="6280" extrusionOk="0">
                    <a:moveTo>
                      <a:pt x="126" y="1"/>
                    </a:moveTo>
                    <a:cubicBezTo>
                      <a:pt x="57" y="1"/>
                      <a:pt x="0" y="56"/>
                      <a:pt x="0" y="125"/>
                    </a:cubicBezTo>
                    <a:lnTo>
                      <a:pt x="0" y="6154"/>
                    </a:lnTo>
                    <a:cubicBezTo>
                      <a:pt x="0" y="6223"/>
                      <a:pt x="57" y="6280"/>
                      <a:pt x="126" y="6280"/>
                    </a:cubicBezTo>
                    <a:cubicBezTo>
                      <a:pt x="195" y="6280"/>
                      <a:pt x="251" y="6227"/>
                      <a:pt x="253" y="6154"/>
                    </a:cubicBezTo>
                    <a:lnTo>
                      <a:pt x="253" y="125"/>
                    </a:lnTo>
                    <a:cubicBezTo>
                      <a:pt x="253" y="56"/>
                      <a:pt x="195" y="1"/>
                      <a:pt x="1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42" name="Google Shape;1342;p37"/>
              <p:cNvSpPr/>
              <p:nvPr/>
            </p:nvSpPr>
            <p:spPr>
              <a:xfrm>
                <a:off x="8034500" y="1897725"/>
                <a:ext cx="6275" cy="10607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4243" extrusionOk="0">
                    <a:moveTo>
                      <a:pt x="124" y="1"/>
                    </a:moveTo>
                    <a:cubicBezTo>
                      <a:pt x="55" y="1"/>
                      <a:pt x="0" y="56"/>
                      <a:pt x="0" y="125"/>
                    </a:cubicBezTo>
                    <a:lnTo>
                      <a:pt x="0" y="4118"/>
                    </a:lnTo>
                    <a:cubicBezTo>
                      <a:pt x="0" y="4187"/>
                      <a:pt x="55" y="4242"/>
                      <a:pt x="124" y="4242"/>
                    </a:cubicBezTo>
                    <a:cubicBezTo>
                      <a:pt x="193" y="4242"/>
                      <a:pt x="250" y="4187"/>
                      <a:pt x="250" y="4118"/>
                    </a:cubicBezTo>
                    <a:lnTo>
                      <a:pt x="250" y="125"/>
                    </a:lnTo>
                    <a:cubicBezTo>
                      <a:pt x="250" y="56"/>
                      <a:pt x="193" y="1"/>
                      <a:pt x="1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43" name="Google Shape;1343;p37"/>
              <p:cNvSpPr/>
              <p:nvPr/>
            </p:nvSpPr>
            <p:spPr>
              <a:xfrm>
                <a:off x="8069750" y="1897725"/>
                <a:ext cx="6275" cy="10607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4243" extrusionOk="0">
                    <a:moveTo>
                      <a:pt x="125" y="1"/>
                    </a:moveTo>
                    <a:cubicBezTo>
                      <a:pt x="56" y="1"/>
                      <a:pt x="1" y="56"/>
                      <a:pt x="1" y="125"/>
                    </a:cubicBezTo>
                    <a:lnTo>
                      <a:pt x="1" y="4118"/>
                    </a:lnTo>
                    <a:cubicBezTo>
                      <a:pt x="1" y="4187"/>
                      <a:pt x="58" y="4242"/>
                      <a:pt x="125" y="4242"/>
                    </a:cubicBezTo>
                    <a:cubicBezTo>
                      <a:pt x="196" y="4242"/>
                      <a:pt x="251" y="4187"/>
                      <a:pt x="251" y="4118"/>
                    </a:cubicBezTo>
                    <a:lnTo>
                      <a:pt x="251" y="125"/>
                    </a:lnTo>
                    <a:cubicBezTo>
                      <a:pt x="251" y="56"/>
                      <a:pt x="196" y="1"/>
                      <a:pt x="1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44" name="Google Shape;1344;p37"/>
              <p:cNvSpPr/>
              <p:nvPr/>
            </p:nvSpPr>
            <p:spPr>
              <a:xfrm>
                <a:off x="8105075" y="1897725"/>
                <a:ext cx="6325" cy="106075"/>
              </a:xfrm>
              <a:custGeom>
                <a:avLst/>
                <a:gdLst/>
                <a:ahLst/>
                <a:cxnLst/>
                <a:rect l="l" t="t" r="r" b="b"/>
                <a:pathLst>
                  <a:path w="253" h="4243" extrusionOk="0">
                    <a:moveTo>
                      <a:pt x="126" y="1"/>
                    </a:moveTo>
                    <a:cubicBezTo>
                      <a:pt x="57" y="1"/>
                      <a:pt x="0" y="56"/>
                      <a:pt x="0" y="125"/>
                    </a:cubicBezTo>
                    <a:lnTo>
                      <a:pt x="0" y="4118"/>
                    </a:lnTo>
                    <a:cubicBezTo>
                      <a:pt x="0" y="4187"/>
                      <a:pt x="57" y="4242"/>
                      <a:pt x="126" y="4242"/>
                    </a:cubicBezTo>
                    <a:cubicBezTo>
                      <a:pt x="195" y="4242"/>
                      <a:pt x="251" y="4187"/>
                      <a:pt x="253" y="4118"/>
                    </a:cubicBezTo>
                    <a:lnTo>
                      <a:pt x="253" y="125"/>
                    </a:lnTo>
                    <a:cubicBezTo>
                      <a:pt x="253" y="56"/>
                      <a:pt x="195" y="1"/>
                      <a:pt x="1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45" name="Google Shape;1345;p37"/>
              <p:cNvSpPr/>
              <p:nvPr/>
            </p:nvSpPr>
            <p:spPr>
              <a:xfrm>
                <a:off x="8034500" y="1806725"/>
                <a:ext cx="6275" cy="7487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995" extrusionOk="0">
                    <a:moveTo>
                      <a:pt x="124" y="0"/>
                    </a:moveTo>
                    <a:cubicBezTo>
                      <a:pt x="55" y="0"/>
                      <a:pt x="0" y="57"/>
                      <a:pt x="0" y="126"/>
                    </a:cubicBezTo>
                    <a:lnTo>
                      <a:pt x="0" y="2869"/>
                    </a:lnTo>
                    <a:cubicBezTo>
                      <a:pt x="0" y="2937"/>
                      <a:pt x="55" y="2995"/>
                      <a:pt x="124" y="2995"/>
                    </a:cubicBezTo>
                    <a:cubicBezTo>
                      <a:pt x="193" y="2995"/>
                      <a:pt x="250" y="2937"/>
                      <a:pt x="250" y="2869"/>
                    </a:cubicBezTo>
                    <a:lnTo>
                      <a:pt x="250" y="126"/>
                    </a:lnTo>
                    <a:cubicBezTo>
                      <a:pt x="250" y="57"/>
                      <a:pt x="193" y="0"/>
                      <a:pt x="1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46" name="Google Shape;1346;p37"/>
              <p:cNvSpPr/>
              <p:nvPr/>
            </p:nvSpPr>
            <p:spPr>
              <a:xfrm>
                <a:off x="8069750" y="1806725"/>
                <a:ext cx="6275" cy="7487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995" extrusionOk="0">
                    <a:moveTo>
                      <a:pt x="125" y="0"/>
                    </a:moveTo>
                    <a:cubicBezTo>
                      <a:pt x="56" y="0"/>
                      <a:pt x="1" y="57"/>
                      <a:pt x="1" y="126"/>
                    </a:cubicBezTo>
                    <a:lnTo>
                      <a:pt x="1" y="2869"/>
                    </a:lnTo>
                    <a:cubicBezTo>
                      <a:pt x="1" y="2937"/>
                      <a:pt x="58" y="2995"/>
                      <a:pt x="125" y="2995"/>
                    </a:cubicBezTo>
                    <a:cubicBezTo>
                      <a:pt x="196" y="2995"/>
                      <a:pt x="251" y="2937"/>
                      <a:pt x="251" y="2869"/>
                    </a:cubicBezTo>
                    <a:lnTo>
                      <a:pt x="251" y="126"/>
                    </a:lnTo>
                    <a:cubicBezTo>
                      <a:pt x="251" y="57"/>
                      <a:pt x="196" y="0"/>
                      <a:pt x="1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47" name="Google Shape;1347;p37"/>
              <p:cNvSpPr/>
              <p:nvPr/>
            </p:nvSpPr>
            <p:spPr>
              <a:xfrm>
                <a:off x="8105075" y="1806725"/>
                <a:ext cx="6325" cy="74875"/>
              </a:xfrm>
              <a:custGeom>
                <a:avLst/>
                <a:gdLst/>
                <a:ahLst/>
                <a:cxnLst/>
                <a:rect l="l" t="t" r="r" b="b"/>
                <a:pathLst>
                  <a:path w="253" h="2995" extrusionOk="0">
                    <a:moveTo>
                      <a:pt x="126" y="0"/>
                    </a:moveTo>
                    <a:cubicBezTo>
                      <a:pt x="57" y="0"/>
                      <a:pt x="0" y="57"/>
                      <a:pt x="0" y="126"/>
                    </a:cubicBezTo>
                    <a:lnTo>
                      <a:pt x="0" y="2869"/>
                    </a:lnTo>
                    <a:cubicBezTo>
                      <a:pt x="0" y="2937"/>
                      <a:pt x="57" y="2995"/>
                      <a:pt x="126" y="2995"/>
                    </a:cubicBezTo>
                    <a:cubicBezTo>
                      <a:pt x="195" y="2995"/>
                      <a:pt x="251" y="2937"/>
                      <a:pt x="253" y="2869"/>
                    </a:cubicBezTo>
                    <a:lnTo>
                      <a:pt x="253" y="126"/>
                    </a:lnTo>
                    <a:cubicBezTo>
                      <a:pt x="253" y="57"/>
                      <a:pt x="195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48" name="Google Shape;1348;p37"/>
              <p:cNvSpPr/>
              <p:nvPr/>
            </p:nvSpPr>
            <p:spPr>
              <a:xfrm>
                <a:off x="8034500" y="2209600"/>
                <a:ext cx="6275" cy="15705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6282" extrusionOk="0">
                    <a:moveTo>
                      <a:pt x="124" y="1"/>
                    </a:moveTo>
                    <a:cubicBezTo>
                      <a:pt x="55" y="1"/>
                      <a:pt x="0" y="58"/>
                      <a:pt x="0" y="127"/>
                    </a:cubicBezTo>
                    <a:lnTo>
                      <a:pt x="0" y="6155"/>
                    </a:lnTo>
                    <a:cubicBezTo>
                      <a:pt x="0" y="6224"/>
                      <a:pt x="55" y="6281"/>
                      <a:pt x="124" y="6281"/>
                    </a:cubicBezTo>
                    <a:cubicBezTo>
                      <a:pt x="193" y="6281"/>
                      <a:pt x="250" y="6226"/>
                      <a:pt x="250" y="6155"/>
                    </a:cubicBezTo>
                    <a:lnTo>
                      <a:pt x="250" y="127"/>
                    </a:lnTo>
                    <a:cubicBezTo>
                      <a:pt x="250" y="58"/>
                      <a:pt x="193" y="1"/>
                      <a:pt x="1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49" name="Google Shape;1349;p37"/>
              <p:cNvSpPr/>
              <p:nvPr/>
            </p:nvSpPr>
            <p:spPr>
              <a:xfrm>
                <a:off x="8069750" y="2209600"/>
                <a:ext cx="6275" cy="15705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6282" extrusionOk="0">
                    <a:moveTo>
                      <a:pt x="125" y="1"/>
                    </a:moveTo>
                    <a:cubicBezTo>
                      <a:pt x="56" y="1"/>
                      <a:pt x="1" y="58"/>
                      <a:pt x="1" y="127"/>
                    </a:cubicBezTo>
                    <a:lnTo>
                      <a:pt x="1" y="6155"/>
                    </a:lnTo>
                    <a:cubicBezTo>
                      <a:pt x="1" y="6224"/>
                      <a:pt x="58" y="6281"/>
                      <a:pt x="125" y="6281"/>
                    </a:cubicBezTo>
                    <a:cubicBezTo>
                      <a:pt x="196" y="6281"/>
                      <a:pt x="251" y="6226"/>
                      <a:pt x="251" y="6155"/>
                    </a:cubicBezTo>
                    <a:lnTo>
                      <a:pt x="251" y="127"/>
                    </a:lnTo>
                    <a:cubicBezTo>
                      <a:pt x="251" y="58"/>
                      <a:pt x="196" y="1"/>
                      <a:pt x="1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50" name="Google Shape;1350;p37"/>
              <p:cNvSpPr/>
              <p:nvPr/>
            </p:nvSpPr>
            <p:spPr>
              <a:xfrm>
                <a:off x="8105075" y="2209600"/>
                <a:ext cx="6325" cy="157050"/>
              </a:xfrm>
              <a:custGeom>
                <a:avLst/>
                <a:gdLst/>
                <a:ahLst/>
                <a:cxnLst/>
                <a:rect l="l" t="t" r="r" b="b"/>
                <a:pathLst>
                  <a:path w="253" h="6282" extrusionOk="0">
                    <a:moveTo>
                      <a:pt x="126" y="1"/>
                    </a:moveTo>
                    <a:cubicBezTo>
                      <a:pt x="57" y="1"/>
                      <a:pt x="0" y="58"/>
                      <a:pt x="0" y="127"/>
                    </a:cubicBezTo>
                    <a:lnTo>
                      <a:pt x="0" y="6155"/>
                    </a:lnTo>
                    <a:cubicBezTo>
                      <a:pt x="0" y="6224"/>
                      <a:pt x="57" y="6281"/>
                      <a:pt x="126" y="6281"/>
                    </a:cubicBezTo>
                    <a:cubicBezTo>
                      <a:pt x="195" y="6281"/>
                      <a:pt x="251" y="6226"/>
                      <a:pt x="253" y="6155"/>
                    </a:cubicBezTo>
                    <a:lnTo>
                      <a:pt x="253" y="127"/>
                    </a:lnTo>
                    <a:cubicBezTo>
                      <a:pt x="253" y="58"/>
                      <a:pt x="195" y="1"/>
                      <a:pt x="1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51" name="Google Shape;1351;p37"/>
              <p:cNvSpPr/>
              <p:nvPr/>
            </p:nvSpPr>
            <p:spPr>
              <a:xfrm>
                <a:off x="8034500" y="2398150"/>
                <a:ext cx="6275" cy="15697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6279" extrusionOk="0">
                    <a:moveTo>
                      <a:pt x="124" y="0"/>
                    </a:moveTo>
                    <a:cubicBezTo>
                      <a:pt x="55" y="0"/>
                      <a:pt x="0" y="55"/>
                      <a:pt x="0" y="124"/>
                    </a:cubicBezTo>
                    <a:lnTo>
                      <a:pt x="0" y="6153"/>
                    </a:lnTo>
                    <a:cubicBezTo>
                      <a:pt x="0" y="6222"/>
                      <a:pt x="55" y="6279"/>
                      <a:pt x="124" y="6279"/>
                    </a:cubicBezTo>
                    <a:cubicBezTo>
                      <a:pt x="193" y="6279"/>
                      <a:pt x="250" y="6222"/>
                      <a:pt x="250" y="6153"/>
                    </a:cubicBezTo>
                    <a:lnTo>
                      <a:pt x="250" y="124"/>
                    </a:lnTo>
                    <a:cubicBezTo>
                      <a:pt x="250" y="55"/>
                      <a:pt x="193" y="0"/>
                      <a:pt x="1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52" name="Google Shape;1352;p37"/>
              <p:cNvSpPr/>
              <p:nvPr/>
            </p:nvSpPr>
            <p:spPr>
              <a:xfrm>
                <a:off x="8069750" y="2398150"/>
                <a:ext cx="6275" cy="15697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6279" extrusionOk="0">
                    <a:moveTo>
                      <a:pt x="125" y="0"/>
                    </a:moveTo>
                    <a:cubicBezTo>
                      <a:pt x="56" y="0"/>
                      <a:pt x="1" y="55"/>
                      <a:pt x="1" y="124"/>
                    </a:cubicBezTo>
                    <a:lnTo>
                      <a:pt x="1" y="6153"/>
                    </a:lnTo>
                    <a:cubicBezTo>
                      <a:pt x="1" y="6222"/>
                      <a:pt x="58" y="6279"/>
                      <a:pt x="125" y="6279"/>
                    </a:cubicBezTo>
                    <a:cubicBezTo>
                      <a:pt x="196" y="6279"/>
                      <a:pt x="251" y="6222"/>
                      <a:pt x="251" y="6153"/>
                    </a:cubicBezTo>
                    <a:lnTo>
                      <a:pt x="251" y="124"/>
                    </a:lnTo>
                    <a:cubicBezTo>
                      <a:pt x="251" y="55"/>
                      <a:pt x="196" y="0"/>
                      <a:pt x="1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53" name="Google Shape;1353;p37"/>
              <p:cNvSpPr/>
              <p:nvPr/>
            </p:nvSpPr>
            <p:spPr>
              <a:xfrm>
                <a:off x="8105075" y="2398150"/>
                <a:ext cx="6325" cy="156975"/>
              </a:xfrm>
              <a:custGeom>
                <a:avLst/>
                <a:gdLst/>
                <a:ahLst/>
                <a:cxnLst/>
                <a:rect l="l" t="t" r="r" b="b"/>
                <a:pathLst>
                  <a:path w="253" h="6279" extrusionOk="0">
                    <a:moveTo>
                      <a:pt x="126" y="0"/>
                    </a:moveTo>
                    <a:cubicBezTo>
                      <a:pt x="57" y="0"/>
                      <a:pt x="0" y="55"/>
                      <a:pt x="0" y="124"/>
                    </a:cubicBezTo>
                    <a:lnTo>
                      <a:pt x="0" y="6153"/>
                    </a:lnTo>
                    <a:cubicBezTo>
                      <a:pt x="0" y="6222"/>
                      <a:pt x="57" y="6279"/>
                      <a:pt x="126" y="6279"/>
                    </a:cubicBezTo>
                    <a:cubicBezTo>
                      <a:pt x="195" y="6279"/>
                      <a:pt x="251" y="6222"/>
                      <a:pt x="253" y="6153"/>
                    </a:cubicBezTo>
                    <a:lnTo>
                      <a:pt x="253" y="124"/>
                    </a:lnTo>
                    <a:cubicBezTo>
                      <a:pt x="253" y="55"/>
                      <a:pt x="195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54" name="Google Shape;1354;p37"/>
              <p:cNvSpPr/>
              <p:nvPr/>
            </p:nvSpPr>
            <p:spPr>
              <a:xfrm>
                <a:off x="8034500" y="2586575"/>
                <a:ext cx="6275" cy="5942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377" extrusionOk="0">
                    <a:moveTo>
                      <a:pt x="124" y="1"/>
                    </a:moveTo>
                    <a:cubicBezTo>
                      <a:pt x="55" y="1"/>
                      <a:pt x="0" y="56"/>
                      <a:pt x="0" y="127"/>
                    </a:cubicBezTo>
                    <a:lnTo>
                      <a:pt x="0" y="2251"/>
                    </a:lnTo>
                    <a:cubicBezTo>
                      <a:pt x="0" y="2320"/>
                      <a:pt x="55" y="2377"/>
                      <a:pt x="124" y="2377"/>
                    </a:cubicBezTo>
                    <a:cubicBezTo>
                      <a:pt x="193" y="2377"/>
                      <a:pt x="250" y="2324"/>
                      <a:pt x="250" y="2251"/>
                    </a:cubicBezTo>
                    <a:lnTo>
                      <a:pt x="250" y="127"/>
                    </a:lnTo>
                    <a:cubicBezTo>
                      <a:pt x="250" y="58"/>
                      <a:pt x="193" y="1"/>
                      <a:pt x="1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55" name="Google Shape;1355;p37"/>
              <p:cNvSpPr/>
              <p:nvPr/>
            </p:nvSpPr>
            <p:spPr>
              <a:xfrm>
                <a:off x="7999175" y="2021100"/>
                <a:ext cx="6325" cy="157000"/>
              </a:xfrm>
              <a:custGeom>
                <a:avLst/>
                <a:gdLst/>
                <a:ahLst/>
                <a:cxnLst/>
                <a:rect l="l" t="t" r="r" b="b"/>
                <a:pathLst>
                  <a:path w="253" h="6280" extrusionOk="0">
                    <a:moveTo>
                      <a:pt x="127" y="1"/>
                    </a:moveTo>
                    <a:cubicBezTo>
                      <a:pt x="58" y="1"/>
                      <a:pt x="1" y="56"/>
                      <a:pt x="1" y="125"/>
                    </a:cubicBezTo>
                    <a:lnTo>
                      <a:pt x="1" y="6154"/>
                    </a:lnTo>
                    <a:cubicBezTo>
                      <a:pt x="1" y="6223"/>
                      <a:pt x="58" y="6280"/>
                      <a:pt x="127" y="6280"/>
                    </a:cubicBezTo>
                    <a:cubicBezTo>
                      <a:pt x="196" y="6280"/>
                      <a:pt x="251" y="6227"/>
                      <a:pt x="253" y="6154"/>
                    </a:cubicBezTo>
                    <a:lnTo>
                      <a:pt x="253" y="125"/>
                    </a:lnTo>
                    <a:cubicBezTo>
                      <a:pt x="253" y="56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56" name="Google Shape;1356;p37"/>
              <p:cNvSpPr/>
              <p:nvPr/>
            </p:nvSpPr>
            <p:spPr>
              <a:xfrm>
                <a:off x="7999175" y="2209600"/>
                <a:ext cx="6325" cy="157050"/>
              </a:xfrm>
              <a:custGeom>
                <a:avLst/>
                <a:gdLst/>
                <a:ahLst/>
                <a:cxnLst/>
                <a:rect l="l" t="t" r="r" b="b"/>
                <a:pathLst>
                  <a:path w="253" h="6282" extrusionOk="0">
                    <a:moveTo>
                      <a:pt x="127" y="1"/>
                    </a:moveTo>
                    <a:cubicBezTo>
                      <a:pt x="58" y="1"/>
                      <a:pt x="1" y="58"/>
                      <a:pt x="1" y="127"/>
                    </a:cubicBezTo>
                    <a:lnTo>
                      <a:pt x="1" y="6155"/>
                    </a:lnTo>
                    <a:cubicBezTo>
                      <a:pt x="1" y="6224"/>
                      <a:pt x="58" y="6281"/>
                      <a:pt x="127" y="6281"/>
                    </a:cubicBezTo>
                    <a:cubicBezTo>
                      <a:pt x="196" y="6281"/>
                      <a:pt x="251" y="6226"/>
                      <a:pt x="253" y="6155"/>
                    </a:cubicBezTo>
                    <a:lnTo>
                      <a:pt x="253" y="127"/>
                    </a:lnTo>
                    <a:cubicBezTo>
                      <a:pt x="253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57" name="Google Shape;1357;p37"/>
              <p:cNvSpPr/>
              <p:nvPr/>
            </p:nvSpPr>
            <p:spPr>
              <a:xfrm>
                <a:off x="7999175" y="2398150"/>
                <a:ext cx="6325" cy="156975"/>
              </a:xfrm>
              <a:custGeom>
                <a:avLst/>
                <a:gdLst/>
                <a:ahLst/>
                <a:cxnLst/>
                <a:rect l="l" t="t" r="r" b="b"/>
                <a:pathLst>
                  <a:path w="253" h="6279" extrusionOk="0">
                    <a:moveTo>
                      <a:pt x="127" y="0"/>
                    </a:moveTo>
                    <a:cubicBezTo>
                      <a:pt x="58" y="0"/>
                      <a:pt x="1" y="55"/>
                      <a:pt x="1" y="124"/>
                    </a:cubicBezTo>
                    <a:lnTo>
                      <a:pt x="1" y="6153"/>
                    </a:lnTo>
                    <a:cubicBezTo>
                      <a:pt x="1" y="6222"/>
                      <a:pt x="58" y="6279"/>
                      <a:pt x="127" y="6279"/>
                    </a:cubicBezTo>
                    <a:cubicBezTo>
                      <a:pt x="196" y="6279"/>
                      <a:pt x="251" y="6222"/>
                      <a:pt x="253" y="6153"/>
                    </a:cubicBezTo>
                    <a:lnTo>
                      <a:pt x="253" y="124"/>
                    </a:lnTo>
                    <a:cubicBezTo>
                      <a:pt x="253" y="55"/>
                      <a:pt x="196" y="0"/>
                      <a:pt x="1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58" name="Google Shape;1358;p37"/>
              <p:cNvSpPr/>
              <p:nvPr/>
            </p:nvSpPr>
            <p:spPr>
              <a:xfrm>
                <a:off x="7999175" y="2586575"/>
                <a:ext cx="6325" cy="59425"/>
              </a:xfrm>
              <a:custGeom>
                <a:avLst/>
                <a:gdLst/>
                <a:ahLst/>
                <a:cxnLst/>
                <a:rect l="l" t="t" r="r" b="b"/>
                <a:pathLst>
                  <a:path w="253" h="2377" extrusionOk="0">
                    <a:moveTo>
                      <a:pt x="127" y="1"/>
                    </a:moveTo>
                    <a:cubicBezTo>
                      <a:pt x="58" y="1"/>
                      <a:pt x="1" y="56"/>
                      <a:pt x="1" y="127"/>
                    </a:cubicBezTo>
                    <a:lnTo>
                      <a:pt x="1" y="2251"/>
                    </a:lnTo>
                    <a:cubicBezTo>
                      <a:pt x="1" y="2320"/>
                      <a:pt x="58" y="2377"/>
                      <a:pt x="127" y="2377"/>
                    </a:cubicBezTo>
                    <a:cubicBezTo>
                      <a:pt x="196" y="2377"/>
                      <a:pt x="251" y="2324"/>
                      <a:pt x="253" y="2251"/>
                    </a:cubicBezTo>
                    <a:lnTo>
                      <a:pt x="253" y="127"/>
                    </a:lnTo>
                    <a:cubicBezTo>
                      <a:pt x="253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59" name="Google Shape;1359;p37"/>
              <p:cNvSpPr/>
              <p:nvPr/>
            </p:nvSpPr>
            <p:spPr>
              <a:xfrm>
                <a:off x="8069750" y="2586575"/>
                <a:ext cx="6275" cy="5942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377" extrusionOk="0">
                    <a:moveTo>
                      <a:pt x="125" y="1"/>
                    </a:moveTo>
                    <a:cubicBezTo>
                      <a:pt x="56" y="1"/>
                      <a:pt x="1" y="56"/>
                      <a:pt x="1" y="127"/>
                    </a:cubicBezTo>
                    <a:lnTo>
                      <a:pt x="1" y="2251"/>
                    </a:lnTo>
                    <a:cubicBezTo>
                      <a:pt x="1" y="2320"/>
                      <a:pt x="58" y="2377"/>
                      <a:pt x="125" y="2377"/>
                    </a:cubicBezTo>
                    <a:cubicBezTo>
                      <a:pt x="196" y="2377"/>
                      <a:pt x="251" y="2324"/>
                      <a:pt x="251" y="2251"/>
                    </a:cubicBezTo>
                    <a:lnTo>
                      <a:pt x="251" y="127"/>
                    </a:lnTo>
                    <a:cubicBezTo>
                      <a:pt x="251" y="58"/>
                      <a:pt x="196" y="1"/>
                      <a:pt x="1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60" name="Google Shape;1360;p37"/>
              <p:cNvSpPr/>
              <p:nvPr/>
            </p:nvSpPr>
            <p:spPr>
              <a:xfrm>
                <a:off x="8105075" y="2586575"/>
                <a:ext cx="6325" cy="59425"/>
              </a:xfrm>
              <a:custGeom>
                <a:avLst/>
                <a:gdLst/>
                <a:ahLst/>
                <a:cxnLst/>
                <a:rect l="l" t="t" r="r" b="b"/>
                <a:pathLst>
                  <a:path w="253" h="2377" extrusionOk="0">
                    <a:moveTo>
                      <a:pt x="126" y="1"/>
                    </a:moveTo>
                    <a:cubicBezTo>
                      <a:pt x="57" y="1"/>
                      <a:pt x="0" y="56"/>
                      <a:pt x="0" y="127"/>
                    </a:cubicBezTo>
                    <a:lnTo>
                      <a:pt x="0" y="2251"/>
                    </a:lnTo>
                    <a:cubicBezTo>
                      <a:pt x="0" y="2320"/>
                      <a:pt x="57" y="2377"/>
                      <a:pt x="126" y="2377"/>
                    </a:cubicBezTo>
                    <a:cubicBezTo>
                      <a:pt x="195" y="2377"/>
                      <a:pt x="251" y="2324"/>
                      <a:pt x="253" y="2251"/>
                    </a:cubicBezTo>
                    <a:lnTo>
                      <a:pt x="253" y="127"/>
                    </a:lnTo>
                    <a:cubicBezTo>
                      <a:pt x="253" y="58"/>
                      <a:pt x="195" y="1"/>
                      <a:pt x="1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61" name="Google Shape;1361;p37"/>
              <p:cNvSpPr/>
              <p:nvPr/>
            </p:nvSpPr>
            <p:spPr>
              <a:xfrm>
                <a:off x="8140375" y="2021100"/>
                <a:ext cx="6300" cy="1570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6280" extrusionOk="0">
                    <a:moveTo>
                      <a:pt x="125" y="1"/>
                    </a:moveTo>
                    <a:cubicBezTo>
                      <a:pt x="56" y="1"/>
                      <a:pt x="1" y="56"/>
                      <a:pt x="1" y="125"/>
                    </a:cubicBezTo>
                    <a:lnTo>
                      <a:pt x="1" y="6154"/>
                    </a:lnTo>
                    <a:cubicBezTo>
                      <a:pt x="1" y="6223"/>
                      <a:pt x="56" y="6280"/>
                      <a:pt x="125" y="6280"/>
                    </a:cubicBezTo>
                    <a:cubicBezTo>
                      <a:pt x="194" y="6280"/>
                      <a:pt x="251" y="6227"/>
                      <a:pt x="251" y="6154"/>
                    </a:cubicBezTo>
                    <a:lnTo>
                      <a:pt x="251" y="125"/>
                    </a:lnTo>
                    <a:cubicBezTo>
                      <a:pt x="251" y="56"/>
                      <a:pt x="194" y="1"/>
                      <a:pt x="1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62" name="Google Shape;1362;p37"/>
              <p:cNvSpPr/>
              <p:nvPr/>
            </p:nvSpPr>
            <p:spPr>
              <a:xfrm>
                <a:off x="8140375" y="2209600"/>
                <a:ext cx="6300" cy="15705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6282" extrusionOk="0">
                    <a:moveTo>
                      <a:pt x="125" y="1"/>
                    </a:moveTo>
                    <a:cubicBezTo>
                      <a:pt x="56" y="1"/>
                      <a:pt x="1" y="58"/>
                      <a:pt x="1" y="127"/>
                    </a:cubicBezTo>
                    <a:lnTo>
                      <a:pt x="1" y="6155"/>
                    </a:lnTo>
                    <a:cubicBezTo>
                      <a:pt x="1" y="6224"/>
                      <a:pt x="56" y="6281"/>
                      <a:pt x="125" y="6281"/>
                    </a:cubicBezTo>
                    <a:cubicBezTo>
                      <a:pt x="194" y="6281"/>
                      <a:pt x="251" y="6226"/>
                      <a:pt x="251" y="6155"/>
                    </a:cubicBezTo>
                    <a:lnTo>
                      <a:pt x="251" y="127"/>
                    </a:lnTo>
                    <a:cubicBezTo>
                      <a:pt x="251" y="58"/>
                      <a:pt x="194" y="1"/>
                      <a:pt x="1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63" name="Google Shape;1363;p37"/>
              <p:cNvSpPr/>
              <p:nvPr/>
            </p:nvSpPr>
            <p:spPr>
              <a:xfrm>
                <a:off x="8140375" y="2398150"/>
                <a:ext cx="6300" cy="156975"/>
              </a:xfrm>
              <a:custGeom>
                <a:avLst/>
                <a:gdLst/>
                <a:ahLst/>
                <a:cxnLst/>
                <a:rect l="l" t="t" r="r" b="b"/>
                <a:pathLst>
                  <a:path w="252" h="6279" extrusionOk="0">
                    <a:moveTo>
                      <a:pt x="125" y="0"/>
                    </a:moveTo>
                    <a:cubicBezTo>
                      <a:pt x="56" y="0"/>
                      <a:pt x="1" y="55"/>
                      <a:pt x="1" y="124"/>
                    </a:cubicBezTo>
                    <a:lnTo>
                      <a:pt x="1" y="6153"/>
                    </a:lnTo>
                    <a:cubicBezTo>
                      <a:pt x="1" y="6222"/>
                      <a:pt x="56" y="6279"/>
                      <a:pt x="125" y="6279"/>
                    </a:cubicBezTo>
                    <a:cubicBezTo>
                      <a:pt x="194" y="6279"/>
                      <a:pt x="251" y="6222"/>
                      <a:pt x="251" y="6153"/>
                    </a:cubicBezTo>
                    <a:lnTo>
                      <a:pt x="251" y="124"/>
                    </a:lnTo>
                    <a:cubicBezTo>
                      <a:pt x="251" y="55"/>
                      <a:pt x="194" y="0"/>
                      <a:pt x="1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64" name="Google Shape;1364;p37"/>
              <p:cNvSpPr/>
              <p:nvPr/>
            </p:nvSpPr>
            <p:spPr>
              <a:xfrm>
                <a:off x="8140375" y="2586575"/>
                <a:ext cx="6300" cy="59425"/>
              </a:xfrm>
              <a:custGeom>
                <a:avLst/>
                <a:gdLst/>
                <a:ahLst/>
                <a:cxnLst/>
                <a:rect l="l" t="t" r="r" b="b"/>
                <a:pathLst>
                  <a:path w="252" h="2377" extrusionOk="0">
                    <a:moveTo>
                      <a:pt x="125" y="1"/>
                    </a:moveTo>
                    <a:cubicBezTo>
                      <a:pt x="56" y="1"/>
                      <a:pt x="1" y="56"/>
                      <a:pt x="1" y="127"/>
                    </a:cubicBezTo>
                    <a:lnTo>
                      <a:pt x="1" y="2251"/>
                    </a:lnTo>
                    <a:cubicBezTo>
                      <a:pt x="1" y="2320"/>
                      <a:pt x="56" y="2377"/>
                      <a:pt x="125" y="2377"/>
                    </a:cubicBezTo>
                    <a:cubicBezTo>
                      <a:pt x="194" y="2377"/>
                      <a:pt x="251" y="2324"/>
                      <a:pt x="251" y="2251"/>
                    </a:cubicBezTo>
                    <a:lnTo>
                      <a:pt x="251" y="127"/>
                    </a:lnTo>
                    <a:cubicBezTo>
                      <a:pt x="251" y="58"/>
                      <a:pt x="194" y="1"/>
                      <a:pt x="1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65" name="Google Shape;1365;p37"/>
            <p:cNvGrpSpPr/>
            <p:nvPr/>
          </p:nvGrpSpPr>
          <p:grpSpPr>
            <a:xfrm>
              <a:off x="7878600" y="4041173"/>
              <a:ext cx="545400" cy="559811"/>
              <a:chOff x="7098775" y="4053873"/>
              <a:chExt cx="545400" cy="559811"/>
            </a:xfrm>
          </p:grpSpPr>
          <p:grpSp>
            <p:nvGrpSpPr>
              <p:cNvPr id="1366" name="Google Shape;1366;p37"/>
              <p:cNvGrpSpPr/>
              <p:nvPr/>
            </p:nvGrpSpPr>
            <p:grpSpPr>
              <a:xfrm>
                <a:off x="7128000" y="4152875"/>
                <a:ext cx="198650" cy="450625"/>
                <a:chOff x="4668225" y="1611725"/>
                <a:chExt cx="198650" cy="450625"/>
              </a:xfrm>
            </p:grpSpPr>
            <p:sp>
              <p:nvSpPr>
                <p:cNvPr id="1367" name="Google Shape;1367;p37"/>
                <p:cNvSpPr/>
                <p:nvPr/>
              </p:nvSpPr>
              <p:spPr>
                <a:xfrm>
                  <a:off x="4668225" y="1611725"/>
                  <a:ext cx="198650" cy="36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46" h="14436" extrusionOk="0">
                      <a:moveTo>
                        <a:pt x="3974" y="0"/>
                      </a:moveTo>
                      <a:cubicBezTo>
                        <a:pt x="2329" y="0"/>
                        <a:pt x="995" y="1563"/>
                        <a:pt x="995" y="3487"/>
                      </a:cubicBezTo>
                      <a:cubicBezTo>
                        <a:pt x="995" y="3655"/>
                        <a:pt x="1005" y="3820"/>
                        <a:pt x="1025" y="3980"/>
                      </a:cubicBezTo>
                      <a:cubicBezTo>
                        <a:pt x="1062" y="4279"/>
                        <a:pt x="989" y="4577"/>
                        <a:pt x="814" y="4821"/>
                      </a:cubicBezTo>
                      <a:cubicBezTo>
                        <a:pt x="304" y="5527"/>
                        <a:pt x="0" y="6409"/>
                        <a:pt x="0" y="7367"/>
                      </a:cubicBezTo>
                      <a:cubicBezTo>
                        <a:pt x="0" y="8293"/>
                        <a:pt x="286" y="9148"/>
                        <a:pt x="767" y="9845"/>
                      </a:cubicBezTo>
                      <a:cubicBezTo>
                        <a:pt x="942" y="10095"/>
                        <a:pt x="1023" y="10397"/>
                        <a:pt x="1003" y="10702"/>
                      </a:cubicBezTo>
                      <a:cubicBezTo>
                        <a:pt x="999" y="10783"/>
                        <a:pt x="995" y="10864"/>
                        <a:pt x="995" y="10948"/>
                      </a:cubicBezTo>
                      <a:cubicBezTo>
                        <a:pt x="995" y="12873"/>
                        <a:pt x="2329" y="14435"/>
                        <a:pt x="3974" y="14435"/>
                      </a:cubicBezTo>
                      <a:cubicBezTo>
                        <a:pt x="5619" y="14435"/>
                        <a:pt x="6951" y="12873"/>
                        <a:pt x="6951" y="10948"/>
                      </a:cubicBezTo>
                      <a:cubicBezTo>
                        <a:pt x="6951" y="10864"/>
                        <a:pt x="6947" y="10783"/>
                        <a:pt x="6943" y="10702"/>
                      </a:cubicBezTo>
                      <a:cubicBezTo>
                        <a:pt x="6923" y="10397"/>
                        <a:pt x="7008" y="10095"/>
                        <a:pt x="7179" y="9845"/>
                      </a:cubicBezTo>
                      <a:cubicBezTo>
                        <a:pt x="7660" y="9148"/>
                        <a:pt x="7946" y="8293"/>
                        <a:pt x="7946" y="7367"/>
                      </a:cubicBezTo>
                      <a:cubicBezTo>
                        <a:pt x="7946" y="6409"/>
                        <a:pt x="7642" y="5527"/>
                        <a:pt x="7132" y="4821"/>
                      </a:cubicBezTo>
                      <a:cubicBezTo>
                        <a:pt x="6959" y="4577"/>
                        <a:pt x="6884" y="4279"/>
                        <a:pt x="6921" y="3980"/>
                      </a:cubicBezTo>
                      <a:cubicBezTo>
                        <a:pt x="6941" y="3820"/>
                        <a:pt x="6951" y="3655"/>
                        <a:pt x="6951" y="3487"/>
                      </a:cubicBezTo>
                      <a:cubicBezTo>
                        <a:pt x="6951" y="1563"/>
                        <a:pt x="5617" y="0"/>
                        <a:pt x="397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8" name="Google Shape;1368;p37"/>
                <p:cNvSpPr/>
                <p:nvPr/>
              </p:nvSpPr>
              <p:spPr>
                <a:xfrm>
                  <a:off x="4759250" y="1700425"/>
                  <a:ext cx="8250" cy="36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" h="14477" extrusionOk="0">
                      <a:moveTo>
                        <a:pt x="0" y="1"/>
                      </a:moveTo>
                      <a:lnTo>
                        <a:pt x="0" y="14477"/>
                      </a:lnTo>
                      <a:lnTo>
                        <a:pt x="329" y="14477"/>
                      </a:lnTo>
                      <a:lnTo>
                        <a:pt x="329" y="1"/>
                      </a:lnTo>
                      <a:close/>
                    </a:path>
                  </a:pathLst>
                </a:custGeom>
                <a:solidFill>
                  <a:srgbClr val="412B6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9" name="Google Shape;1369;p37"/>
                <p:cNvSpPr/>
                <p:nvPr/>
              </p:nvSpPr>
              <p:spPr>
                <a:xfrm>
                  <a:off x="4726350" y="1746275"/>
                  <a:ext cx="40250" cy="44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0" h="1786" extrusionOk="0">
                      <a:moveTo>
                        <a:pt x="250" y="1"/>
                      </a:moveTo>
                      <a:lnTo>
                        <a:pt x="0" y="217"/>
                      </a:lnTo>
                      <a:lnTo>
                        <a:pt x="1361" y="1786"/>
                      </a:lnTo>
                      <a:lnTo>
                        <a:pt x="1610" y="1569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rgbClr val="412B6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70" name="Google Shape;1370;p37"/>
                <p:cNvSpPr/>
                <p:nvPr/>
              </p:nvSpPr>
              <p:spPr>
                <a:xfrm>
                  <a:off x="4760325" y="1810950"/>
                  <a:ext cx="48200" cy="4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8" h="1926" extrusionOk="0">
                      <a:moveTo>
                        <a:pt x="1693" y="0"/>
                      </a:moveTo>
                      <a:lnTo>
                        <a:pt x="0" y="1693"/>
                      </a:lnTo>
                      <a:lnTo>
                        <a:pt x="233" y="1925"/>
                      </a:lnTo>
                      <a:lnTo>
                        <a:pt x="1927" y="233"/>
                      </a:lnTo>
                      <a:lnTo>
                        <a:pt x="1693" y="0"/>
                      </a:lnTo>
                      <a:close/>
                    </a:path>
                  </a:pathLst>
                </a:custGeom>
                <a:solidFill>
                  <a:srgbClr val="412B6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71" name="Google Shape;1371;p37"/>
              <p:cNvGrpSpPr/>
              <p:nvPr/>
            </p:nvGrpSpPr>
            <p:grpSpPr>
              <a:xfrm>
                <a:off x="7391262" y="4053873"/>
                <a:ext cx="246783" cy="559811"/>
                <a:chOff x="4668225" y="1611725"/>
                <a:chExt cx="198650" cy="450625"/>
              </a:xfrm>
            </p:grpSpPr>
            <p:sp>
              <p:nvSpPr>
                <p:cNvPr id="1372" name="Google Shape;1372;p37"/>
                <p:cNvSpPr/>
                <p:nvPr/>
              </p:nvSpPr>
              <p:spPr>
                <a:xfrm>
                  <a:off x="4668225" y="1611725"/>
                  <a:ext cx="198650" cy="36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46" h="14436" extrusionOk="0">
                      <a:moveTo>
                        <a:pt x="3974" y="0"/>
                      </a:moveTo>
                      <a:cubicBezTo>
                        <a:pt x="2329" y="0"/>
                        <a:pt x="995" y="1563"/>
                        <a:pt x="995" y="3487"/>
                      </a:cubicBezTo>
                      <a:cubicBezTo>
                        <a:pt x="995" y="3655"/>
                        <a:pt x="1005" y="3820"/>
                        <a:pt x="1025" y="3980"/>
                      </a:cubicBezTo>
                      <a:cubicBezTo>
                        <a:pt x="1062" y="4279"/>
                        <a:pt x="989" y="4577"/>
                        <a:pt x="814" y="4821"/>
                      </a:cubicBezTo>
                      <a:cubicBezTo>
                        <a:pt x="304" y="5527"/>
                        <a:pt x="0" y="6409"/>
                        <a:pt x="0" y="7367"/>
                      </a:cubicBezTo>
                      <a:cubicBezTo>
                        <a:pt x="0" y="8293"/>
                        <a:pt x="286" y="9148"/>
                        <a:pt x="767" y="9845"/>
                      </a:cubicBezTo>
                      <a:cubicBezTo>
                        <a:pt x="942" y="10095"/>
                        <a:pt x="1023" y="10397"/>
                        <a:pt x="1003" y="10702"/>
                      </a:cubicBezTo>
                      <a:cubicBezTo>
                        <a:pt x="999" y="10783"/>
                        <a:pt x="995" y="10864"/>
                        <a:pt x="995" y="10948"/>
                      </a:cubicBezTo>
                      <a:cubicBezTo>
                        <a:pt x="995" y="12873"/>
                        <a:pt x="2329" y="14435"/>
                        <a:pt x="3974" y="14435"/>
                      </a:cubicBezTo>
                      <a:cubicBezTo>
                        <a:pt x="5619" y="14435"/>
                        <a:pt x="6951" y="12873"/>
                        <a:pt x="6951" y="10948"/>
                      </a:cubicBezTo>
                      <a:cubicBezTo>
                        <a:pt x="6951" y="10864"/>
                        <a:pt x="6947" y="10783"/>
                        <a:pt x="6943" y="10702"/>
                      </a:cubicBezTo>
                      <a:cubicBezTo>
                        <a:pt x="6923" y="10397"/>
                        <a:pt x="7008" y="10095"/>
                        <a:pt x="7179" y="9845"/>
                      </a:cubicBezTo>
                      <a:cubicBezTo>
                        <a:pt x="7660" y="9148"/>
                        <a:pt x="7946" y="8293"/>
                        <a:pt x="7946" y="7367"/>
                      </a:cubicBezTo>
                      <a:cubicBezTo>
                        <a:pt x="7946" y="6409"/>
                        <a:pt x="7642" y="5527"/>
                        <a:pt x="7132" y="4821"/>
                      </a:cubicBezTo>
                      <a:cubicBezTo>
                        <a:pt x="6959" y="4577"/>
                        <a:pt x="6884" y="4279"/>
                        <a:pt x="6921" y="3980"/>
                      </a:cubicBezTo>
                      <a:cubicBezTo>
                        <a:pt x="6941" y="3820"/>
                        <a:pt x="6951" y="3655"/>
                        <a:pt x="6951" y="3487"/>
                      </a:cubicBezTo>
                      <a:cubicBezTo>
                        <a:pt x="6951" y="1563"/>
                        <a:pt x="5617" y="0"/>
                        <a:pt x="397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73" name="Google Shape;1373;p37"/>
                <p:cNvSpPr/>
                <p:nvPr/>
              </p:nvSpPr>
              <p:spPr>
                <a:xfrm>
                  <a:off x="4759250" y="1700425"/>
                  <a:ext cx="8250" cy="36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" h="14477" extrusionOk="0">
                      <a:moveTo>
                        <a:pt x="0" y="1"/>
                      </a:moveTo>
                      <a:lnTo>
                        <a:pt x="0" y="14477"/>
                      </a:lnTo>
                      <a:lnTo>
                        <a:pt x="329" y="14477"/>
                      </a:lnTo>
                      <a:lnTo>
                        <a:pt x="329" y="1"/>
                      </a:lnTo>
                      <a:close/>
                    </a:path>
                  </a:pathLst>
                </a:custGeom>
                <a:solidFill>
                  <a:srgbClr val="412B6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74" name="Google Shape;1374;p37"/>
                <p:cNvSpPr/>
                <p:nvPr/>
              </p:nvSpPr>
              <p:spPr>
                <a:xfrm>
                  <a:off x="4726350" y="1746275"/>
                  <a:ext cx="40250" cy="44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0" h="1786" extrusionOk="0">
                      <a:moveTo>
                        <a:pt x="250" y="1"/>
                      </a:moveTo>
                      <a:lnTo>
                        <a:pt x="0" y="217"/>
                      </a:lnTo>
                      <a:lnTo>
                        <a:pt x="1361" y="1786"/>
                      </a:lnTo>
                      <a:lnTo>
                        <a:pt x="1610" y="1569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rgbClr val="412B6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75" name="Google Shape;1375;p37"/>
                <p:cNvSpPr/>
                <p:nvPr/>
              </p:nvSpPr>
              <p:spPr>
                <a:xfrm>
                  <a:off x="4760325" y="1810950"/>
                  <a:ext cx="48200" cy="4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8" h="1926" extrusionOk="0">
                      <a:moveTo>
                        <a:pt x="1693" y="0"/>
                      </a:moveTo>
                      <a:lnTo>
                        <a:pt x="0" y="1693"/>
                      </a:lnTo>
                      <a:lnTo>
                        <a:pt x="233" y="1925"/>
                      </a:lnTo>
                      <a:lnTo>
                        <a:pt x="1927" y="233"/>
                      </a:lnTo>
                      <a:lnTo>
                        <a:pt x="1693" y="0"/>
                      </a:lnTo>
                      <a:close/>
                    </a:path>
                  </a:pathLst>
                </a:custGeom>
                <a:solidFill>
                  <a:srgbClr val="412B6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376" name="Google Shape;1376;p37"/>
              <p:cNvCxnSpPr/>
              <p:nvPr/>
            </p:nvCxnSpPr>
            <p:spPr>
              <a:xfrm>
                <a:off x="7098775" y="4608350"/>
                <a:ext cx="54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77" name="Google Shape;1377;p37"/>
            <p:cNvGrpSpPr/>
            <p:nvPr/>
          </p:nvGrpSpPr>
          <p:grpSpPr>
            <a:xfrm>
              <a:off x="6433375" y="4041173"/>
              <a:ext cx="545400" cy="559811"/>
              <a:chOff x="7098775" y="4053873"/>
              <a:chExt cx="545400" cy="559811"/>
            </a:xfrm>
          </p:grpSpPr>
          <p:grpSp>
            <p:nvGrpSpPr>
              <p:cNvPr id="1378" name="Google Shape;1378;p37"/>
              <p:cNvGrpSpPr/>
              <p:nvPr/>
            </p:nvGrpSpPr>
            <p:grpSpPr>
              <a:xfrm>
                <a:off x="7128000" y="4152875"/>
                <a:ext cx="198650" cy="450625"/>
                <a:chOff x="4668225" y="1611725"/>
                <a:chExt cx="198650" cy="450625"/>
              </a:xfrm>
            </p:grpSpPr>
            <p:sp>
              <p:nvSpPr>
                <p:cNvPr id="1379" name="Google Shape;1379;p37"/>
                <p:cNvSpPr/>
                <p:nvPr/>
              </p:nvSpPr>
              <p:spPr>
                <a:xfrm>
                  <a:off x="4668225" y="1611725"/>
                  <a:ext cx="198650" cy="36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46" h="14436" extrusionOk="0">
                      <a:moveTo>
                        <a:pt x="3974" y="0"/>
                      </a:moveTo>
                      <a:cubicBezTo>
                        <a:pt x="2329" y="0"/>
                        <a:pt x="995" y="1563"/>
                        <a:pt x="995" y="3487"/>
                      </a:cubicBezTo>
                      <a:cubicBezTo>
                        <a:pt x="995" y="3655"/>
                        <a:pt x="1005" y="3820"/>
                        <a:pt x="1025" y="3980"/>
                      </a:cubicBezTo>
                      <a:cubicBezTo>
                        <a:pt x="1062" y="4279"/>
                        <a:pt x="989" y="4577"/>
                        <a:pt x="814" y="4821"/>
                      </a:cubicBezTo>
                      <a:cubicBezTo>
                        <a:pt x="304" y="5527"/>
                        <a:pt x="0" y="6409"/>
                        <a:pt x="0" y="7367"/>
                      </a:cubicBezTo>
                      <a:cubicBezTo>
                        <a:pt x="0" y="8293"/>
                        <a:pt x="286" y="9148"/>
                        <a:pt x="767" y="9845"/>
                      </a:cubicBezTo>
                      <a:cubicBezTo>
                        <a:pt x="942" y="10095"/>
                        <a:pt x="1023" y="10397"/>
                        <a:pt x="1003" y="10702"/>
                      </a:cubicBezTo>
                      <a:cubicBezTo>
                        <a:pt x="999" y="10783"/>
                        <a:pt x="995" y="10864"/>
                        <a:pt x="995" y="10948"/>
                      </a:cubicBezTo>
                      <a:cubicBezTo>
                        <a:pt x="995" y="12873"/>
                        <a:pt x="2329" y="14435"/>
                        <a:pt x="3974" y="14435"/>
                      </a:cubicBezTo>
                      <a:cubicBezTo>
                        <a:pt x="5619" y="14435"/>
                        <a:pt x="6951" y="12873"/>
                        <a:pt x="6951" y="10948"/>
                      </a:cubicBezTo>
                      <a:cubicBezTo>
                        <a:pt x="6951" y="10864"/>
                        <a:pt x="6947" y="10783"/>
                        <a:pt x="6943" y="10702"/>
                      </a:cubicBezTo>
                      <a:cubicBezTo>
                        <a:pt x="6923" y="10397"/>
                        <a:pt x="7008" y="10095"/>
                        <a:pt x="7179" y="9845"/>
                      </a:cubicBezTo>
                      <a:cubicBezTo>
                        <a:pt x="7660" y="9148"/>
                        <a:pt x="7946" y="8293"/>
                        <a:pt x="7946" y="7367"/>
                      </a:cubicBezTo>
                      <a:cubicBezTo>
                        <a:pt x="7946" y="6409"/>
                        <a:pt x="7642" y="5527"/>
                        <a:pt x="7132" y="4821"/>
                      </a:cubicBezTo>
                      <a:cubicBezTo>
                        <a:pt x="6959" y="4577"/>
                        <a:pt x="6884" y="4279"/>
                        <a:pt x="6921" y="3980"/>
                      </a:cubicBezTo>
                      <a:cubicBezTo>
                        <a:pt x="6941" y="3820"/>
                        <a:pt x="6951" y="3655"/>
                        <a:pt x="6951" y="3487"/>
                      </a:cubicBezTo>
                      <a:cubicBezTo>
                        <a:pt x="6951" y="1563"/>
                        <a:pt x="5617" y="0"/>
                        <a:pt x="397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0" name="Google Shape;1380;p37"/>
                <p:cNvSpPr/>
                <p:nvPr/>
              </p:nvSpPr>
              <p:spPr>
                <a:xfrm>
                  <a:off x="4759250" y="1700425"/>
                  <a:ext cx="8250" cy="36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" h="14477" extrusionOk="0">
                      <a:moveTo>
                        <a:pt x="0" y="1"/>
                      </a:moveTo>
                      <a:lnTo>
                        <a:pt x="0" y="14477"/>
                      </a:lnTo>
                      <a:lnTo>
                        <a:pt x="329" y="14477"/>
                      </a:lnTo>
                      <a:lnTo>
                        <a:pt x="329" y="1"/>
                      </a:lnTo>
                      <a:close/>
                    </a:path>
                  </a:pathLst>
                </a:custGeom>
                <a:solidFill>
                  <a:srgbClr val="412B6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1" name="Google Shape;1381;p37"/>
                <p:cNvSpPr/>
                <p:nvPr/>
              </p:nvSpPr>
              <p:spPr>
                <a:xfrm>
                  <a:off x="4726350" y="1746275"/>
                  <a:ext cx="40250" cy="44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0" h="1786" extrusionOk="0">
                      <a:moveTo>
                        <a:pt x="250" y="1"/>
                      </a:moveTo>
                      <a:lnTo>
                        <a:pt x="0" y="217"/>
                      </a:lnTo>
                      <a:lnTo>
                        <a:pt x="1361" y="1786"/>
                      </a:lnTo>
                      <a:lnTo>
                        <a:pt x="1610" y="1569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rgbClr val="412B6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2" name="Google Shape;1382;p37"/>
                <p:cNvSpPr/>
                <p:nvPr/>
              </p:nvSpPr>
              <p:spPr>
                <a:xfrm>
                  <a:off x="4760325" y="1810950"/>
                  <a:ext cx="48200" cy="4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8" h="1926" extrusionOk="0">
                      <a:moveTo>
                        <a:pt x="1693" y="0"/>
                      </a:moveTo>
                      <a:lnTo>
                        <a:pt x="0" y="1693"/>
                      </a:lnTo>
                      <a:lnTo>
                        <a:pt x="233" y="1925"/>
                      </a:lnTo>
                      <a:lnTo>
                        <a:pt x="1927" y="233"/>
                      </a:lnTo>
                      <a:lnTo>
                        <a:pt x="1693" y="0"/>
                      </a:lnTo>
                      <a:close/>
                    </a:path>
                  </a:pathLst>
                </a:custGeom>
                <a:solidFill>
                  <a:srgbClr val="412B6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83" name="Google Shape;1383;p37"/>
              <p:cNvGrpSpPr/>
              <p:nvPr/>
            </p:nvGrpSpPr>
            <p:grpSpPr>
              <a:xfrm>
                <a:off x="7391262" y="4053873"/>
                <a:ext cx="246783" cy="559811"/>
                <a:chOff x="4668225" y="1611725"/>
                <a:chExt cx="198650" cy="450625"/>
              </a:xfrm>
            </p:grpSpPr>
            <p:sp>
              <p:nvSpPr>
                <p:cNvPr id="1384" name="Google Shape;1384;p37"/>
                <p:cNvSpPr/>
                <p:nvPr/>
              </p:nvSpPr>
              <p:spPr>
                <a:xfrm>
                  <a:off x="4668225" y="1611725"/>
                  <a:ext cx="198650" cy="36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46" h="14436" extrusionOk="0">
                      <a:moveTo>
                        <a:pt x="3974" y="0"/>
                      </a:moveTo>
                      <a:cubicBezTo>
                        <a:pt x="2329" y="0"/>
                        <a:pt x="995" y="1563"/>
                        <a:pt x="995" y="3487"/>
                      </a:cubicBezTo>
                      <a:cubicBezTo>
                        <a:pt x="995" y="3655"/>
                        <a:pt x="1005" y="3820"/>
                        <a:pt x="1025" y="3980"/>
                      </a:cubicBezTo>
                      <a:cubicBezTo>
                        <a:pt x="1062" y="4279"/>
                        <a:pt x="989" y="4577"/>
                        <a:pt x="814" y="4821"/>
                      </a:cubicBezTo>
                      <a:cubicBezTo>
                        <a:pt x="304" y="5527"/>
                        <a:pt x="0" y="6409"/>
                        <a:pt x="0" y="7367"/>
                      </a:cubicBezTo>
                      <a:cubicBezTo>
                        <a:pt x="0" y="8293"/>
                        <a:pt x="286" y="9148"/>
                        <a:pt x="767" y="9845"/>
                      </a:cubicBezTo>
                      <a:cubicBezTo>
                        <a:pt x="942" y="10095"/>
                        <a:pt x="1023" y="10397"/>
                        <a:pt x="1003" y="10702"/>
                      </a:cubicBezTo>
                      <a:cubicBezTo>
                        <a:pt x="999" y="10783"/>
                        <a:pt x="995" y="10864"/>
                        <a:pt x="995" y="10948"/>
                      </a:cubicBezTo>
                      <a:cubicBezTo>
                        <a:pt x="995" y="12873"/>
                        <a:pt x="2329" y="14435"/>
                        <a:pt x="3974" y="14435"/>
                      </a:cubicBezTo>
                      <a:cubicBezTo>
                        <a:pt x="5619" y="14435"/>
                        <a:pt x="6951" y="12873"/>
                        <a:pt x="6951" y="10948"/>
                      </a:cubicBezTo>
                      <a:cubicBezTo>
                        <a:pt x="6951" y="10864"/>
                        <a:pt x="6947" y="10783"/>
                        <a:pt x="6943" y="10702"/>
                      </a:cubicBezTo>
                      <a:cubicBezTo>
                        <a:pt x="6923" y="10397"/>
                        <a:pt x="7008" y="10095"/>
                        <a:pt x="7179" y="9845"/>
                      </a:cubicBezTo>
                      <a:cubicBezTo>
                        <a:pt x="7660" y="9148"/>
                        <a:pt x="7946" y="8293"/>
                        <a:pt x="7946" y="7367"/>
                      </a:cubicBezTo>
                      <a:cubicBezTo>
                        <a:pt x="7946" y="6409"/>
                        <a:pt x="7642" y="5527"/>
                        <a:pt x="7132" y="4821"/>
                      </a:cubicBezTo>
                      <a:cubicBezTo>
                        <a:pt x="6959" y="4577"/>
                        <a:pt x="6884" y="4279"/>
                        <a:pt x="6921" y="3980"/>
                      </a:cubicBezTo>
                      <a:cubicBezTo>
                        <a:pt x="6941" y="3820"/>
                        <a:pt x="6951" y="3655"/>
                        <a:pt x="6951" y="3487"/>
                      </a:cubicBezTo>
                      <a:cubicBezTo>
                        <a:pt x="6951" y="1563"/>
                        <a:pt x="5617" y="0"/>
                        <a:pt x="397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5" name="Google Shape;1385;p37"/>
                <p:cNvSpPr/>
                <p:nvPr/>
              </p:nvSpPr>
              <p:spPr>
                <a:xfrm>
                  <a:off x="4759250" y="1700425"/>
                  <a:ext cx="8250" cy="36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" h="14477" extrusionOk="0">
                      <a:moveTo>
                        <a:pt x="0" y="1"/>
                      </a:moveTo>
                      <a:lnTo>
                        <a:pt x="0" y="14477"/>
                      </a:lnTo>
                      <a:lnTo>
                        <a:pt x="329" y="14477"/>
                      </a:lnTo>
                      <a:lnTo>
                        <a:pt x="329" y="1"/>
                      </a:lnTo>
                      <a:close/>
                    </a:path>
                  </a:pathLst>
                </a:custGeom>
                <a:solidFill>
                  <a:srgbClr val="412B6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6" name="Google Shape;1386;p37"/>
                <p:cNvSpPr/>
                <p:nvPr/>
              </p:nvSpPr>
              <p:spPr>
                <a:xfrm>
                  <a:off x="4726350" y="1746275"/>
                  <a:ext cx="40250" cy="44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0" h="1786" extrusionOk="0">
                      <a:moveTo>
                        <a:pt x="250" y="1"/>
                      </a:moveTo>
                      <a:lnTo>
                        <a:pt x="0" y="217"/>
                      </a:lnTo>
                      <a:lnTo>
                        <a:pt x="1361" y="1786"/>
                      </a:lnTo>
                      <a:lnTo>
                        <a:pt x="1610" y="1569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rgbClr val="412B6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7" name="Google Shape;1387;p37"/>
                <p:cNvSpPr/>
                <p:nvPr/>
              </p:nvSpPr>
              <p:spPr>
                <a:xfrm>
                  <a:off x="4760325" y="1810950"/>
                  <a:ext cx="48200" cy="4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8" h="1926" extrusionOk="0">
                      <a:moveTo>
                        <a:pt x="1693" y="0"/>
                      </a:moveTo>
                      <a:lnTo>
                        <a:pt x="0" y="1693"/>
                      </a:lnTo>
                      <a:lnTo>
                        <a:pt x="233" y="1925"/>
                      </a:lnTo>
                      <a:lnTo>
                        <a:pt x="1927" y="233"/>
                      </a:lnTo>
                      <a:lnTo>
                        <a:pt x="1693" y="0"/>
                      </a:lnTo>
                      <a:close/>
                    </a:path>
                  </a:pathLst>
                </a:custGeom>
                <a:solidFill>
                  <a:srgbClr val="412B6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388" name="Google Shape;1388;p37"/>
              <p:cNvCxnSpPr/>
              <p:nvPr/>
            </p:nvCxnSpPr>
            <p:spPr>
              <a:xfrm>
                <a:off x="7098775" y="4608350"/>
                <a:ext cx="54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4" name="Google Shape;2804;p57"/>
          <p:cNvSpPr/>
          <p:nvPr/>
        </p:nvSpPr>
        <p:spPr>
          <a:xfrm>
            <a:off x="7557630" y="3453864"/>
            <a:ext cx="118281" cy="486717"/>
          </a:xfrm>
          <a:custGeom>
            <a:avLst/>
            <a:gdLst/>
            <a:ahLst/>
            <a:cxnLst/>
            <a:rect l="l" t="t" r="r" b="b"/>
            <a:pathLst>
              <a:path w="2576" h="10600" extrusionOk="0">
                <a:moveTo>
                  <a:pt x="0" y="1"/>
                </a:moveTo>
                <a:lnTo>
                  <a:pt x="0" y="10599"/>
                </a:lnTo>
                <a:lnTo>
                  <a:pt x="2575" y="10599"/>
                </a:lnTo>
                <a:lnTo>
                  <a:pt x="257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2805" name="Google Shape;2805;p57"/>
          <p:cNvGrpSpPr/>
          <p:nvPr/>
        </p:nvGrpSpPr>
        <p:grpSpPr>
          <a:xfrm>
            <a:off x="2608618" y="2538702"/>
            <a:ext cx="6974741" cy="3599316"/>
            <a:chOff x="1956463" y="1904026"/>
            <a:chExt cx="5231056" cy="2699487"/>
          </a:xfrm>
        </p:grpSpPr>
        <p:sp>
          <p:nvSpPr>
            <p:cNvPr id="2806" name="Google Shape;2806;p57"/>
            <p:cNvSpPr/>
            <p:nvPr/>
          </p:nvSpPr>
          <p:spPr>
            <a:xfrm>
              <a:off x="5404971" y="3278216"/>
              <a:ext cx="609991" cy="1322572"/>
            </a:xfrm>
            <a:custGeom>
              <a:avLst/>
              <a:gdLst/>
              <a:ahLst/>
              <a:cxnLst/>
              <a:rect l="l" t="t" r="r" b="b"/>
              <a:pathLst>
                <a:path w="17713" h="38405" extrusionOk="0">
                  <a:moveTo>
                    <a:pt x="0" y="1"/>
                  </a:moveTo>
                  <a:lnTo>
                    <a:pt x="0" y="38405"/>
                  </a:lnTo>
                  <a:lnTo>
                    <a:pt x="17713" y="38405"/>
                  </a:lnTo>
                  <a:lnTo>
                    <a:pt x="177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07" name="Google Shape;2807;p57"/>
            <p:cNvSpPr/>
            <p:nvPr/>
          </p:nvSpPr>
          <p:spPr>
            <a:xfrm>
              <a:off x="5544380" y="3156026"/>
              <a:ext cx="329085" cy="153729"/>
            </a:xfrm>
            <a:custGeom>
              <a:avLst/>
              <a:gdLst/>
              <a:ahLst/>
              <a:cxnLst/>
              <a:rect l="l" t="t" r="r" b="b"/>
              <a:pathLst>
                <a:path w="9556" h="4464" extrusionOk="0">
                  <a:moveTo>
                    <a:pt x="0" y="0"/>
                  </a:moveTo>
                  <a:lnTo>
                    <a:pt x="0" y="4464"/>
                  </a:lnTo>
                  <a:lnTo>
                    <a:pt x="9555" y="4464"/>
                  </a:lnTo>
                  <a:lnTo>
                    <a:pt x="95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08" name="Google Shape;2808;p57"/>
            <p:cNvSpPr/>
            <p:nvPr/>
          </p:nvSpPr>
          <p:spPr>
            <a:xfrm>
              <a:off x="5628066" y="2905447"/>
              <a:ext cx="170569" cy="268475"/>
            </a:xfrm>
            <a:custGeom>
              <a:avLst/>
              <a:gdLst/>
              <a:ahLst/>
              <a:cxnLst/>
              <a:rect l="l" t="t" r="r" b="b"/>
              <a:pathLst>
                <a:path w="4953" h="7796" extrusionOk="0">
                  <a:moveTo>
                    <a:pt x="0" y="0"/>
                  </a:moveTo>
                  <a:lnTo>
                    <a:pt x="0" y="7795"/>
                  </a:lnTo>
                  <a:lnTo>
                    <a:pt x="4952" y="7795"/>
                  </a:lnTo>
                  <a:lnTo>
                    <a:pt x="49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09" name="Google Shape;2809;p57"/>
            <p:cNvSpPr/>
            <p:nvPr/>
          </p:nvSpPr>
          <p:spPr>
            <a:xfrm>
              <a:off x="5727319" y="3369687"/>
              <a:ext cx="190715" cy="1123145"/>
            </a:xfrm>
            <a:custGeom>
              <a:avLst/>
              <a:gdLst/>
              <a:ahLst/>
              <a:cxnLst/>
              <a:rect l="l" t="t" r="r" b="b"/>
              <a:pathLst>
                <a:path w="5538" h="32614" extrusionOk="0">
                  <a:moveTo>
                    <a:pt x="0" y="1"/>
                  </a:moveTo>
                  <a:lnTo>
                    <a:pt x="0" y="32613"/>
                  </a:lnTo>
                  <a:lnTo>
                    <a:pt x="5538" y="32613"/>
                  </a:lnTo>
                  <a:lnTo>
                    <a:pt x="55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10" name="Google Shape;2810;p57"/>
            <p:cNvSpPr/>
            <p:nvPr/>
          </p:nvSpPr>
          <p:spPr>
            <a:xfrm>
              <a:off x="6667123" y="3102198"/>
              <a:ext cx="403642" cy="440938"/>
            </a:xfrm>
            <a:custGeom>
              <a:avLst/>
              <a:gdLst/>
              <a:ahLst/>
              <a:cxnLst/>
              <a:rect l="l" t="t" r="r" b="b"/>
              <a:pathLst>
                <a:path w="11721" h="12804" extrusionOk="0">
                  <a:moveTo>
                    <a:pt x="1" y="1"/>
                  </a:moveTo>
                  <a:lnTo>
                    <a:pt x="1" y="12803"/>
                  </a:lnTo>
                  <a:lnTo>
                    <a:pt x="11721" y="12803"/>
                  </a:lnTo>
                  <a:lnTo>
                    <a:pt x="117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11" name="Google Shape;2811;p57"/>
            <p:cNvSpPr/>
            <p:nvPr/>
          </p:nvSpPr>
          <p:spPr>
            <a:xfrm>
              <a:off x="6482944" y="3288789"/>
              <a:ext cx="579859" cy="1019075"/>
            </a:xfrm>
            <a:custGeom>
              <a:avLst/>
              <a:gdLst/>
              <a:ahLst/>
              <a:cxnLst/>
              <a:rect l="l" t="t" r="r" b="b"/>
              <a:pathLst>
                <a:path w="16838" h="29592" extrusionOk="0">
                  <a:moveTo>
                    <a:pt x="1" y="1"/>
                  </a:moveTo>
                  <a:lnTo>
                    <a:pt x="1" y="29592"/>
                  </a:lnTo>
                  <a:lnTo>
                    <a:pt x="16837" y="29592"/>
                  </a:lnTo>
                  <a:lnTo>
                    <a:pt x="168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12" name="Google Shape;2812;p57"/>
            <p:cNvSpPr/>
            <p:nvPr/>
          </p:nvSpPr>
          <p:spPr>
            <a:xfrm>
              <a:off x="1962421" y="3091556"/>
              <a:ext cx="907256" cy="1505780"/>
            </a:xfrm>
            <a:custGeom>
              <a:avLst/>
              <a:gdLst/>
              <a:ahLst/>
              <a:cxnLst/>
              <a:rect l="l" t="t" r="r" b="b"/>
              <a:pathLst>
                <a:path w="26345" h="43725" extrusionOk="0">
                  <a:moveTo>
                    <a:pt x="0" y="0"/>
                  </a:moveTo>
                  <a:lnTo>
                    <a:pt x="0" y="3903"/>
                  </a:lnTo>
                  <a:lnTo>
                    <a:pt x="1632" y="3903"/>
                  </a:lnTo>
                  <a:lnTo>
                    <a:pt x="1632" y="43725"/>
                  </a:lnTo>
                  <a:lnTo>
                    <a:pt x="24729" y="43725"/>
                  </a:lnTo>
                  <a:lnTo>
                    <a:pt x="24729" y="3744"/>
                  </a:lnTo>
                  <a:lnTo>
                    <a:pt x="26344" y="3744"/>
                  </a:lnTo>
                  <a:lnTo>
                    <a:pt x="263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13" name="Google Shape;2813;p57"/>
            <p:cNvSpPr/>
            <p:nvPr/>
          </p:nvSpPr>
          <p:spPr>
            <a:xfrm>
              <a:off x="2467606" y="3567023"/>
              <a:ext cx="183896" cy="689473"/>
            </a:xfrm>
            <a:custGeom>
              <a:avLst/>
              <a:gdLst/>
              <a:ahLst/>
              <a:cxnLst/>
              <a:rect l="l" t="t" r="r" b="b"/>
              <a:pathLst>
                <a:path w="5340" h="20021" extrusionOk="0">
                  <a:moveTo>
                    <a:pt x="2670" y="1"/>
                  </a:moveTo>
                  <a:cubicBezTo>
                    <a:pt x="1194" y="1"/>
                    <a:pt x="0" y="1789"/>
                    <a:pt x="0" y="3999"/>
                  </a:cubicBezTo>
                  <a:lnTo>
                    <a:pt x="0" y="20020"/>
                  </a:lnTo>
                  <a:lnTo>
                    <a:pt x="5340" y="20020"/>
                  </a:lnTo>
                  <a:lnTo>
                    <a:pt x="5340" y="3999"/>
                  </a:lnTo>
                  <a:cubicBezTo>
                    <a:pt x="5340" y="1789"/>
                    <a:pt x="4146" y="1"/>
                    <a:pt x="26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14" name="Google Shape;2814;p57"/>
            <p:cNvSpPr/>
            <p:nvPr/>
          </p:nvSpPr>
          <p:spPr>
            <a:xfrm>
              <a:off x="2171879" y="3567023"/>
              <a:ext cx="184000" cy="689473"/>
            </a:xfrm>
            <a:custGeom>
              <a:avLst/>
              <a:gdLst/>
              <a:ahLst/>
              <a:cxnLst/>
              <a:rect l="l" t="t" r="r" b="b"/>
              <a:pathLst>
                <a:path w="5343" h="20021" extrusionOk="0">
                  <a:moveTo>
                    <a:pt x="2673" y="1"/>
                  </a:moveTo>
                  <a:cubicBezTo>
                    <a:pt x="1197" y="1"/>
                    <a:pt x="0" y="1789"/>
                    <a:pt x="0" y="3999"/>
                  </a:cubicBezTo>
                  <a:lnTo>
                    <a:pt x="0" y="20020"/>
                  </a:lnTo>
                  <a:lnTo>
                    <a:pt x="5343" y="20020"/>
                  </a:lnTo>
                  <a:lnTo>
                    <a:pt x="5343" y="3999"/>
                  </a:lnTo>
                  <a:cubicBezTo>
                    <a:pt x="5343" y="1789"/>
                    <a:pt x="4146" y="1"/>
                    <a:pt x="26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15" name="Google Shape;2815;p57"/>
            <p:cNvSpPr/>
            <p:nvPr/>
          </p:nvSpPr>
          <p:spPr>
            <a:xfrm>
              <a:off x="3587388" y="3567023"/>
              <a:ext cx="183896" cy="689473"/>
            </a:xfrm>
            <a:custGeom>
              <a:avLst/>
              <a:gdLst/>
              <a:ahLst/>
              <a:cxnLst/>
              <a:rect l="l" t="t" r="r" b="b"/>
              <a:pathLst>
                <a:path w="5340" h="20021" extrusionOk="0">
                  <a:moveTo>
                    <a:pt x="2670" y="1"/>
                  </a:moveTo>
                  <a:cubicBezTo>
                    <a:pt x="1194" y="1"/>
                    <a:pt x="0" y="1789"/>
                    <a:pt x="0" y="3999"/>
                  </a:cubicBezTo>
                  <a:lnTo>
                    <a:pt x="0" y="20020"/>
                  </a:lnTo>
                  <a:lnTo>
                    <a:pt x="5340" y="20020"/>
                  </a:lnTo>
                  <a:lnTo>
                    <a:pt x="5340" y="3999"/>
                  </a:lnTo>
                  <a:cubicBezTo>
                    <a:pt x="5340" y="1789"/>
                    <a:pt x="4146" y="1"/>
                    <a:pt x="2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16" name="Google Shape;2816;p57"/>
            <p:cNvSpPr/>
            <p:nvPr/>
          </p:nvSpPr>
          <p:spPr>
            <a:xfrm>
              <a:off x="3291660" y="3567023"/>
              <a:ext cx="184000" cy="689473"/>
            </a:xfrm>
            <a:custGeom>
              <a:avLst/>
              <a:gdLst/>
              <a:ahLst/>
              <a:cxnLst/>
              <a:rect l="l" t="t" r="r" b="b"/>
              <a:pathLst>
                <a:path w="5343" h="20021" extrusionOk="0">
                  <a:moveTo>
                    <a:pt x="2670" y="1"/>
                  </a:moveTo>
                  <a:cubicBezTo>
                    <a:pt x="1197" y="1"/>
                    <a:pt x="0" y="1789"/>
                    <a:pt x="0" y="3999"/>
                  </a:cubicBezTo>
                  <a:lnTo>
                    <a:pt x="0" y="20020"/>
                  </a:lnTo>
                  <a:lnTo>
                    <a:pt x="5343" y="20020"/>
                  </a:lnTo>
                  <a:lnTo>
                    <a:pt x="5343" y="3999"/>
                  </a:lnTo>
                  <a:cubicBezTo>
                    <a:pt x="5343" y="1789"/>
                    <a:pt x="4146" y="1"/>
                    <a:pt x="26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17" name="Google Shape;2817;p57"/>
            <p:cNvSpPr/>
            <p:nvPr/>
          </p:nvSpPr>
          <p:spPr>
            <a:xfrm>
              <a:off x="2355851" y="4256494"/>
              <a:ext cx="1415588" cy="124629"/>
            </a:xfrm>
            <a:custGeom>
              <a:avLst/>
              <a:gdLst/>
              <a:ahLst/>
              <a:cxnLst/>
              <a:rect l="l" t="t" r="r" b="b"/>
              <a:pathLst>
                <a:path w="41106" h="3619" extrusionOk="0">
                  <a:moveTo>
                    <a:pt x="1" y="0"/>
                  </a:moveTo>
                  <a:lnTo>
                    <a:pt x="4127" y="3619"/>
                  </a:lnTo>
                  <a:lnTo>
                    <a:pt x="41105" y="3619"/>
                  </a:lnTo>
                  <a:lnTo>
                    <a:pt x="411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18" name="Google Shape;2818;p57"/>
            <p:cNvSpPr/>
            <p:nvPr/>
          </p:nvSpPr>
          <p:spPr>
            <a:xfrm>
              <a:off x="6927620" y="3111634"/>
              <a:ext cx="87540" cy="1265681"/>
            </a:xfrm>
            <a:custGeom>
              <a:avLst/>
              <a:gdLst/>
              <a:ahLst/>
              <a:cxnLst/>
              <a:rect l="l" t="t" r="r" b="b"/>
              <a:pathLst>
                <a:path w="2542" h="36753" extrusionOk="0">
                  <a:moveTo>
                    <a:pt x="0" y="0"/>
                  </a:moveTo>
                  <a:lnTo>
                    <a:pt x="0" y="36753"/>
                  </a:lnTo>
                  <a:lnTo>
                    <a:pt x="2542" y="36753"/>
                  </a:lnTo>
                  <a:lnTo>
                    <a:pt x="25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19" name="Google Shape;2819;p57"/>
            <p:cNvSpPr/>
            <p:nvPr/>
          </p:nvSpPr>
          <p:spPr>
            <a:xfrm>
              <a:off x="4513072" y="3328187"/>
              <a:ext cx="87575" cy="1265716"/>
            </a:xfrm>
            <a:custGeom>
              <a:avLst/>
              <a:gdLst/>
              <a:ahLst/>
              <a:cxnLst/>
              <a:rect l="l" t="t" r="r" b="b"/>
              <a:pathLst>
                <a:path w="2543" h="36754" extrusionOk="0">
                  <a:moveTo>
                    <a:pt x="1" y="1"/>
                  </a:moveTo>
                  <a:lnTo>
                    <a:pt x="1" y="36753"/>
                  </a:lnTo>
                  <a:lnTo>
                    <a:pt x="2542" y="36753"/>
                  </a:lnTo>
                  <a:lnTo>
                    <a:pt x="25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20" name="Google Shape;2820;p57"/>
            <p:cNvSpPr/>
            <p:nvPr/>
          </p:nvSpPr>
          <p:spPr>
            <a:xfrm>
              <a:off x="2017179" y="3219807"/>
              <a:ext cx="92637" cy="1383286"/>
            </a:xfrm>
            <a:custGeom>
              <a:avLst/>
              <a:gdLst/>
              <a:ahLst/>
              <a:cxnLst/>
              <a:rect l="l" t="t" r="r" b="b"/>
              <a:pathLst>
                <a:path w="2690" h="40168" extrusionOk="0">
                  <a:moveTo>
                    <a:pt x="1" y="1"/>
                  </a:moveTo>
                  <a:lnTo>
                    <a:pt x="1" y="40168"/>
                  </a:lnTo>
                  <a:lnTo>
                    <a:pt x="2690" y="40168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821" name="Google Shape;2821;p57"/>
            <p:cNvGrpSpPr/>
            <p:nvPr/>
          </p:nvGrpSpPr>
          <p:grpSpPr>
            <a:xfrm>
              <a:off x="1956463" y="1904026"/>
              <a:ext cx="5231056" cy="2699487"/>
              <a:chOff x="1956463" y="1904026"/>
              <a:chExt cx="5231056" cy="2699487"/>
            </a:xfrm>
          </p:grpSpPr>
          <p:sp>
            <p:nvSpPr>
              <p:cNvPr id="2822" name="Google Shape;2822;p57"/>
              <p:cNvSpPr/>
              <p:nvPr/>
            </p:nvSpPr>
            <p:spPr>
              <a:xfrm>
                <a:off x="3078725" y="1910672"/>
                <a:ext cx="2077270" cy="2686710"/>
              </a:xfrm>
              <a:custGeom>
                <a:avLst/>
                <a:gdLst/>
                <a:ahLst/>
                <a:cxnLst/>
                <a:rect l="l" t="t" r="r" b="b"/>
                <a:pathLst>
                  <a:path w="60320" h="78017" extrusionOk="0">
                    <a:moveTo>
                      <a:pt x="38620" y="0"/>
                    </a:moveTo>
                    <a:cubicBezTo>
                      <a:pt x="37401" y="0"/>
                      <a:pt x="36006" y="3554"/>
                      <a:pt x="36006" y="4771"/>
                    </a:cubicBezTo>
                    <a:cubicBezTo>
                      <a:pt x="36006" y="5504"/>
                      <a:pt x="36366" y="6152"/>
                      <a:pt x="36916" y="6553"/>
                    </a:cubicBezTo>
                    <a:cubicBezTo>
                      <a:pt x="36916" y="6573"/>
                      <a:pt x="36913" y="6595"/>
                      <a:pt x="36913" y="6615"/>
                    </a:cubicBezTo>
                    <a:lnTo>
                      <a:pt x="36857" y="6615"/>
                    </a:lnTo>
                    <a:cubicBezTo>
                      <a:pt x="36176" y="6615"/>
                      <a:pt x="35627" y="7167"/>
                      <a:pt x="35627" y="7848"/>
                    </a:cubicBezTo>
                    <a:cubicBezTo>
                      <a:pt x="35627" y="8526"/>
                      <a:pt x="36176" y="9078"/>
                      <a:pt x="36857" y="9078"/>
                    </a:cubicBezTo>
                    <a:lnTo>
                      <a:pt x="36913" y="9078"/>
                    </a:lnTo>
                    <a:lnTo>
                      <a:pt x="36913" y="11539"/>
                    </a:lnTo>
                    <a:lnTo>
                      <a:pt x="36913" y="11561"/>
                    </a:lnTo>
                    <a:cubicBezTo>
                      <a:pt x="36913" y="11580"/>
                      <a:pt x="36916" y="11603"/>
                      <a:pt x="36916" y="11622"/>
                    </a:cubicBezTo>
                    <a:cubicBezTo>
                      <a:pt x="36918" y="11645"/>
                      <a:pt x="36918" y="11670"/>
                      <a:pt x="36918" y="11689"/>
                    </a:cubicBezTo>
                    <a:cubicBezTo>
                      <a:pt x="36918" y="11698"/>
                      <a:pt x="36918" y="11703"/>
                      <a:pt x="36924" y="11712"/>
                    </a:cubicBezTo>
                    <a:lnTo>
                      <a:pt x="38146" y="20285"/>
                    </a:lnTo>
                    <a:cubicBezTo>
                      <a:pt x="36690" y="23708"/>
                      <a:pt x="37741" y="26110"/>
                      <a:pt x="38598" y="28051"/>
                    </a:cubicBezTo>
                    <a:cubicBezTo>
                      <a:pt x="39030" y="29036"/>
                      <a:pt x="39401" y="29887"/>
                      <a:pt x="39401" y="30730"/>
                    </a:cubicBezTo>
                    <a:lnTo>
                      <a:pt x="39401" y="34309"/>
                    </a:lnTo>
                    <a:cubicBezTo>
                      <a:pt x="38813" y="35121"/>
                      <a:pt x="38450" y="35653"/>
                      <a:pt x="38397" y="35734"/>
                    </a:cubicBezTo>
                    <a:cubicBezTo>
                      <a:pt x="38017" y="36298"/>
                      <a:pt x="38168" y="37062"/>
                      <a:pt x="38729" y="37442"/>
                    </a:cubicBezTo>
                    <a:cubicBezTo>
                      <a:pt x="38935" y="37581"/>
                      <a:pt x="39170" y="37648"/>
                      <a:pt x="39401" y="37651"/>
                    </a:cubicBezTo>
                    <a:lnTo>
                      <a:pt x="39401" y="53394"/>
                    </a:lnTo>
                    <a:lnTo>
                      <a:pt x="39373" y="53394"/>
                    </a:lnTo>
                    <a:cubicBezTo>
                      <a:pt x="38695" y="53394"/>
                      <a:pt x="38143" y="53943"/>
                      <a:pt x="38143" y="54624"/>
                    </a:cubicBezTo>
                    <a:lnTo>
                      <a:pt x="38143" y="58337"/>
                    </a:lnTo>
                    <a:lnTo>
                      <a:pt x="36913" y="58337"/>
                    </a:lnTo>
                    <a:cubicBezTo>
                      <a:pt x="36232" y="58337"/>
                      <a:pt x="35682" y="58890"/>
                      <a:pt x="35682" y="59570"/>
                    </a:cubicBezTo>
                    <a:cubicBezTo>
                      <a:pt x="35682" y="60248"/>
                      <a:pt x="36232" y="60801"/>
                      <a:pt x="36913" y="60801"/>
                    </a:cubicBezTo>
                    <a:lnTo>
                      <a:pt x="36927" y="60801"/>
                    </a:lnTo>
                    <a:lnTo>
                      <a:pt x="36927" y="74370"/>
                    </a:lnTo>
                    <a:lnTo>
                      <a:pt x="32042" y="74370"/>
                    </a:lnTo>
                    <a:cubicBezTo>
                      <a:pt x="31361" y="74370"/>
                      <a:pt x="30809" y="74920"/>
                      <a:pt x="30809" y="75600"/>
                    </a:cubicBezTo>
                    <a:lnTo>
                      <a:pt x="30809" y="78015"/>
                    </a:lnTo>
                    <a:lnTo>
                      <a:pt x="30809" y="78015"/>
                    </a:lnTo>
                    <a:lnTo>
                      <a:pt x="60319" y="78014"/>
                    </a:lnTo>
                    <a:lnTo>
                      <a:pt x="60266" y="78014"/>
                    </a:lnTo>
                    <a:lnTo>
                      <a:pt x="60266" y="75598"/>
                    </a:lnTo>
                    <a:cubicBezTo>
                      <a:pt x="60266" y="74917"/>
                      <a:pt x="59716" y="74365"/>
                      <a:pt x="59036" y="74365"/>
                    </a:cubicBezTo>
                    <a:lnTo>
                      <a:pt x="54151" y="74365"/>
                    </a:lnTo>
                    <a:lnTo>
                      <a:pt x="54151" y="60798"/>
                    </a:lnTo>
                    <a:lnTo>
                      <a:pt x="54165" y="60798"/>
                    </a:lnTo>
                    <a:cubicBezTo>
                      <a:pt x="54846" y="60798"/>
                      <a:pt x="55395" y="60245"/>
                      <a:pt x="55395" y="59565"/>
                    </a:cubicBezTo>
                    <a:cubicBezTo>
                      <a:pt x="55395" y="58887"/>
                      <a:pt x="54846" y="58334"/>
                      <a:pt x="54165" y="58334"/>
                    </a:cubicBezTo>
                    <a:lnTo>
                      <a:pt x="52934" y="58334"/>
                    </a:lnTo>
                    <a:lnTo>
                      <a:pt x="52934" y="54621"/>
                    </a:lnTo>
                    <a:cubicBezTo>
                      <a:pt x="52934" y="53941"/>
                      <a:pt x="52382" y="53388"/>
                      <a:pt x="51701" y="53388"/>
                    </a:cubicBezTo>
                    <a:lnTo>
                      <a:pt x="51701" y="44299"/>
                    </a:lnTo>
                    <a:lnTo>
                      <a:pt x="52421" y="43772"/>
                    </a:lnTo>
                    <a:lnTo>
                      <a:pt x="52424" y="43769"/>
                    </a:lnTo>
                    <a:lnTo>
                      <a:pt x="52427" y="43766"/>
                    </a:lnTo>
                    <a:cubicBezTo>
                      <a:pt x="52435" y="43761"/>
                      <a:pt x="52441" y="43752"/>
                      <a:pt x="52449" y="43744"/>
                    </a:cubicBezTo>
                    <a:cubicBezTo>
                      <a:pt x="52469" y="43727"/>
                      <a:pt x="52494" y="43705"/>
                      <a:pt x="52519" y="43688"/>
                    </a:cubicBezTo>
                    <a:lnTo>
                      <a:pt x="52563" y="43643"/>
                    </a:lnTo>
                    <a:lnTo>
                      <a:pt x="52603" y="43604"/>
                    </a:lnTo>
                    <a:cubicBezTo>
                      <a:pt x="52619" y="43588"/>
                      <a:pt x="52633" y="43565"/>
                      <a:pt x="52647" y="43549"/>
                    </a:cubicBezTo>
                    <a:cubicBezTo>
                      <a:pt x="52658" y="43535"/>
                      <a:pt x="52667" y="43523"/>
                      <a:pt x="52675" y="43510"/>
                    </a:cubicBezTo>
                    <a:cubicBezTo>
                      <a:pt x="52689" y="43490"/>
                      <a:pt x="52703" y="43473"/>
                      <a:pt x="52717" y="43451"/>
                    </a:cubicBezTo>
                    <a:cubicBezTo>
                      <a:pt x="52728" y="43437"/>
                      <a:pt x="52734" y="43423"/>
                      <a:pt x="52745" y="43412"/>
                    </a:cubicBezTo>
                    <a:cubicBezTo>
                      <a:pt x="52759" y="43392"/>
                      <a:pt x="52764" y="43376"/>
                      <a:pt x="52775" y="43356"/>
                    </a:cubicBezTo>
                    <a:cubicBezTo>
                      <a:pt x="52787" y="43339"/>
                      <a:pt x="52795" y="43325"/>
                      <a:pt x="52803" y="43309"/>
                    </a:cubicBezTo>
                    <a:lnTo>
                      <a:pt x="52826" y="43256"/>
                    </a:lnTo>
                    <a:cubicBezTo>
                      <a:pt x="52831" y="43236"/>
                      <a:pt x="52842" y="43217"/>
                      <a:pt x="52851" y="43197"/>
                    </a:cubicBezTo>
                    <a:cubicBezTo>
                      <a:pt x="52854" y="43183"/>
                      <a:pt x="52859" y="43166"/>
                      <a:pt x="52865" y="43152"/>
                    </a:cubicBezTo>
                    <a:cubicBezTo>
                      <a:pt x="52870" y="43130"/>
                      <a:pt x="52879" y="43105"/>
                      <a:pt x="52884" y="43085"/>
                    </a:cubicBezTo>
                    <a:cubicBezTo>
                      <a:pt x="52887" y="43072"/>
                      <a:pt x="52890" y="43055"/>
                      <a:pt x="52895" y="43041"/>
                    </a:cubicBezTo>
                    <a:cubicBezTo>
                      <a:pt x="52898" y="43019"/>
                      <a:pt x="52907" y="42993"/>
                      <a:pt x="52909" y="42971"/>
                    </a:cubicBezTo>
                    <a:cubicBezTo>
                      <a:pt x="52912" y="42949"/>
                      <a:pt x="52912" y="42932"/>
                      <a:pt x="52915" y="42910"/>
                    </a:cubicBezTo>
                    <a:cubicBezTo>
                      <a:pt x="52921" y="42890"/>
                      <a:pt x="52921" y="42873"/>
                      <a:pt x="52923" y="42851"/>
                    </a:cubicBezTo>
                    <a:cubicBezTo>
                      <a:pt x="52926" y="42823"/>
                      <a:pt x="52926" y="42790"/>
                      <a:pt x="52926" y="42756"/>
                    </a:cubicBezTo>
                    <a:lnTo>
                      <a:pt x="52926" y="42734"/>
                    </a:lnTo>
                    <a:lnTo>
                      <a:pt x="52926" y="42728"/>
                    </a:lnTo>
                    <a:lnTo>
                      <a:pt x="52926" y="42726"/>
                    </a:lnTo>
                    <a:cubicBezTo>
                      <a:pt x="52915" y="42461"/>
                      <a:pt x="52820" y="39827"/>
                      <a:pt x="52494" y="36264"/>
                    </a:cubicBezTo>
                    <a:lnTo>
                      <a:pt x="55967" y="30409"/>
                    </a:lnTo>
                    <a:cubicBezTo>
                      <a:pt x="56293" y="29854"/>
                      <a:pt x="56140" y="29142"/>
                      <a:pt x="55615" y="28774"/>
                    </a:cubicBezTo>
                    <a:lnTo>
                      <a:pt x="52424" y="26534"/>
                    </a:lnTo>
                    <a:cubicBezTo>
                      <a:pt x="52214" y="26390"/>
                      <a:pt x="51968" y="26312"/>
                      <a:pt x="51716" y="26312"/>
                    </a:cubicBezTo>
                    <a:cubicBezTo>
                      <a:pt x="51636" y="26312"/>
                      <a:pt x="51555" y="26319"/>
                      <a:pt x="51475" y="26336"/>
                    </a:cubicBezTo>
                    <a:cubicBezTo>
                      <a:pt x="51353" y="26361"/>
                      <a:pt x="51236" y="26405"/>
                      <a:pt x="51124" y="26464"/>
                    </a:cubicBezTo>
                    <a:cubicBezTo>
                      <a:pt x="50998" y="25833"/>
                      <a:pt x="50862" y="25206"/>
                      <a:pt x="50719" y="24592"/>
                    </a:cubicBezTo>
                    <a:cubicBezTo>
                      <a:pt x="50524" y="23744"/>
                      <a:pt x="49785" y="23309"/>
                      <a:pt x="49093" y="23074"/>
                    </a:cubicBezTo>
                    <a:cubicBezTo>
                      <a:pt x="48674" y="22357"/>
                      <a:pt x="48326" y="21364"/>
                      <a:pt x="48142" y="20363"/>
                    </a:cubicBezTo>
                    <a:lnTo>
                      <a:pt x="48142" y="17885"/>
                    </a:lnTo>
                    <a:cubicBezTo>
                      <a:pt x="48142" y="16677"/>
                      <a:pt x="47162" y="15693"/>
                      <a:pt x="45949" y="15693"/>
                    </a:cubicBezTo>
                    <a:lnTo>
                      <a:pt x="45023" y="15693"/>
                    </a:lnTo>
                    <a:cubicBezTo>
                      <a:pt x="43815" y="15693"/>
                      <a:pt x="42830" y="16672"/>
                      <a:pt x="42830" y="17885"/>
                    </a:cubicBezTo>
                    <a:lnTo>
                      <a:pt x="42830" y="20993"/>
                    </a:lnTo>
                    <a:cubicBezTo>
                      <a:pt x="42830" y="21038"/>
                      <a:pt x="42833" y="21080"/>
                      <a:pt x="42838" y="21127"/>
                    </a:cubicBezTo>
                    <a:cubicBezTo>
                      <a:pt x="42741" y="21565"/>
                      <a:pt x="42618" y="22011"/>
                      <a:pt x="42453" y="22475"/>
                    </a:cubicBezTo>
                    <a:cubicBezTo>
                      <a:pt x="41418" y="22176"/>
                      <a:pt x="40857" y="21387"/>
                      <a:pt x="40595" y="19961"/>
                    </a:cubicBezTo>
                    <a:lnTo>
                      <a:pt x="39379" y="11452"/>
                    </a:lnTo>
                    <a:lnTo>
                      <a:pt x="39379" y="9078"/>
                    </a:lnTo>
                    <a:cubicBezTo>
                      <a:pt x="40057" y="9078"/>
                      <a:pt x="40609" y="8526"/>
                      <a:pt x="40609" y="7848"/>
                    </a:cubicBezTo>
                    <a:cubicBezTo>
                      <a:pt x="40609" y="7240"/>
                      <a:pt x="40168" y="6737"/>
                      <a:pt x="39591" y="6637"/>
                    </a:cubicBezTo>
                    <a:cubicBezTo>
                      <a:pt x="40475" y="6224"/>
                      <a:pt x="41139" y="5493"/>
                      <a:pt x="40417" y="4771"/>
                    </a:cubicBezTo>
                    <a:cubicBezTo>
                      <a:pt x="37964" y="2310"/>
                      <a:pt x="38969" y="0"/>
                      <a:pt x="38620" y="0"/>
                    </a:cubicBezTo>
                    <a:close/>
                    <a:moveTo>
                      <a:pt x="1" y="34289"/>
                    </a:moveTo>
                    <a:lnTo>
                      <a:pt x="1" y="38192"/>
                    </a:lnTo>
                    <a:lnTo>
                      <a:pt x="1633" y="38192"/>
                    </a:lnTo>
                    <a:lnTo>
                      <a:pt x="1633" y="78016"/>
                    </a:lnTo>
                    <a:lnTo>
                      <a:pt x="24721" y="78015"/>
                    </a:lnTo>
                    <a:lnTo>
                      <a:pt x="24721" y="78015"/>
                    </a:lnTo>
                    <a:lnTo>
                      <a:pt x="24721" y="38033"/>
                    </a:lnTo>
                    <a:lnTo>
                      <a:pt x="26337" y="38033"/>
                    </a:lnTo>
                    <a:lnTo>
                      <a:pt x="26337" y="34289"/>
                    </a:lnTo>
                    <a:close/>
                    <a:moveTo>
                      <a:pt x="30809" y="78015"/>
                    </a:moveTo>
                    <a:lnTo>
                      <a:pt x="24721" y="78015"/>
                    </a:lnTo>
                    <a:lnTo>
                      <a:pt x="24721" y="78015"/>
                    </a:lnTo>
                    <a:lnTo>
                      <a:pt x="24721" y="78016"/>
                    </a:lnTo>
                    <a:lnTo>
                      <a:pt x="30809" y="78016"/>
                    </a:lnTo>
                    <a:lnTo>
                      <a:pt x="30809" y="7801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23" name="Google Shape;2823;p57"/>
              <p:cNvSpPr/>
              <p:nvPr/>
            </p:nvSpPr>
            <p:spPr>
              <a:xfrm>
                <a:off x="1956463" y="1904026"/>
                <a:ext cx="5231056" cy="2699487"/>
              </a:xfrm>
              <a:custGeom>
                <a:avLst/>
                <a:gdLst/>
                <a:ahLst/>
                <a:cxnLst/>
                <a:rect l="l" t="t" r="r" b="b"/>
                <a:pathLst>
                  <a:path w="151900" h="78388" extrusionOk="0">
                    <a:moveTo>
                      <a:pt x="34055" y="39588"/>
                    </a:moveTo>
                    <a:lnTo>
                      <a:pt x="34055" y="49980"/>
                    </a:lnTo>
                    <a:cubicBezTo>
                      <a:pt x="33595" y="51556"/>
                      <a:pt x="32588" y="53458"/>
                      <a:pt x="31056" y="55634"/>
                    </a:cubicBezTo>
                    <a:cubicBezTo>
                      <a:pt x="29837" y="57370"/>
                      <a:pt x="28278" y="59292"/>
                      <a:pt x="26423" y="61345"/>
                    </a:cubicBezTo>
                    <a:cubicBezTo>
                      <a:pt x="25965" y="61850"/>
                      <a:pt x="25513" y="62338"/>
                      <a:pt x="25072" y="62807"/>
                    </a:cubicBezTo>
                    <a:lnTo>
                      <a:pt x="25072" y="57470"/>
                    </a:lnTo>
                    <a:cubicBezTo>
                      <a:pt x="26690" y="55314"/>
                      <a:pt x="28191" y="52928"/>
                      <a:pt x="29558" y="50353"/>
                    </a:cubicBezTo>
                    <a:cubicBezTo>
                      <a:pt x="32033" y="45694"/>
                      <a:pt x="33456" y="41535"/>
                      <a:pt x="34055" y="39588"/>
                    </a:cubicBezTo>
                    <a:close/>
                    <a:moveTo>
                      <a:pt x="17509" y="48465"/>
                    </a:moveTo>
                    <a:cubicBezTo>
                      <a:pt x="18204" y="48465"/>
                      <a:pt x="18848" y="48892"/>
                      <a:pt x="19323" y="49667"/>
                    </a:cubicBezTo>
                    <a:cubicBezTo>
                      <a:pt x="19766" y="50384"/>
                      <a:pt x="20006" y="51316"/>
                      <a:pt x="20006" y="52287"/>
                    </a:cubicBezTo>
                    <a:lnTo>
                      <a:pt x="20006" y="62698"/>
                    </a:lnTo>
                    <a:cubicBezTo>
                      <a:pt x="18413" y="64213"/>
                      <a:pt x="16745" y="65538"/>
                      <a:pt x="15010" y="66668"/>
                    </a:cubicBezTo>
                    <a:lnTo>
                      <a:pt x="15010" y="52287"/>
                    </a:lnTo>
                    <a:lnTo>
                      <a:pt x="15012" y="52287"/>
                    </a:lnTo>
                    <a:cubicBezTo>
                      <a:pt x="15012" y="51313"/>
                      <a:pt x="15255" y="50384"/>
                      <a:pt x="15696" y="49667"/>
                    </a:cubicBezTo>
                    <a:cubicBezTo>
                      <a:pt x="16173" y="48889"/>
                      <a:pt x="16817" y="48465"/>
                      <a:pt x="17509" y="48465"/>
                    </a:cubicBezTo>
                    <a:close/>
                    <a:moveTo>
                      <a:pt x="24726" y="57928"/>
                    </a:moveTo>
                    <a:lnTo>
                      <a:pt x="24726" y="63170"/>
                    </a:lnTo>
                    <a:cubicBezTo>
                      <a:pt x="22729" y="65268"/>
                      <a:pt x="21024" y="66880"/>
                      <a:pt x="20352" y="67508"/>
                    </a:cubicBezTo>
                    <a:lnTo>
                      <a:pt x="20352" y="62840"/>
                    </a:lnTo>
                    <a:cubicBezTo>
                      <a:pt x="21203" y="62029"/>
                      <a:pt x="22031" y="61161"/>
                      <a:pt x="22838" y="60240"/>
                    </a:cubicBezTo>
                    <a:cubicBezTo>
                      <a:pt x="23482" y="59501"/>
                      <a:pt x="24113" y="58731"/>
                      <a:pt x="24726" y="57928"/>
                    </a:cubicBezTo>
                    <a:close/>
                    <a:moveTo>
                      <a:pt x="14666" y="67296"/>
                    </a:moveTo>
                    <a:lnTo>
                      <a:pt x="14666" y="68135"/>
                    </a:lnTo>
                    <a:lnTo>
                      <a:pt x="13232" y="68135"/>
                    </a:lnTo>
                    <a:cubicBezTo>
                      <a:pt x="13715" y="67870"/>
                      <a:pt x="14192" y="67591"/>
                      <a:pt x="14666" y="67296"/>
                    </a:cubicBezTo>
                    <a:close/>
                    <a:moveTo>
                      <a:pt x="20009" y="63170"/>
                    </a:moveTo>
                    <a:lnTo>
                      <a:pt x="20009" y="67884"/>
                    </a:lnTo>
                    <a:lnTo>
                      <a:pt x="20009" y="67896"/>
                    </a:lnTo>
                    <a:lnTo>
                      <a:pt x="20009" y="67923"/>
                    </a:lnTo>
                    <a:lnTo>
                      <a:pt x="20009" y="68138"/>
                    </a:lnTo>
                    <a:lnTo>
                      <a:pt x="15012" y="68138"/>
                    </a:lnTo>
                    <a:lnTo>
                      <a:pt x="15012" y="67078"/>
                    </a:lnTo>
                    <a:cubicBezTo>
                      <a:pt x="16745" y="65965"/>
                      <a:pt x="18416" y="64659"/>
                      <a:pt x="20009" y="63170"/>
                    </a:cubicBezTo>
                    <a:close/>
                    <a:moveTo>
                      <a:pt x="34058" y="51045"/>
                    </a:moveTo>
                    <a:lnTo>
                      <a:pt x="34058" y="68138"/>
                    </a:lnTo>
                    <a:lnTo>
                      <a:pt x="25075" y="68138"/>
                    </a:lnTo>
                    <a:lnTo>
                      <a:pt x="25075" y="63329"/>
                    </a:lnTo>
                    <a:cubicBezTo>
                      <a:pt x="25630" y="62748"/>
                      <a:pt x="26205" y="62126"/>
                      <a:pt x="26788" y="61482"/>
                    </a:cubicBezTo>
                    <a:cubicBezTo>
                      <a:pt x="28643" y="59420"/>
                      <a:pt x="30206" y="57481"/>
                      <a:pt x="31430" y="55721"/>
                    </a:cubicBezTo>
                    <a:cubicBezTo>
                      <a:pt x="32641" y="53980"/>
                      <a:pt x="33520" y="52415"/>
                      <a:pt x="34058" y="51045"/>
                    </a:cubicBezTo>
                    <a:close/>
                    <a:moveTo>
                      <a:pt x="41437" y="48465"/>
                    </a:moveTo>
                    <a:cubicBezTo>
                      <a:pt x="42132" y="48465"/>
                      <a:pt x="42776" y="48892"/>
                      <a:pt x="43251" y="49667"/>
                    </a:cubicBezTo>
                    <a:cubicBezTo>
                      <a:pt x="43694" y="50384"/>
                      <a:pt x="43934" y="51316"/>
                      <a:pt x="43934" y="52287"/>
                    </a:cubicBezTo>
                    <a:lnTo>
                      <a:pt x="43934" y="68138"/>
                    </a:lnTo>
                    <a:lnTo>
                      <a:pt x="38938" y="68138"/>
                    </a:lnTo>
                    <a:lnTo>
                      <a:pt x="38938" y="52287"/>
                    </a:lnTo>
                    <a:lnTo>
                      <a:pt x="38940" y="52287"/>
                    </a:lnTo>
                    <a:cubicBezTo>
                      <a:pt x="38940" y="51313"/>
                      <a:pt x="39186" y="50384"/>
                      <a:pt x="39624" y="49667"/>
                    </a:cubicBezTo>
                    <a:cubicBezTo>
                      <a:pt x="40104" y="48889"/>
                      <a:pt x="40748" y="48465"/>
                      <a:pt x="41437" y="48465"/>
                    </a:cubicBezTo>
                    <a:close/>
                    <a:moveTo>
                      <a:pt x="50027" y="48465"/>
                    </a:moveTo>
                    <a:cubicBezTo>
                      <a:pt x="50722" y="48465"/>
                      <a:pt x="51366" y="48892"/>
                      <a:pt x="51840" y="49667"/>
                    </a:cubicBezTo>
                    <a:cubicBezTo>
                      <a:pt x="52284" y="50384"/>
                      <a:pt x="52524" y="51316"/>
                      <a:pt x="52524" y="52287"/>
                    </a:cubicBezTo>
                    <a:lnTo>
                      <a:pt x="52524" y="68138"/>
                    </a:lnTo>
                    <a:lnTo>
                      <a:pt x="47527" y="68138"/>
                    </a:lnTo>
                    <a:lnTo>
                      <a:pt x="47527" y="52287"/>
                    </a:lnTo>
                    <a:lnTo>
                      <a:pt x="47530" y="52287"/>
                    </a:lnTo>
                    <a:cubicBezTo>
                      <a:pt x="47530" y="51313"/>
                      <a:pt x="47776" y="50384"/>
                      <a:pt x="48214" y="49667"/>
                    </a:cubicBezTo>
                    <a:cubicBezTo>
                      <a:pt x="48691" y="48889"/>
                      <a:pt x="49338" y="48465"/>
                      <a:pt x="50027" y="48465"/>
                    </a:cubicBezTo>
                    <a:close/>
                    <a:moveTo>
                      <a:pt x="24726" y="63691"/>
                    </a:moveTo>
                    <a:lnTo>
                      <a:pt x="24726" y="68141"/>
                    </a:lnTo>
                    <a:lnTo>
                      <a:pt x="20352" y="68141"/>
                    </a:lnTo>
                    <a:lnTo>
                      <a:pt x="20352" y="68138"/>
                    </a:lnTo>
                    <a:lnTo>
                      <a:pt x="20352" y="67982"/>
                    </a:lnTo>
                    <a:cubicBezTo>
                      <a:pt x="20678" y="67681"/>
                      <a:pt x="22503" y="66007"/>
                      <a:pt x="24726" y="63691"/>
                    </a:cubicBezTo>
                    <a:close/>
                    <a:moveTo>
                      <a:pt x="34055" y="68484"/>
                    </a:moveTo>
                    <a:lnTo>
                      <a:pt x="34055" y="71754"/>
                    </a:lnTo>
                    <a:lnTo>
                      <a:pt x="25075" y="71754"/>
                    </a:lnTo>
                    <a:lnTo>
                      <a:pt x="25075" y="68484"/>
                    </a:lnTo>
                    <a:close/>
                    <a:moveTo>
                      <a:pt x="52527" y="68484"/>
                    </a:moveTo>
                    <a:lnTo>
                      <a:pt x="52527" y="71754"/>
                    </a:lnTo>
                    <a:lnTo>
                      <a:pt x="34401" y="71754"/>
                    </a:lnTo>
                    <a:lnTo>
                      <a:pt x="34401" y="68484"/>
                    </a:lnTo>
                    <a:close/>
                    <a:moveTo>
                      <a:pt x="34055" y="72097"/>
                    </a:moveTo>
                    <a:lnTo>
                      <a:pt x="34055" y="78031"/>
                    </a:lnTo>
                    <a:lnTo>
                      <a:pt x="25075" y="78031"/>
                    </a:lnTo>
                    <a:lnTo>
                      <a:pt x="25075" y="72097"/>
                    </a:lnTo>
                    <a:close/>
                    <a:moveTo>
                      <a:pt x="71213" y="1"/>
                    </a:moveTo>
                    <a:cubicBezTo>
                      <a:pt x="70618" y="1"/>
                      <a:pt x="69929" y="715"/>
                      <a:pt x="69316" y="1962"/>
                    </a:cubicBezTo>
                    <a:cubicBezTo>
                      <a:pt x="68758" y="3097"/>
                      <a:pt x="68423" y="4369"/>
                      <a:pt x="68423" y="4947"/>
                    </a:cubicBezTo>
                    <a:cubicBezTo>
                      <a:pt x="68423" y="5421"/>
                      <a:pt x="68565" y="5884"/>
                      <a:pt x="68836" y="6280"/>
                    </a:cubicBezTo>
                    <a:lnTo>
                      <a:pt x="69065" y="6612"/>
                    </a:lnTo>
                    <a:lnTo>
                      <a:pt x="68721" y="6822"/>
                    </a:lnTo>
                    <a:cubicBezTo>
                      <a:pt x="68300" y="7081"/>
                      <a:pt x="68046" y="7530"/>
                      <a:pt x="68046" y="8021"/>
                    </a:cubicBezTo>
                    <a:cubicBezTo>
                      <a:pt x="68046" y="8643"/>
                      <a:pt x="68459" y="9196"/>
                      <a:pt x="69053" y="9371"/>
                    </a:cubicBezTo>
                    <a:lnTo>
                      <a:pt x="69330" y="9452"/>
                    </a:lnTo>
                    <a:lnTo>
                      <a:pt x="69330" y="11740"/>
                    </a:lnTo>
                    <a:cubicBezTo>
                      <a:pt x="69330" y="11754"/>
                      <a:pt x="69330" y="11768"/>
                      <a:pt x="69332" y="11782"/>
                    </a:cubicBezTo>
                    <a:lnTo>
                      <a:pt x="69332" y="11787"/>
                    </a:lnTo>
                    <a:lnTo>
                      <a:pt x="69332" y="11801"/>
                    </a:lnTo>
                    <a:lnTo>
                      <a:pt x="69335" y="11829"/>
                    </a:lnTo>
                    <a:lnTo>
                      <a:pt x="69335" y="11852"/>
                    </a:lnTo>
                    <a:lnTo>
                      <a:pt x="69338" y="11882"/>
                    </a:lnTo>
                    <a:lnTo>
                      <a:pt x="69338" y="11902"/>
                    </a:lnTo>
                    <a:cubicBezTo>
                      <a:pt x="69371" y="12131"/>
                      <a:pt x="70560" y="20436"/>
                      <a:pt x="70560" y="20436"/>
                    </a:cubicBezTo>
                    <a:lnTo>
                      <a:pt x="70521" y="20533"/>
                    </a:lnTo>
                    <a:cubicBezTo>
                      <a:pt x="69123" y="23948"/>
                      <a:pt x="70225" y="26462"/>
                      <a:pt x="71026" y="28297"/>
                    </a:cubicBezTo>
                    <a:lnTo>
                      <a:pt x="71034" y="28314"/>
                    </a:lnTo>
                    <a:cubicBezTo>
                      <a:pt x="71455" y="29274"/>
                      <a:pt x="71818" y="30102"/>
                      <a:pt x="71818" y="30906"/>
                    </a:cubicBezTo>
                    <a:lnTo>
                      <a:pt x="71818" y="34429"/>
                    </a:lnTo>
                    <a:lnTo>
                      <a:pt x="71746" y="34533"/>
                    </a:lnTo>
                    <a:cubicBezTo>
                      <a:pt x="71193" y="35294"/>
                      <a:pt x="70870" y="35774"/>
                      <a:pt x="70842" y="35816"/>
                    </a:cubicBezTo>
                    <a:cubicBezTo>
                      <a:pt x="70409" y="36457"/>
                      <a:pt x="70579" y="37331"/>
                      <a:pt x="71221" y="37769"/>
                    </a:cubicBezTo>
                    <a:cubicBezTo>
                      <a:pt x="71324" y="37838"/>
                      <a:pt x="71430" y="37889"/>
                      <a:pt x="71556" y="37930"/>
                    </a:cubicBezTo>
                    <a:lnTo>
                      <a:pt x="71815" y="38023"/>
                    </a:lnTo>
                    <a:lnTo>
                      <a:pt x="71815" y="53383"/>
                    </a:lnTo>
                    <a:lnTo>
                      <a:pt x="71542" y="53467"/>
                    </a:lnTo>
                    <a:cubicBezTo>
                      <a:pt x="70962" y="53645"/>
                      <a:pt x="70557" y="54195"/>
                      <a:pt x="70557" y="54806"/>
                    </a:cubicBezTo>
                    <a:lnTo>
                      <a:pt x="70557" y="58346"/>
                    </a:lnTo>
                    <a:lnTo>
                      <a:pt x="69497" y="58346"/>
                    </a:lnTo>
                    <a:cubicBezTo>
                      <a:pt x="68721" y="58346"/>
                      <a:pt x="68091" y="58977"/>
                      <a:pt x="68091" y="59752"/>
                    </a:cubicBezTo>
                    <a:cubicBezTo>
                      <a:pt x="68091" y="60366"/>
                      <a:pt x="68484" y="60902"/>
                      <a:pt x="69067" y="61086"/>
                    </a:cubicBezTo>
                    <a:lnTo>
                      <a:pt x="69335" y="61172"/>
                    </a:lnTo>
                    <a:lnTo>
                      <a:pt x="69335" y="74376"/>
                    </a:lnTo>
                    <a:lnTo>
                      <a:pt x="64623" y="74376"/>
                    </a:lnTo>
                    <a:cubicBezTo>
                      <a:pt x="63850" y="74376"/>
                      <a:pt x="63220" y="75007"/>
                      <a:pt x="63220" y="75782"/>
                    </a:cubicBezTo>
                    <a:lnTo>
                      <a:pt x="63220" y="78028"/>
                    </a:lnTo>
                    <a:lnTo>
                      <a:pt x="57476" y="78028"/>
                    </a:lnTo>
                    <a:lnTo>
                      <a:pt x="57476" y="38399"/>
                    </a:lnTo>
                    <a:lnTo>
                      <a:pt x="58915" y="38399"/>
                    </a:lnTo>
                    <a:cubicBezTo>
                      <a:pt x="59010" y="38399"/>
                      <a:pt x="59091" y="38324"/>
                      <a:pt x="59091" y="38226"/>
                    </a:cubicBezTo>
                    <a:lnTo>
                      <a:pt x="59091" y="34482"/>
                    </a:lnTo>
                    <a:cubicBezTo>
                      <a:pt x="59091" y="34390"/>
                      <a:pt x="59013" y="34309"/>
                      <a:pt x="58915" y="34309"/>
                    </a:cubicBezTo>
                    <a:lnTo>
                      <a:pt x="32577" y="34309"/>
                    </a:lnTo>
                    <a:cubicBezTo>
                      <a:pt x="32482" y="34309"/>
                      <a:pt x="32401" y="34385"/>
                      <a:pt x="32401" y="34482"/>
                    </a:cubicBezTo>
                    <a:lnTo>
                      <a:pt x="32401" y="38385"/>
                    </a:lnTo>
                    <a:cubicBezTo>
                      <a:pt x="32401" y="38480"/>
                      <a:pt x="32479" y="38561"/>
                      <a:pt x="32577" y="38561"/>
                    </a:cubicBezTo>
                    <a:lnTo>
                      <a:pt x="33983" y="38561"/>
                    </a:lnTo>
                    <a:cubicBezTo>
                      <a:pt x="33690" y="39627"/>
                      <a:pt x="32284" y="44461"/>
                      <a:pt x="29254" y="50175"/>
                    </a:cubicBezTo>
                    <a:cubicBezTo>
                      <a:pt x="27971" y="52599"/>
                      <a:pt x="26565" y="54853"/>
                      <a:pt x="25058" y="56907"/>
                    </a:cubicBezTo>
                    <a:lnTo>
                      <a:pt x="25058" y="38402"/>
                    </a:lnTo>
                    <a:lnTo>
                      <a:pt x="26498" y="38402"/>
                    </a:lnTo>
                    <a:cubicBezTo>
                      <a:pt x="26593" y="38402"/>
                      <a:pt x="26674" y="38327"/>
                      <a:pt x="26674" y="38229"/>
                    </a:cubicBezTo>
                    <a:lnTo>
                      <a:pt x="26674" y="34488"/>
                    </a:lnTo>
                    <a:cubicBezTo>
                      <a:pt x="26674" y="34393"/>
                      <a:pt x="26596" y="34312"/>
                      <a:pt x="26498" y="34312"/>
                    </a:cubicBezTo>
                    <a:lnTo>
                      <a:pt x="173" y="34312"/>
                    </a:lnTo>
                    <a:cubicBezTo>
                      <a:pt x="79" y="34312"/>
                      <a:pt x="0" y="34387"/>
                      <a:pt x="0" y="34488"/>
                    </a:cubicBezTo>
                    <a:lnTo>
                      <a:pt x="0" y="38388"/>
                    </a:lnTo>
                    <a:cubicBezTo>
                      <a:pt x="0" y="38483"/>
                      <a:pt x="76" y="38564"/>
                      <a:pt x="173" y="38564"/>
                    </a:cubicBezTo>
                    <a:lnTo>
                      <a:pt x="1635" y="38564"/>
                    </a:lnTo>
                    <a:lnTo>
                      <a:pt x="1635" y="78212"/>
                    </a:lnTo>
                    <a:cubicBezTo>
                      <a:pt x="1635" y="78307"/>
                      <a:pt x="1711" y="78388"/>
                      <a:pt x="1808" y="78388"/>
                    </a:cubicBezTo>
                    <a:lnTo>
                      <a:pt x="6635" y="78388"/>
                    </a:lnTo>
                    <a:cubicBezTo>
                      <a:pt x="6729" y="78388"/>
                      <a:pt x="6810" y="78310"/>
                      <a:pt x="6810" y="78212"/>
                    </a:cubicBezTo>
                    <a:cubicBezTo>
                      <a:pt x="6810" y="78114"/>
                      <a:pt x="6732" y="78039"/>
                      <a:pt x="6635" y="78039"/>
                    </a:cubicBezTo>
                    <a:lnTo>
                      <a:pt x="1981" y="78039"/>
                    </a:lnTo>
                    <a:lnTo>
                      <a:pt x="1981" y="38388"/>
                    </a:lnTo>
                    <a:cubicBezTo>
                      <a:pt x="1981" y="38296"/>
                      <a:pt x="1903" y="38215"/>
                      <a:pt x="1805" y="38215"/>
                    </a:cubicBezTo>
                    <a:lnTo>
                      <a:pt x="344" y="38215"/>
                    </a:lnTo>
                    <a:lnTo>
                      <a:pt x="344" y="34661"/>
                    </a:lnTo>
                    <a:lnTo>
                      <a:pt x="26339" y="34661"/>
                    </a:lnTo>
                    <a:lnTo>
                      <a:pt x="26339" y="38059"/>
                    </a:lnTo>
                    <a:lnTo>
                      <a:pt x="24899" y="38059"/>
                    </a:lnTo>
                    <a:cubicBezTo>
                      <a:pt x="24804" y="38059"/>
                      <a:pt x="24724" y="38134"/>
                      <a:pt x="24724" y="38232"/>
                    </a:cubicBezTo>
                    <a:lnTo>
                      <a:pt x="24724" y="57372"/>
                    </a:lnTo>
                    <a:cubicBezTo>
                      <a:pt x="24040" y="58279"/>
                      <a:pt x="23340" y="59150"/>
                      <a:pt x="22617" y="59975"/>
                    </a:cubicBezTo>
                    <a:cubicBezTo>
                      <a:pt x="21878" y="60818"/>
                      <a:pt x="21122" y="61621"/>
                      <a:pt x="20344" y="62375"/>
                    </a:cubicBezTo>
                    <a:lnTo>
                      <a:pt x="20344" y="52287"/>
                    </a:lnTo>
                    <a:cubicBezTo>
                      <a:pt x="20344" y="49946"/>
                      <a:pt x="19094" y="48116"/>
                      <a:pt x="17501" y="48116"/>
                    </a:cubicBezTo>
                    <a:cubicBezTo>
                      <a:pt x="15908" y="48116"/>
                      <a:pt x="14658" y="49946"/>
                      <a:pt x="14658" y="52287"/>
                    </a:cubicBezTo>
                    <a:lnTo>
                      <a:pt x="14658" y="66891"/>
                    </a:lnTo>
                    <a:cubicBezTo>
                      <a:pt x="13952" y="67340"/>
                      <a:pt x="13230" y="67756"/>
                      <a:pt x="12501" y="68138"/>
                    </a:cubicBezTo>
                    <a:lnTo>
                      <a:pt x="11757" y="68138"/>
                    </a:lnTo>
                    <a:lnTo>
                      <a:pt x="11757" y="52287"/>
                    </a:lnTo>
                    <a:cubicBezTo>
                      <a:pt x="11757" y="49946"/>
                      <a:pt x="10510" y="48116"/>
                      <a:pt x="8917" y="48116"/>
                    </a:cubicBezTo>
                    <a:cubicBezTo>
                      <a:pt x="7321" y="48116"/>
                      <a:pt x="6074" y="49946"/>
                      <a:pt x="6074" y="52287"/>
                    </a:cubicBezTo>
                    <a:lnTo>
                      <a:pt x="6074" y="68308"/>
                    </a:lnTo>
                    <a:cubicBezTo>
                      <a:pt x="6074" y="68403"/>
                      <a:pt x="6149" y="68484"/>
                      <a:pt x="6247" y="68484"/>
                    </a:cubicBezTo>
                    <a:cubicBezTo>
                      <a:pt x="6344" y="68484"/>
                      <a:pt x="6423" y="68406"/>
                      <a:pt x="6423" y="68308"/>
                    </a:cubicBezTo>
                    <a:lnTo>
                      <a:pt x="6423" y="52287"/>
                    </a:lnTo>
                    <a:cubicBezTo>
                      <a:pt x="6423" y="51313"/>
                      <a:pt x="6665" y="50384"/>
                      <a:pt x="7106" y="49667"/>
                    </a:cubicBezTo>
                    <a:cubicBezTo>
                      <a:pt x="7583" y="48889"/>
                      <a:pt x="8230" y="48465"/>
                      <a:pt x="8919" y="48465"/>
                    </a:cubicBezTo>
                    <a:cubicBezTo>
                      <a:pt x="9614" y="48465"/>
                      <a:pt x="10258" y="48892"/>
                      <a:pt x="10733" y="49667"/>
                    </a:cubicBezTo>
                    <a:cubicBezTo>
                      <a:pt x="11176" y="50384"/>
                      <a:pt x="11416" y="51316"/>
                      <a:pt x="11416" y="52287"/>
                    </a:cubicBezTo>
                    <a:lnTo>
                      <a:pt x="11416" y="68308"/>
                    </a:lnTo>
                    <a:cubicBezTo>
                      <a:pt x="11416" y="68403"/>
                      <a:pt x="11494" y="68484"/>
                      <a:pt x="11592" y="68484"/>
                    </a:cubicBezTo>
                    <a:lnTo>
                      <a:pt x="24732" y="68484"/>
                    </a:lnTo>
                    <a:lnTo>
                      <a:pt x="24732" y="71754"/>
                    </a:lnTo>
                    <a:lnTo>
                      <a:pt x="15724" y="71754"/>
                    </a:lnTo>
                    <a:cubicBezTo>
                      <a:pt x="15629" y="71754"/>
                      <a:pt x="15548" y="71832"/>
                      <a:pt x="15548" y="71930"/>
                    </a:cubicBezTo>
                    <a:cubicBezTo>
                      <a:pt x="15548" y="72027"/>
                      <a:pt x="15626" y="72103"/>
                      <a:pt x="15724" y="72103"/>
                    </a:cubicBezTo>
                    <a:lnTo>
                      <a:pt x="24732" y="72103"/>
                    </a:lnTo>
                    <a:lnTo>
                      <a:pt x="24732" y="78209"/>
                    </a:lnTo>
                    <a:cubicBezTo>
                      <a:pt x="24732" y="78304"/>
                      <a:pt x="24807" y="78385"/>
                      <a:pt x="24905" y="78385"/>
                    </a:cubicBezTo>
                    <a:lnTo>
                      <a:pt x="34206" y="78385"/>
                    </a:lnTo>
                    <a:cubicBezTo>
                      <a:pt x="34212" y="78385"/>
                      <a:pt x="34223" y="78388"/>
                      <a:pt x="34231" y="78388"/>
                    </a:cubicBezTo>
                    <a:cubicBezTo>
                      <a:pt x="34323" y="78388"/>
                      <a:pt x="34404" y="78310"/>
                      <a:pt x="34404" y="78212"/>
                    </a:cubicBezTo>
                    <a:lnTo>
                      <a:pt x="34404" y="72103"/>
                    </a:lnTo>
                    <a:lnTo>
                      <a:pt x="52705" y="72103"/>
                    </a:lnTo>
                    <a:cubicBezTo>
                      <a:pt x="52800" y="72103"/>
                      <a:pt x="52875" y="72027"/>
                      <a:pt x="52875" y="71930"/>
                    </a:cubicBezTo>
                    <a:lnTo>
                      <a:pt x="52875" y="68314"/>
                    </a:lnTo>
                    <a:cubicBezTo>
                      <a:pt x="52875" y="68306"/>
                      <a:pt x="52875" y="68294"/>
                      <a:pt x="52873" y="68289"/>
                    </a:cubicBezTo>
                    <a:lnTo>
                      <a:pt x="52873" y="52287"/>
                    </a:lnTo>
                    <a:cubicBezTo>
                      <a:pt x="52873" y="49946"/>
                      <a:pt x="51626" y="48116"/>
                      <a:pt x="50030" y="48116"/>
                    </a:cubicBezTo>
                    <a:cubicBezTo>
                      <a:pt x="48437" y="48116"/>
                      <a:pt x="47190" y="49946"/>
                      <a:pt x="47190" y="52287"/>
                    </a:cubicBezTo>
                    <a:lnTo>
                      <a:pt x="47190" y="68138"/>
                    </a:lnTo>
                    <a:lnTo>
                      <a:pt x="44288" y="68138"/>
                    </a:lnTo>
                    <a:lnTo>
                      <a:pt x="44288" y="52287"/>
                    </a:lnTo>
                    <a:cubicBezTo>
                      <a:pt x="44288" y="49946"/>
                      <a:pt x="43039" y="48116"/>
                      <a:pt x="41446" y="48116"/>
                    </a:cubicBezTo>
                    <a:cubicBezTo>
                      <a:pt x="39853" y="48116"/>
                      <a:pt x="38603" y="49946"/>
                      <a:pt x="38603" y="52287"/>
                    </a:cubicBezTo>
                    <a:lnTo>
                      <a:pt x="38603" y="68138"/>
                    </a:lnTo>
                    <a:lnTo>
                      <a:pt x="34407" y="68138"/>
                    </a:lnTo>
                    <a:lnTo>
                      <a:pt x="34407" y="38385"/>
                    </a:lnTo>
                    <a:cubicBezTo>
                      <a:pt x="34407" y="38341"/>
                      <a:pt x="34390" y="38299"/>
                      <a:pt x="34362" y="38265"/>
                    </a:cubicBezTo>
                    <a:lnTo>
                      <a:pt x="34360" y="38262"/>
                    </a:lnTo>
                    <a:cubicBezTo>
                      <a:pt x="34357" y="38260"/>
                      <a:pt x="34351" y="38257"/>
                      <a:pt x="34348" y="38257"/>
                    </a:cubicBezTo>
                    <a:cubicBezTo>
                      <a:pt x="34329" y="38235"/>
                      <a:pt x="34304" y="38221"/>
                      <a:pt x="34273" y="38215"/>
                    </a:cubicBezTo>
                    <a:cubicBezTo>
                      <a:pt x="34259" y="38212"/>
                      <a:pt x="34245" y="38207"/>
                      <a:pt x="34231" y="38207"/>
                    </a:cubicBezTo>
                    <a:cubicBezTo>
                      <a:pt x="34220" y="38207"/>
                      <a:pt x="34209" y="38207"/>
                      <a:pt x="34203" y="38212"/>
                    </a:cubicBezTo>
                    <a:lnTo>
                      <a:pt x="32775" y="38212"/>
                    </a:lnTo>
                    <a:lnTo>
                      <a:pt x="32775" y="34658"/>
                    </a:lnTo>
                    <a:lnTo>
                      <a:pt x="58770" y="34658"/>
                    </a:lnTo>
                    <a:lnTo>
                      <a:pt x="58770" y="38053"/>
                    </a:lnTo>
                    <a:lnTo>
                      <a:pt x="57331" y="38053"/>
                    </a:lnTo>
                    <a:cubicBezTo>
                      <a:pt x="57236" y="38053"/>
                      <a:pt x="57155" y="38131"/>
                      <a:pt x="57155" y="38229"/>
                    </a:cubicBezTo>
                    <a:lnTo>
                      <a:pt x="57155" y="78212"/>
                    </a:lnTo>
                    <a:cubicBezTo>
                      <a:pt x="57155" y="78307"/>
                      <a:pt x="57233" y="78388"/>
                      <a:pt x="57331" y="78388"/>
                    </a:cubicBezTo>
                    <a:lnTo>
                      <a:pt x="63418" y="78388"/>
                    </a:lnTo>
                    <a:cubicBezTo>
                      <a:pt x="63513" y="78388"/>
                      <a:pt x="63594" y="78310"/>
                      <a:pt x="63594" y="78212"/>
                    </a:cubicBezTo>
                    <a:lnTo>
                      <a:pt x="63594" y="75796"/>
                    </a:lnTo>
                    <a:cubicBezTo>
                      <a:pt x="63594" y="75213"/>
                      <a:pt x="64068" y="74739"/>
                      <a:pt x="64648" y="74739"/>
                    </a:cubicBezTo>
                    <a:lnTo>
                      <a:pt x="69536" y="74739"/>
                    </a:lnTo>
                    <a:cubicBezTo>
                      <a:pt x="69628" y="74739"/>
                      <a:pt x="69709" y="74664"/>
                      <a:pt x="69709" y="74566"/>
                    </a:cubicBezTo>
                    <a:lnTo>
                      <a:pt x="69709" y="60996"/>
                    </a:lnTo>
                    <a:cubicBezTo>
                      <a:pt x="69709" y="60902"/>
                      <a:pt x="69625" y="60823"/>
                      <a:pt x="69525" y="60823"/>
                    </a:cubicBezTo>
                    <a:cubicBezTo>
                      <a:pt x="68942" y="60823"/>
                      <a:pt x="68467" y="60349"/>
                      <a:pt x="68467" y="59766"/>
                    </a:cubicBezTo>
                    <a:cubicBezTo>
                      <a:pt x="68467" y="59183"/>
                      <a:pt x="68942" y="58709"/>
                      <a:pt x="69525" y="58709"/>
                    </a:cubicBezTo>
                    <a:lnTo>
                      <a:pt x="70755" y="58709"/>
                    </a:lnTo>
                    <a:cubicBezTo>
                      <a:pt x="70850" y="58709"/>
                      <a:pt x="70931" y="58631"/>
                      <a:pt x="70931" y="58533"/>
                    </a:cubicBezTo>
                    <a:lnTo>
                      <a:pt x="70931" y="54820"/>
                    </a:lnTo>
                    <a:cubicBezTo>
                      <a:pt x="70931" y="54228"/>
                      <a:pt x="71408" y="53762"/>
                      <a:pt x="72013" y="53762"/>
                    </a:cubicBezTo>
                    <a:cubicBezTo>
                      <a:pt x="72108" y="53762"/>
                      <a:pt x="72189" y="53687"/>
                      <a:pt x="72189" y="53590"/>
                    </a:cubicBezTo>
                    <a:lnTo>
                      <a:pt x="72189" y="37847"/>
                    </a:lnTo>
                    <a:cubicBezTo>
                      <a:pt x="72189" y="37755"/>
                      <a:pt x="72117" y="37677"/>
                      <a:pt x="72022" y="37674"/>
                    </a:cubicBezTo>
                    <a:cubicBezTo>
                      <a:pt x="71812" y="37674"/>
                      <a:pt x="71614" y="37610"/>
                      <a:pt x="71441" y="37495"/>
                    </a:cubicBezTo>
                    <a:cubicBezTo>
                      <a:pt x="71210" y="37339"/>
                      <a:pt x="71048" y="37099"/>
                      <a:pt x="70995" y="36820"/>
                    </a:cubicBezTo>
                    <a:cubicBezTo>
                      <a:pt x="70942" y="36541"/>
                      <a:pt x="70998" y="36262"/>
                      <a:pt x="71157" y="36031"/>
                    </a:cubicBezTo>
                    <a:cubicBezTo>
                      <a:pt x="71227" y="35927"/>
                      <a:pt x="71603" y="35375"/>
                      <a:pt x="72161" y="34605"/>
                    </a:cubicBezTo>
                    <a:cubicBezTo>
                      <a:pt x="72181" y="34577"/>
                      <a:pt x="72192" y="34541"/>
                      <a:pt x="72192" y="34507"/>
                    </a:cubicBezTo>
                    <a:lnTo>
                      <a:pt x="72192" y="30925"/>
                    </a:lnTo>
                    <a:cubicBezTo>
                      <a:pt x="72192" y="30044"/>
                      <a:pt x="71812" y="29179"/>
                      <a:pt x="71372" y="28177"/>
                    </a:cubicBezTo>
                    <a:cubicBezTo>
                      <a:pt x="70950" y="27218"/>
                      <a:pt x="70476" y="26130"/>
                      <a:pt x="70292" y="24888"/>
                    </a:cubicBezTo>
                    <a:cubicBezTo>
                      <a:pt x="70083" y="23463"/>
                      <a:pt x="70289" y="22043"/>
                      <a:pt x="70923" y="20550"/>
                    </a:cubicBezTo>
                    <a:cubicBezTo>
                      <a:pt x="70936" y="20517"/>
                      <a:pt x="70939" y="20486"/>
                      <a:pt x="70936" y="20452"/>
                    </a:cubicBezTo>
                    <a:lnTo>
                      <a:pt x="69712" y="11882"/>
                    </a:lnTo>
                    <a:lnTo>
                      <a:pt x="69712" y="11868"/>
                    </a:lnTo>
                    <a:lnTo>
                      <a:pt x="69712" y="11843"/>
                    </a:lnTo>
                    <a:lnTo>
                      <a:pt x="69709" y="11801"/>
                    </a:lnTo>
                    <a:cubicBezTo>
                      <a:pt x="69709" y="11801"/>
                      <a:pt x="69706" y="11734"/>
                      <a:pt x="69706" y="11732"/>
                    </a:cubicBezTo>
                    <a:lnTo>
                      <a:pt x="69706" y="9271"/>
                    </a:lnTo>
                    <a:cubicBezTo>
                      <a:pt x="69706" y="9176"/>
                      <a:pt x="69628" y="9095"/>
                      <a:pt x="69530" y="9095"/>
                    </a:cubicBezTo>
                    <a:lnTo>
                      <a:pt x="69475" y="9095"/>
                    </a:lnTo>
                    <a:cubicBezTo>
                      <a:pt x="68894" y="9095"/>
                      <a:pt x="68420" y="8621"/>
                      <a:pt x="68420" y="8038"/>
                    </a:cubicBezTo>
                    <a:cubicBezTo>
                      <a:pt x="68420" y="7725"/>
                      <a:pt x="68560" y="7447"/>
                      <a:pt x="68813" y="7254"/>
                    </a:cubicBezTo>
                    <a:cubicBezTo>
                      <a:pt x="68900" y="7187"/>
                      <a:pt x="69000" y="7145"/>
                      <a:pt x="69095" y="7109"/>
                    </a:cubicBezTo>
                    <a:cubicBezTo>
                      <a:pt x="69243" y="7048"/>
                      <a:pt x="69357" y="7000"/>
                      <a:pt x="69402" y="6880"/>
                    </a:cubicBezTo>
                    <a:cubicBezTo>
                      <a:pt x="69455" y="6746"/>
                      <a:pt x="69438" y="6537"/>
                      <a:pt x="69316" y="6434"/>
                    </a:cubicBezTo>
                    <a:cubicBezTo>
                      <a:pt x="69173" y="6308"/>
                      <a:pt x="69056" y="6166"/>
                      <a:pt x="68978" y="6010"/>
                    </a:cubicBezTo>
                    <a:cubicBezTo>
                      <a:pt x="68805" y="5672"/>
                      <a:pt x="68791" y="5296"/>
                      <a:pt x="68791" y="4964"/>
                    </a:cubicBezTo>
                    <a:cubicBezTo>
                      <a:pt x="68791" y="3850"/>
                      <a:pt x="69734" y="1700"/>
                      <a:pt x="70462" y="840"/>
                    </a:cubicBezTo>
                    <a:lnTo>
                      <a:pt x="71129" y="59"/>
                    </a:lnTo>
                    <a:lnTo>
                      <a:pt x="71140" y="1086"/>
                    </a:lnTo>
                    <a:cubicBezTo>
                      <a:pt x="71154" y="2595"/>
                      <a:pt x="71734" y="3903"/>
                      <a:pt x="72912" y="5086"/>
                    </a:cubicBezTo>
                    <a:cubicBezTo>
                      <a:pt x="72984" y="5159"/>
                      <a:pt x="73205" y="5385"/>
                      <a:pt x="73154" y="5692"/>
                    </a:cubicBezTo>
                    <a:lnTo>
                      <a:pt x="73154" y="5700"/>
                    </a:lnTo>
                    <a:cubicBezTo>
                      <a:pt x="73096" y="6040"/>
                      <a:pt x="72708" y="6403"/>
                      <a:pt x="72125" y="6677"/>
                    </a:cubicBezTo>
                    <a:cubicBezTo>
                      <a:pt x="72061" y="6707"/>
                      <a:pt x="72022" y="6777"/>
                      <a:pt x="72033" y="6852"/>
                    </a:cubicBezTo>
                    <a:cubicBezTo>
                      <a:pt x="72041" y="6930"/>
                      <a:pt x="72097" y="6989"/>
                      <a:pt x="72175" y="7000"/>
                    </a:cubicBezTo>
                    <a:cubicBezTo>
                      <a:pt x="72680" y="7087"/>
                      <a:pt x="73051" y="7527"/>
                      <a:pt x="73051" y="8038"/>
                    </a:cubicBezTo>
                    <a:cubicBezTo>
                      <a:pt x="73051" y="8621"/>
                      <a:pt x="72577" y="9095"/>
                      <a:pt x="71994" y="9095"/>
                    </a:cubicBezTo>
                    <a:cubicBezTo>
                      <a:pt x="71899" y="9095"/>
                      <a:pt x="71818" y="9173"/>
                      <a:pt x="71818" y="9271"/>
                    </a:cubicBezTo>
                    <a:lnTo>
                      <a:pt x="71818" y="11656"/>
                    </a:lnTo>
                    <a:lnTo>
                      <a:pt x="73037" y="20185"/>
                    </a:lnTo>
                    <a:cubicBezTo>
                      <a:pt x="73308" y="21674"/>
                      <a:pt x="73935" y="22514"/>
                      <a:pt x="75012" y="22829"/>
                    </a:cubicBezTo>
                    <a:cubicBezTo>
                      <a:pt x="75032" y="22832"/>
                      <a:pt x="75046" y="22835"/>
                      <a:pt x="75063" y="22835"/>
                    </a:cubicBezTo>
                    <a:cubicBezTo>
                      <a:pt x="75135" y="22835"/>
                      <a:pt x="75202" y="22790"/>
                      <a:pt x="75227" y="22721"/>
                    </a:cubicBezTo>
                    <a:cubicBezTo>
                      <a:pt x="75389" y="22263"/>
                      <a:pt x="75515" y="21814"/>
                      <a:pt x="75618" y="21351"/>
                    </a:cubicBezTo>
                    <a:cubicBezTo>
                      <a:pt x="75618" y="21340"/>
                      <a:pt x="75621" y="21303"/>
                      <a:pt x="75618" y="21262"/>
                    </a:cubicBezTo>
                    <a:lnTo>
                      <a:pt x="75618" y="21248"/>
                    </a:lnTo>
                    <a:lnTo>
                      <a:pt x="75618" y="21242"/>
                    </a:lnTo>
                    <a:cubicBezTo>
                      <a:pt x="75618" y="21225"/>
                      <a:pt x="75612" y="21206"/>
                      <a:pt x="75612" y="21186"/>
                    </a:cubicBezTo>
                    <a:lnTo>
                      <a:pt x="75612" y="18078"/>
                    </a:lnTo>
                    <a:cubicBezTo>
                      <a:pt x="75612" y="16965"/>
                      <a:pt x="76519" y="16059"/>
                      <a:pt x="77632" y="16059"/>
                    </a:cubicBezTo>
                    <a:lnTo>
                      <a:pt x="78555" y="16059"/>
                    </a:lnTo>
                    <a:cubicBezTo>
                      <a:pt x="79669" y="16059"/>
                      <a:pt x="80575" y="16965"/>
                      <a:pt x="80575" y="18078"/>
                    </a:cubicBezTo>
                    <a:lnTo>
                      <a:pt x="80575" y="20556"/>
                    </a:lnTo>
                    <a:cubicBezTo>
                      <a:pt x="80575" y="20558"/>
                      <a:pt x="80575" y="20564"/>
                      <a:pt x="80578" y="20589"/>
                    </a:cubicBezTo>
                    <a:cubicBezTo>
                      <a:pt x="80770" y="21616"/>
                      <a:pt x="81122" y="22623"/>
                      <a:pt x="81552" y="23354"/>
                    </a:cubicBezTo>
                    <a:cubicBezTo>
                      <a:pt x="81568" y="23387"/>
                      <a:pt x="81605" y="23415"/>
                      <a:pt x="81644" y="23429"/>
                    </a:cubicBezTo>
                    <a:cubicBezTo>
                      <a:pt x="82514" y="23725"/>
                      <a:pt x="83011" y="24182"/>
                      <a:pt x="83156" y="24824"/>
                    </a:cubicBezTo>
                    <a:cubicBezTo>
                      <a:pt x="83284" y="25374"/>
                      <a:pt x="83415" y="25985"/>
                      <a:pt x="83557" y="26693"/>
                    </a:cubicBezTo>
                    <a:cubicBezTo>
                      <a:pt x="83569" y="26749"/>
                      <a:pt x="83602" y="26794"/>
                      <a:pt x="83652" y="26813"/>
                    </a:cubicBezTo>
                    <a:cubicBezTo>
                      <a:pt x="83672" y="26824"/>
                      <a:pt x="83697" y="26827"/>
                      <a:pt x="83725" y="26827"/>
                    </a:cubicBezTo>
                    <a:cubicBezTo>
                      <a:pt x="83753" y="26827"/>
                      <a:pt x="83783" y="26822"/>
                      <a:pt x="83806" y="26810"/>
                    </a:cubicBezTo>
                    <a:cubicBezTo>
                      <a:pt x="83892" y="26763"/>
                      <a:pt x="83990" y="26724"/>
                      <a:pt x="84104" y="26699"/>
                    </a:cubicBezTo>
                    <a:lnTo>
                      <a:pt x="84107" y="26699"/>
                    </a:lnTo>
                    <a:cubicBezTo>
                      <a:pt x="84177" y="26685"/>
                      <a:pt x="84247" y="26679"/>
                      <a:pt x="84316" y="26679"/>
                    </a:cubicBezTo>
                    <a:cubicBezTo>
                      <a:pt x="84534" y="26679"/>
                      <a:pt x="84749" y="26749"/>
                      <a:pt x="84924" y="26869"/>
                    </a:cubicBezTo>
                    <a:lnTo>
                      <a:pt x="88119" y="29109"/>
                    </a:lnTo>
                    <a:cubicBezTo>
                      <a:pt x="88568" y="29427"/>
                      <a:pt x="88702" y="30044"/>
                      <a:pt x="88417" y="30515"/>
                    </a:cubicBezTo>
                    <a:lnTo>
                      <a:pt x="84941" y="36374"/>
                    </a:lnTo>
                    <a:cubicBezTo>
                      <a:pt x="84924" y="36402"/>
                      <a:pt x="84916" y="36438"/>
                      <a:pt x="84922" y="36474"/>
                    </a:cubicBezTo>
                    <a:cubicBezTo>
                      <a:pt x="84936" y="36647"/>
                      <a:pt x="84969" y="37057"/>
                      <a:pt x="84969" y="37057"/>
                    </a:cubicBezTo>
                    <a:cubicBezTo>
                      <a:pt x="85033" y="37777"/>
                      <a:pt x="85095" y="38527"/>
                      <a:pt x="85148" y="39264"/>
                    </a:cubicBezTo>
                    <a:cubicBezTo>
                      <a:pt x="85203" y="40070"/>
                      <a:pt x="85251" y="40860"/>
                      <a:pt x="85293" y="41624"/>
                    </a:cubicBezTo>
                    <a:cubicBezTo>
                      <a:pt x="85307" y="41903"/>
                      <a:pt x="85321" y="42157"/>
                      <a:pt x="85332" y="42405"/>
                    </a:cubicBezTo>
                    <a:lnTo>
                      <a:pt x="85332" y="42422"/>
                    </a:lnTo>
                    <a:cubicBezTo>
                      <a:pt x="85354" y="42896"/>
                      <a:pt x="85376" y="43488"/>
                      <a:pt x="84913" y="43825"/>
                    </a:cubicBezTo>
                    <a:cubicBezTo>
                      <a:pt x="84911" y="43828"/>
                      <a:pt x="84188" y="44355"/>
                      <a:pt x="84188" y="44355"/>
                    </a:cubicBezTo>
                    <a:cubicBezTo>
                      <a:pt x="84146" y="44386"/>
                      <a:pt x="84121" y="44439"/>
                      <a:pt x="84121" y="44492"/>
                    </a:cubicBezTo>
                    <a:lnTo>
                      <a:pt x="84121" y="53581"/>
                    </a:lnTo>
                    <a:cubicBezTo>
                      <a:pt x="84121" y="53676"/>
                      <a:pt x="84199" y="53757"/>
                      <a:pt x="84297" y="53757"/>
                    </a:cubicBezTo>
                    <a:cubicBezTo>
                      <a:pt x="84880" y="53757"/>
                      <a:pt x="85354" y="54231"/>
                      <a:pt x="85354" y="54814"/>
                    </a:cubicBezTo>
                    <a:lnTo>
                      <a:pt x="85354" y="58527"/>
                    </a:lnTo>
                    <a:cubicBezTo>
                      <a:pt x="85354" y="58622"/>
                      <a:pt x="85429" y="58700"/>
                      <a:pt x="85527" y="58700"/>
                    </a:cubicBezTo>
                    <a:lnTo>
                      <a:pt x="86757" y="58700"/>
                    </a:lnTo>
                    <a:cubicBezTo>
                      <a:pt x="87340" y="58700"/>
                      <a:pt x="87815" y="59175"/>
                      <a:pt x="87815" y="59758"/>
                    </a:cubicBezTo>
                    <a:cubicBezTo>
                      <a:pt x="87815" y="60341"/>
                      <a:pt x="87335" y="60815"/>
                      <a:pt x="86743" y="60815"/>
                    </a:cubicBezTo>
                    <a:cubicBezTo>
                      <a:pt x="86651" y="60815"/>
                      <a:pt x="86570" y="60890"/>
                      <a:pt x="86570" y="60988"/>
                    </a:cubicBezTo>
                    <a:lnTo>
                      <a:pt x="86570" y="74558"/>
                    </a:lnTo>
                    <a:cubicBezTo>
                      <a:pt x="86570" y="74652"/>
                      <a:pt x="86646" y="74733"/>
                      <a:pt x="86743" y="74733"/>
                    </a:cubicBezTo>
                    <a:lnTo>
                      <a:pt x="91631" y="74733"/>
                    </a:lnTo>
                    <a:cubicBezTo>
                      <a:pt x="92211" y="74733"/>
                      <a:pt x="92686" y="75208"/>
                      <a:pt x="92686" y="75788"/>
                    </a:cubicBezTo>
                    <a:lnTo>
                      <a:pt x="92686" y="78207"/>
                    </a:lnTo>
                    <a:cubicBezTo>
                      <a:pt x="92686" y="78299"/>
                      <a:pt x="92764" y="78380"/>
                      <a:pt x="92861" y="78380"/>
                    </a:cubicBezTo>
                    <a:lnTo>
                      <a:pt x="100126" y="78380"/>
                    </a:lnTo>
                    <a:cubicBezTo>
                      <a:pt x="100218" y="78380"/>
                      <a:pt x="100299" y="78304"/>
                      <a:pt x="100299" y="78207"/>
                    </a:cubicBezTo>
                    <a:lnTo>
                      <a:pt x="100299" y="40070"/>
                    </a:lnTo>
                    <a:lnTo>
                      <a:pt x="104205" y="40070"/>
                    </a:lnTo>
                    <a:cubicBezTo>
                      <a:pt x="104300" y="40070"/>
                      <a:pt x="104380" y="39992"/>
                      <a:pt x="104380" y="39894"/>
                    </a:cubicBezTo>
                    <a:lnTo>
                      <a:pt x="104380" y="36432"/>
                    </a:lnTo>
                    <a:lnTo>
                      <a:pt x="106537" y="36432"/>
                    </a:lnTo>
                    <a:cubicBezTo>
                      <a:pt x="106632" y="36432"/>
                      <a:pt x="106713" y="36354"/>
                      <a:pt x="106713" y="36257"/>
                    </a:cubicBezTo>
                    <a:lnTo>
                      <a:pt x="106713" y="29224"/>
                    </a:lnTo>
                    <a:lnTo>
                      <a:pt x="107589" y="29224"/>
                    </a:lnTo>
                    <a:cubicBezTo>
                      <a:pt x="107681" y="29224"/>
                      <a:pt x="107762" y="29148"/>
                      <a:pt x="107762" y="29051"/>
                    </a:cubicBezTo>
                    <a:lnTo>
                      <a:pt x="107762" y="20054"/>
                    </a:lnTo>
                    <a:lnTo>
                      <a:pt x="110203" y="20054"/>
                    </a:lnTo>
                    <a:lnTo>
                      <a:pt x="110203" y="29051"/>
                    </a:lnTo>
                    <a:cubicBezTo>
                      <a:pt x="110203" y="29143"/>
                      <a:pt x="110281" y="29224"/>
                      <a:pt x="110379" y="29224"/>
                    </a:cubicBezTo>
                    <a:lnTo>
                      <a:pt x="111252" y="29224"/>
                    </a:lnTo>
                    <a:lnTo>
                      <a:pt x="111252" y="36257"/>
                    </a:lnTo>
                    <a:cubicBezTo>
                      <a:pt x="111252" y="36351"/>
                      <a:pt x="111330" y="36432"/>
                      <a:pt x="111428" y="36432"/>
                    </a:cubicBezTo>
                    <a:lnTo>
                      <a:pt x="113587" y="36432"/>
                    </a:lnTo>
                    <a:lnTo>
                      <a:pt x="113587" y="39894"/>
                    </a:lnTo>
                    <a:cubicBezTo>
                      <a:pt x="113587" y="39989"/>
                      <a:pt x="113662" y="40070"/>
                      <a:pt x="113760" y="40070"/>
                    </a:cubicBezTo>
                    <a:lnTo>
                      <a:pt x="117668" y="40070"/>
                    </a:lnTo>
                    <a:lnTo>
                      <a:pt x="117668" y="78204"/>
                    </a:lnTo>
                    <a:cubicBezTo>
                      <a:pt x="117668" y="78296"/>
                      <a:pt x="117746" y="78377"/>
                      <a:pt x="117844" y="78377"/>
                    </a:cubicBezTo>
                    <a:lnTo>
                      <a:pt x="121568" y="78377"/>
                    </a:lnTo>
                    <a:cubicBezTo>
                      <a:pt x="121613" y="78377"/>
                      <a:pt x="121658" y="78360"/>
                      <a:pt x="121691" y="78324"/>
                    </a:cubicBezTo>
                    <a:cubicBezTo>
                      <a:pt x="121722" y="78293"/>
                      <a:pt x="121739" y="78251"/>
                      <a:pt x="121739" y="78207"/>
                    </a:cubicBezTo>
                    <a:lnTo>
                      <a:pt x="121739" y="57437"/>
                    </a:lnTo>
                    <a:lnTo>
                      <a:pt x="125376" y="57437"/>
                    </a:lnTo>
                    <a:cubicBezTo>
                      <a:pt x="125471" y="57437"/>
                      <a:pt x="125549" y="57359"/>
                      <a:pt x="125549" y="57261"/>
                    </a:cubicBezTo>
                    <a:lnTo>
                      <a:pt x="125549" y="49218"/>
                    </a:lnTo>
                    <a:lnTo>
                      <a:pt x="128116" y="49218"/>
                    </a:lnTo>
                    <a:lnTo>
                      <a:pt x="128116" y="69731"/>
                    </a:lnTo>
                    <a:cubicBezTo>
                      <a:pt x="128116" y="69826"/>
                      <a:pt x="128194" y="69907"/>
                      <a:pt x="128292" y="69907"/>
                    </a:cubicBezTo>
                    <a:lnTo>
                      <a:pt x="131441" y="69907"/>
                    </a:lnTo>
                    <a:cubicBezTo>
                      <a:pt x="131534" y="69907"/>
                      <a:pt x="131614" y="69829"/>
                      <a:pt x="131614" y="69731"/>
                    </a:cubicBezTo>
                    <a:lnTo>
                      <a:pt x="131614" y="40299"/>
                    </a:lnTo>
                    <a:lnTo>
                      <a:pt x="136689" y="40299"/>
                    </a:lnTo>
                    <a:cubicBezTo>
                      <a:pt x="136784" y="40299"/>
                      <a:pt x="136862" y="40224"/>
                      <a:pt x="136862" y="40126"/>
                    </a:cubicBezTo>
                    <a:lnTo>
                      <a:pt x="136862" y="35037"/>
                    </a:lnTo>
                    <a:lnTo>
                      <a:pt x="148286" y="35037"/>
                    </a:lnTo>
                    <a:lnTo>
                      <a:pt x="148286" y="47586"/>
                    </a:lnTo>
                    <a:cubicBezTo>
                      <a:pt x="148286" y="47678"/>
                      <a:pt x="148364" y="47759"/>
                      <a:pt x="148462" y="47759"/>
                    </a:cubicBezTo>
                    <a:lnTo>
                      <a:pt x="151726" y="47759"/>
                    </a:lnTo>
                    <a:cubicBezTo>
                      <a:pt x="151821" y="47759"/>
                      <a:pt x="151899" y="47684"/>
                      <a:pt x="151899" y="47586"/>
                    </a:cubicBezTo>
                    <a:cubicBezTo>
                      <a:pt x="151899" y="47488"/>
                      <a:pt x="151801" y="47419"/>
                      <a:pt x="151709" y="47419"/>
                    </a:cubicBezTo>
                    <a:lnTo>
                      <a:pt x="148618" y="47419"/>
                    </a:lnTo>
                    <a:lnTo>
                      <a:pt x="148618" y="34870"/>
                    </a:lnTo>
                    <a:cubicBezTo>
                      <a:pt x="148618" y="34775"/>
                      <a:pt x="148540" y="34697"/>
                      <a:pt x="148442" y="34697"/>
                    </a:cubicBezTo>
                    <a:lnTo>
                      <a:pt x="136670" y="34697"/>
                    </a:lnTo>
                    <a:cubicBezTo>
                      <a:pt x="136577" y="34697"/>
                      <a:pt x="136497" y="34772"/>
                      <a:pt x="136497" y="34870"/>
                    </a:cubicBezTo>
                    <a:lnTo>
                      <a:pt x="136497" y="39959"/>
                    </a:lnTo>
                    <a:lnTo>
                      <a:pt x="131422" y="39959"/>
                    </a:lnTo>
                    <a:cubicBezTo>
                      <a:pt x="131327" y="39959"/>
                      <a:pt x="131249" y="40034"/>
                      <a:pt x="131249" y="40132"/>
                    </a:cubicBezTo>
                    <a:lnTo>
                      <a:pt x="131249" y="69564"/>
                    </a:lnTo>
                    <a:lnTo>
                      <a:pt x="128448" y="69564"/>
                    </a:lnTo>
                    <a:lnTo>
                      <a:pt x="128448" y="49045"/>
                    </a:lnTo>
                    <a:cubicBezTo>
                      <a:pt x="128448" y="48953"/>
                      <a:pt x="128370" y="48872"/>
                      <a:pt x="128272" y="48872"/>
                    </a:cubicBezTo>
                    <a:lnTo>
                      <a:pt x="125363" y="48872"/>
                    </a:lnTo>
                    <a:cubicBezTo>
                      <a:pt x="125268" y="48872"/>
                      <a:pt x="125187" y="48947"/>
                      <a:pt x="125187" y="49045"/>
                    </a:cubicBezTo>
                    <a:lnTo>
                      <a:pt x="125187" y="57091"/>
                    </a:lnTo>
                    <a:lnTo>
                      <a:pt x="121549" y="57091"/>
                    </a:lnTo>
                    <a:cubicBezTo>
                      <a:pt x="121457" y="57091"/>
                      <a:pt x="121376" y="57166"/>
                      <a:pt x="121376" y="57266"/>
                    </a:cubicBezTo>
                    <a:lnTo>
                      <a:pt x="121376" y="78034"/>
                    </a:lnTo>
                    <a:lnTo>
                      <a:pt x="117997" y="78034"/>
                    </a:lnTo>
                    <a:lnTo>
                      <a:pt x="117997" y="39900"/>
                    </a:lnTo>
                    <a:cubicBezTo>
                      <a:pt x="117997" y="39805"/>
                      <a:pt x="117919" y="39724"/>
                      <a:pt x="117822" y="39724"/>
                    </a:cubicBezTo>
                    <a:lnTo>
                      <a:pt x="113916" y="39724"/>
                    </a:lnTo>
                    <a:lnTo>
                      <a:pt x="113916" y="36262"/>
                    </a:lnTo>
                    <a:cubicBezTo>
                      <a:pt x="113916" y="36167"/>
                      <a:pt x="113841" y="36086"/>
                      <a:pt x="113743" y="36086"/>
                    </a:cubicBezTo>
                    <a:lnTo>
                      <a:pt x="111584" y="36086"/>
                    </a:lnTo>
                    <a:lnTo>
                      <a:pt x="111584" y="29053"/>
                    </a:lnTo>
                    <a:cubicBezTo>
                      <a:pt x="111584" y="28959"/>
                      <a:pt x="111506" y="28880"/>
                      <a:pt x="111408" y="28880"/>
                    </a:cubicBezTo>
                    <a:lnTo>
                      <a:pt x="110535" y="28880"/>
                    </a:lnTo>
                    <a:lnTo>
                      <a:pt x="110535" y="19883"/>
                    </a:lnTo>
                    <a:cubicBezTo>
                      <a:pt x="110535" y="19789"/>
                      <a:pt x="110457" y="19708"/>
                      <a:pt x="110359" y="19708"/>
                    </a:cubicBezTo>
                    <a:lnTo>
                      <a:pt x="107572" y="19708"/>
                    </a:lnTo>
                    <a:cubicBezTo>
                      <a:pt x="107480" y="19708"/>
                      <a:pt x="107399" y="19786"/>
                      <a:pt x="107399" y="19883"/>
                    </a:cubicBezTo>
                    <a:lnTo>
                      <a:pt x="107399" y="28880"/>
                    </a:lnTo>
                    <a:lnTo>
                      <a:pt x="106523" y="28880"/>
                    </a:lnTo>
                    <a:cubicBezTo>
                      <a:pt x="106428" y="28880"/>
                      <a:pt x="106350" y="28956"/>
                      <a:pt x="106350" y="29053"/>
                    </a:cubicBezTo>
                    <a:lnTo>
                      <a:pt x="106350" y="36086"/>
                    </a:lnTo>
                    <a:lnTo>
                      <a:pt x="104191" y="36086"/>
                    </a:lnTo>
                    <a:cubicBezTo>
                      <a:pt x="104096" y="36086"/>
                      <a:pt x="104015" y="36165"/>
                      <a:pt x="104015" y="36262"/>
                    </a:cubicBezTo>
                    <a:lnTo>
                      <a:pt x="104015" y="39724"/>
                    </a:lnTo>
                    <a:lnTo>
                      <a:pt x="100109" y="39724"/>
                    </a:lnTo>
                    <a:cubicBezTo>
                      <a:pt x="100017" y="39724"/>
                      <a:pt x="99936" y="39802"/>
                      <a:pt x="99936" y="39900"/>
                    </a:cubicBezTo>
                    <a:lnTo>
                      <a:pt x="99936" y="78031"/>
                    </a:lnTo>
                    <a:lnTo>
                      <a:pt x="93015" y="78031"/>
                    </a:lnTo>
                    <a:lnTo>
                      <a:pt x="93015" y="75791"/>
                    </a:lnTo>
                    <a:cubicBezTo>
                      <a:pt x="93015" y="75015"/>
                      <a:pt x="92382" y="74385"/>
                      <a:pt x="91609" y="74385"/>
                    </a:cubicBezTo>
                    <a:lnTo>
                      <a:pt x="86897" y="74385"/>
                    </a:lnTo>
                    <a:lnTo>
                      <a:pt x="86897" y="61181"/>
                    </a:lnTo>
                    <a:lnTo>
                      <a:pt x="87162" y="61094"/>
                    </a:lnTo>
                    <a:cubicBezTo>
                      <a:pt x="87748" y="60907"/>
                      <a:pt x="88138" y="60369"/>
                      <a:pt x="88138" y="59755"/>
                    </a:cubicBezTo>
                    <a:cubicBezTo>
                      <a:pt x="88138" y="58982"/>
                      <a:pt x="87508" y="58349"/>
                      <a:pt x="86732" y="58349"/>
                    </a:cubicBezTo>
                    <a:lnTo>
                      <a:pt x="85678" y="58349"/>
                    </a:lnTo>
                    <a:lnTo>
                      <a:pt x="85678" y="54809"/>
                    </a:lnTo>
                    <a:cubicBezTo>
                      <a:pt x="85678" y="54200"/>
                      <a:pt x="85290" y="53665"/>
                      <a:pt x="84710" y="53475"/>
                    </a:cubicBezTo>
                    <a:lnTo>
                      <a:pt x="84445" y="53386"/>
                    </a:lnTo>
                    <a:lnTo>
                      <a:pt x="84445" y="44570"/>
                    </a:lnTo>
                    <a:lnTo>
                      <a:pt x="84506" y="44528"/>
                    </a:lnTo>
                    <a:cubicBezTo>
                      <a:pt x="84551" y="44495"/>
                      <a:pt x="84598" y="44464"/>
                      <a:pt x="84648" y="44428"/>
                    </a:cubicBezTo>
                    <a:cubicBezTo>
                      <a:pt x="84885" y="44260"/>
                      <a:pt x="85134" y="44090"/>
                      <a:pt x="85321" y="43873"/>
                    </a:cubicBezTo>
                    <a:cubicBezTo>
                      <a:pt x="85530" y="43636"/>
                      <a:pt x="85653" y="43348"/>
                      <a:pt x="85669" y="43058"/>
                    </a:cubicBezTo>
                    <a:lnTo>
                      <a:pt x="85669" y="43050"/>
                    </a:lnTo>
                    <a:cubicBezTo>
                      <a:pt x="85672" y="43013"/>
                      <a:pt x="85672" y="42974"/>
                      <a:pt x="85672" y="42946"/>
                    </a:cubicBezTo>
                    <a:lnTo>
                      <a:pt x="85672" y="42891"/>
                    </a:lnTo>
                    <a:cubicBezTo>
                      <a:pt x="85664" y="42603"/>
                      <a:pt x="85569" y="40014"/>
                      <a:pt x="85254" y="36603"/>
                    </a:cubicBezTo>
                    <a:lnTo>
                      <a:pt x="85245" y="36480"/>
                    </a:lnTo>
                    <a:lnTo>
                      <a:pt x="88691" y="30674"/>
                    </a:lnTo>
                    <a:cubicBezTo>
                      <a:pt x="89062" y="30047"/>
                      <a:pt x="88886" y="29226"/>
                      <a:pt x="88289" y="28808"/>
                    </a:cubicBezTo>
                    <a:lnTo>
                      <a:pt x="85097" y="26570"/>
                    </a:lnTo>
                    <a:cubicBezTo>
                      <a:pt x="84860" y="26403"/>
                      <a:pt x="84581" y="26317"/>
                      <a:pt x="84288" y="26317"/>
                    </a:cubicBezTo>
                    <a:cubicBezTo>
                      <a:pt x="84244" y="26317"/>
                      <a:pt x="84202" y="26319"/>
                      <a:pt x="84157" y="26322"/>
                    </a:cubicBezTo>
                    <a:lnTo>
                      <a:pt x="83814" y="26353"/>
                    </a:lnTo>
                    <a:lnTo>
                      <a:pt x="83744" y="26018"/>
                    </a:lnTo>
                    <a:cubicBezTo>
                      <a:pt x="83655" y="25583"/>
                      <a:pt x="83560" y="25150"/>
                      <a:pt x="83463" y="24729"/>
                    </a:cubicBezTo>
                    <a:cubicBezTo>
                      <a:pt x="83348" y="24244"/>
                      <a:pt x="82986" y="23577"/>
                      <a:pt x="81914" y="23156"/>
                    </a:cubicBezTo>
                    <a:lnTo>
                      <a:pt x="81780" y="23103"/>
                    </a:lnTo>
                    <a:lnTo>
                      <a:pt x="81716" y="22977"/>
                    </a:lnTo>
                    <a:cubicBezTo>
                      <a:pt x="81356" y="22302"/>
                      <a:pt x="81066" y="21440"/>
                      <a:pt x="80899" y="20558"/>
                    </a:cubicBezTo>
                    <a:lnTo>
                      <a:pt x="80893" y="20522"/>
                    </a:lnTo>
                    <a:lnTo>
                      <a:pt x="80893" y="18062"/>
                    </a:lnTo>
                    <a:cubicBezTo>
                      <a:pt x="80893" y="16756"/>
                      <a:pt x="79833" y="15696"/>
                      <a:pt x="78527" y="15696"/>
                    </a:cubicBezTo>
                    <a:lnTo>
                      <a:pt x="77604" y="15696"/>
                    </a:lnTo>
                    <a:cubicBezTo>
                      <a:pt x="76298" y="15696"/>
                      <a:pt x="75238" y="16756"/>
                      <a:pt x="75238" y="18062"/>
                    </a:cubicBezTo>
                    <a:lnTo>
                      <a:pt x="75238" y="21169"/>
                    </a:lnTo>
                    <a:lnTo>
                      <a:pt x="75238" y="21231"/>
                    </a:lnTo>
                    <a:lnTo>
                      <a:pt x="75244" y="21287"/>
                    </a:lnTo>
                    <a:lnTo>
                      <a:pt x="75230" y="21342"/>
                    </a:lnTo>
                    <a:cubicBezTo>
                      <a:pt x="75177" y="21574"/>
                      <a:pt x="75121" y="21792"/>
                      <a:pt x="75057" y="22006"/>
                    </a:cubicBezTo>
                    <a:lnTo>
                      <a:pt x="74915" y="22500"/>
                    </a:lnTo>
                    <a:lnTo>
                      <a:pt x="74482" y="22221"/>
                    </a:lnTo>
                    <a:cubicBezTo>
                      <a:pt x="73908" y="21853"/>
                      <a:pt x="73534" y="21164"/>
                      <a:pt x="73347" y="20129"/>
                    </a:cubicBezTo>
                    <a:lnTo>
                      <a:pt x="73347" y="20118"/>
                    </a:lnTo>
                    <a:lnTo>
                      <a:pt x="72133" y="11617"/>
                    </a:lnTo>
                    <a:lnTo>
                      <a:pt x="72133" y="9444"/>
                    </a:lnTo>
                    <a:lnTo>
                      <a:pt x="72398" y="9358"/>
                    </a:lnTo>
                    <a:cubicBezTo>
                      <a:pt x="72976" y="9168"/>
                      <a:pt x="73364" y="8632"/>
                      <a:pt x="73364" y="8021"/>
                    </a:cubicBezTo>
                    <a:cubicBezTo>
                      <a:pt x="73364" y="7656"/>
                      <a:pt x="73224" y="7307"/>
                      <a:pt x="72973" y="7048"/>
                    </a:cubicBezTo>
                    <a:lnTo>
                      <a:pt x="72694" y="6760"/>
                    </a:lnTo>
                    <a:lnTo>
                      <a:pt x="72998" y="6495"/>
                    </a:lnTo>
                    <a:cubicBezTo>
                      <a:pt x="73266" y="6261"/>
                      <a:pt x="73422" y="6007"/>
                      <a:pt x="73472" y="5742"/>
                    </a:cubicBezTo>
                    <a:cubicBezTo>
                      <a:pt x="73528" y="5416"/>
                      <a:pt x="73411" y="5109"/>
                      <a:pt x="73129" y="4824"/>
                    </a:cubicBezTo>
                    <a:cubicBezTo>
                      <a:pt x="71388" y="3072"/>
                      <a:pt x="71441" y="1435"/>
                      <a:pt x="71464" y="642"/>
                    </a:cubicBezTo>
                    <a:cubicBezTo>
                      <a:pt x="71469" y="335"/>
                      <a:pt x="71469" y="168"/>
                      <a:pt x="71374" y="70"/>
                    </a:cubicBezTo>
                    <a:cubicBezTo>
                      <a:pt x="71333" y="26"/>
                      <a:pt x="71274" y="1"/>
                      <a:pt x="712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24" name="Google Shape;2824;p57"/>
            <p:cNvSpPr/>
            <p:nvPr/>
          </p:nvSpPr>
          <p:spPr>
            <a:xfrm>
              <a:off x="6573071" y="3407466"/>
              <a:ext cx="12053" cy="357806"/>
            </a:xfrm>
            <a:custGeom>
              <a:avLst/>
              <a:gdLst/>
              <a:ahLst/>
              <a:cxnLst/>
              <a:rect l="l" t="t" r="r" b="b"/>
              <a:pathLst>
                <a:path w="350" h="10390" extrusionOk="0">
                  <a:moveTo>
                    <a:pt x="174" y="0"/>
                  </a:moveTo>
                  <a:cubicBezTo>
                    <a:pt x="82" y="0"/>
                    <a:pt x="1" y="75"/>
                    <a:pt x="1" y="173"/>
                  </a:cubicBezTo>
                  <a:lnTo>
                    <a:pt x="1" y="10213"/>
                  </a:lnTo>
                  <a:cubicBezTo>
                    <a:pt x="1" y="10308"/>
                    <a:pt x="76" y="10389"/>
                    <a:pt x="174" y="10389"/>
                  </a:cubicBezTo>
                  <a:cubicBezTo>
                    <a:pt x="271" y="10389"/>
                    <a:pt x="349" y="10311"/>
                    <a:pt x="349" y="10213"/>
                  </a:cubicBezTo>
                  <a:lnTo>
                    <a:pt x="349" y="173"/>
                  </a:lnTo>
                  <a:cubicBezTo>
                    <a:pt x="347" y="75"/>
                    <a:pt x="269" y="0"/>
                    <a:pt x="1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25" name="Google Shape;2825;p57"/>
            <p:cNvSpPr/>
            <p:nvPr/>
          </p:nvSpPr>
          <p:spPr>
            <a:xfrm>
              <a:off x="6669362" y="3407466"/>
              <a:ext cx="12019" cy="791580"/>
            </a:xfrm>
            <a:custGeom>
              <a:avLst/>
              <a:gdLst/>
              <a:ahLst/>
              <a:cxnLst/>
              <a:rect l="l" t="t" r="r" b="b"/>
              <a:pathLst>
                <a:path w="349" h="22986" extrusionOk="0">
                  <a:moveTo>
                    <a:pt x="176" y="0"/>
                  </a:moveTo>
                  <a:cubicBezTo>
                    <a:pt x="81" y="0"/>
                    <a:pt x="0" y="75"/>
                    <a:pt x="0" y="173"/>
                  </a:cubicBezTo>
                  <a:lnTo>
                    <a:pt x="0" y="22809"/>
                  </a:lnTo>
                  <a:cubicBezTo>
                    <a:pt x="0" y="22904"/>
                    <a:pt x="78" y="22985"/>
                    <a:pt x="176" y="22985"/>
                  </a:cubicBezTo>
                  <a:cubicBezTo>
                    <a:pt x="273" y="22985"/>
                    <a:pt x="349" y="22907"/>
                    <a:pt x="349" y="22809"/>
                  </a:cubicBezTo>
                  <a:lnTo>
                    <a:pt x="349" y="173"/>
                  </a:lnTo>
                  <a:cubicBezTo>
                    <a:pt x="346" y="81"/>
                    <a:pt x="271" y="0"/>
                    <a:pt x="17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26" name="Google Shape;2826;p57"/>
            <p:cNvSpPr/>
            <p:nvPr/>
          </p:nvSpPr>
          <p:spPr>
            <a:xfrm>
              <a:off x="5517380" y="3592404"/>
              <a:ext cx="12053" cy="794645"/>
            </a:xfrm>
            <a:custGeom>
              <a:avLst/>
              <a:gdLst/>
              <a:ahLst/>
              <a:cxnLst/>
              <a:rect l="l" t="t" r="r" b="b"/>
              <a:pathLst>
                <a:path w="350" h="23075" extrusionOk="0">
                  <a:moveTo>
                    <a:pt x="176" y="0"/>
                  </a:moveTo>
                  <a:cubicBezTo>
                    <a:pt x="81" y="0"/>
                    <a:pt x="0" y="76"/>
                    <a:pt x="0" y="173"/>
                  </a:cubicBezTo>
                  <a:lnTo>
                    <a:pt x="0" y="22902"/>
                  </a:lnTo>
                  <a:cubicBezTo>
                    <a:pt x="0" y="22994"/>
                    <a:pt x="79" y="23075"/>
                    <a:pt x="176" y="23075"/>
                  </a:cubicBezTo>
                  <a:cubicBezTo>
                    <a:pt x="271" y="23075"/>
                    <a:pt x="349" y="22999"/>
                    <a:pt x="349" y="22902"/>
                  </a:cubicBezTo>
                  <a:lnTo>
                    <a:pt x="349" y="173"/>
                  </a:lnTo>
                  <a:cubicBezTo>
                    <a:pt x="346" y="76"/>
                    <a:pt x="271" y="0"/>
                    <a:pt x="17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27" name="Google Shape;2827;p57"/>
            <p:cNvSpPr/>
            <p:nvPr/>
          </p:nvSpPr>
          <p:spPr>
            <a:xfrm>
              <a:off x="5595591" y="3484024"/>
              <a:ext cx="12053" cy="478371"/>
            </a:xfrm>
            <a:custGeom>
              <a:avLst/>
              <a:gdLst/>
              <a:ahLst/>
              <a:cxnLst/>
              <a:rect l="l" t="t" r="r" b="b"/>
              <a:pathLst>
                <a:path w="350" h="13891" extrusionOk="0">
                  <a:moveTo>
                    <a:pt x="176" y="1"/>
                  </a:moveTo>
                  <a:cubicBezTo>
                    <a:pt x="81" y="1"/>
                    <a:pt x="0" y="79"/>
                    <a:pt x="0" y="176"/>
                  </a:cubicBezTo>
                  <a:lnTo>
                    <a:pt x="0" y="13718"/>
                  </a:lnTo>
                  <a:cubicBezTo>
                    <a:pt x="0" y="13810"/>
                    <a:pt x="78" y="13891"/>
                    <a:pt x="176" y="13891"/>
                  </a:cubicBezTo>
                  <a:cubicBezTo>
                    <a:pt x="268" y="13891"/>
                    <a:pt x="349" y="13816"/>
                    <a:pt x="349" y="13718"/>
                  </a:cubicBezTo>
                  <a:lnTo>
                    <a:pt x="349" y="176"/>
                  </a:lnTo>
                  <a:cubicBezTo>
                    <a:pt x="346" y="79"/>
                    <a:pt x="268" y="1"/>
                    <a:pt x="1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28" name="Google Shape;2828;p57"/>
            <p:cNvSpPr/>
            <p:nvPr/>
          </p:nvSpPr>
          <p:spPr>
            <a:xfrm>
              <a:off x="2265553" y="4375034"/>
              <a:ext cx="154211" cy="12053"/>
            </a:xfrm>
            <a:custGeom>
              <a:avLst/>
              <a:gdLst/>
              <a:ahLst/>
              <a:cxnLst/>
              <a:rect l="l" t="t" r="r" b="b"/>
              <a:pathLst>
                <a:path w="4478" h="350" extrusionOk="0">
                  <a:moveTo>
                    <a:pt x="176" y="1"/>
                  </a:moveTo>
                  <a:cubicBezTo>
                    <a:pt x="81" y="1"/>
                    <a:pt x="0" y="76"/>
                    <a:pt x="0" y="177"/>
                  </a:cubicBezTo>
                  <a:cubicBezTo>
                    <a:pt x="0" y="274"/>
                    <a:pt x="78" y="350"/>
                    <a:pt x="176" y="350"/>
                  </a:cubicBezTo>
                  <a:lnTo>
                    <a:pt x="4305" y="350"/>
                  </a:lnTo>
                  <a:cubicBezTo>
                    <a:pt x="4397" y="350"/>
                    <a:pt x="4478" y="274"/>
                    <a:pt x="4478" y="177"/>
                  </a:cubicBezTo>
                  <a:cubicBezTo>
                    <a:pt x="4478" y="76"/>
                    <a:pt x="4397" y="1"/>
                    <a:pt x="42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29" name="Google Shape;2829;p57"/>
            <p:cNvSpPr/>
            <p:nvPr/>
          </p:nvSpPr>
          <p:spPr>
            <a:xfrm>
              <a:off x="3221508" y="3220014"/>
              <a:ext cx="349162" cy="12019"/>
            </a:xfrm>
            <a:custGeom>
              <a:avLst/>
              <a:gdLst/>
              <a:ahLst/>
              <a:cxnLst/>
              <a:rect l="l" t="t" r="r" b="b"/>
              <a:pathLst>
                <a:path w="10139" h="349" extrusionOk="0">
                  <a:moveTo>
                    <a:pt x="176" y="0"/>
                  </a:moveTo>
                  <a:cubicBezTo>
                    <a:pt x="82" y="0"/>
                    <a:pt x="1" y="76"/>
                    <a:pt x="1" y="173"/>
                  </a:cubicBezTo>
                  <a:cubicBezTo>
                    <a:pt x="1" y="271"/>
                    <a:pt x="79" y="349"/>
                    <a:pt x="176" y="349"/>
                  </a:cubicBezTo>
                  <a:lnTo>
                    <a:pt x="9963" y="349"/>
                  </a:lnTo>
                  <a:cubicBezTo>
                    <a:pt x="10058" y="349"/>
                    <a:pt x="10139" y="271"/>
                    <a:pt x="10139" y="173"/>
                  </a:cubicBezTo>
                  <a:cubicBezTo>
                    <a:pt x="10139" y="78"/>
                    <a:pt x="10061" y="0"/>
                    <a:pt x="996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30" name="Google Shape;2830;p57"/>
            <p:cNvSpPr/>
            <p:nvPr/>
          </p:nvSpPr>
          <p:spPr>
            <a:xfrm>
              <a:off x="2349893" y="3219807"/>
              <a:ext cx="349058" cy="12053"/>
            </a:xfrm>
            <a:custGeom>
              <a:avLst/>
              <a:gdLst/>
              <a:ahLst/>
              <a:cxnLst/>
              <a:rect l="l" t="t" r="r" b="b"/>
              <a:pathLst>
                <a:path w="10136" h="350" extrusionOk="0">
                  <a:moveTo>
                    <a:pt x="174" y="1"/>
                  </a:moveTo>
                  <a:cubicBezTo>
                    <a:pt x="79" y="1"/>
                    <a:pt x="1" y="79"/>
                    <a:pt x="1" y="176"/>
                  </a:cubicBezTo>
                  <a:cubicBezTo>
                    <a:pt x="1" y="274"/>
                    <a:pt x="76" y="349"/>
                    <a:pt x="174" y="349"/>
                  </a:cubicBezTo>
                  <a:lnTo>
                    <a:pt x="9963" y="349"/>
                  </a:lnTo>
                  <a:cubicBezTo>
                    <a:pt x="10058" y="349"/>
                    <a:pt x="10133" y="274"/>
                    <a:pt x="10136" y="176"/>
                  </a:cubicBezTo>
                  <a:cubicBezTo>
                    <a:pt x="10136" y="82"/>
                    <a:pt x="10061" y="1"/>
                    <a:pt x="99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31" name="Google Shape;2831;p57"/>
            <p:cNvSpPr/>
            <p:nvPr/>
          </p:nvSpPr>
          <p:spPr>
            <a:xfrm>
              <a:off x="2236142" y="3219807"/>
              <a:ext cx="41428" cy="12053"/>
            </a:xfrm>
            <a:custGeom>
              <a:avLst/>
              <a:gdLst/>
              <a:ahLst/>
              <a:cxnLst/>
              <a:rect l="l" t="t" r="r" b="b"/>
              <a:pathLst>
                <a:path w="1203" h="350" extrusionOk="0">
                  <a:moveTo>
                    <a:pt x="173" y="1"/>
                  </a:moveTo>
                  <a:cubicBezTo>
                    <a:pt x="81" y="1"/>
                    <a:pt x="1" y="79"/>
                    <a:pt x="1" y="176"/>
                  </a:cubicBezTo>
                  <a:cubicBezTo>
                    <a:pt x="1" y="274"/>
                    <a:pt x="76" y="349"/>
                    <a:pt x="173" y="349"/>
                  </a:cubicBezTo>
                  <a:lnTo>
                    <a:pt x="1030" y="349"/>
                  </a:lnTo>
                  <a:cubicBezTo>
                    <a:pt x="1122" y="349"/>
                    <a:pt x="1203" y="274"/>
                    <a:pt x="1203" y="176"/>
                  </a:cubicBezTo>
                  <a:cubicBezTo>
                    <a:pt x="1203" y="79"/>
                    <a:pt x="1128" y="1"/>
                    <a:pt x="10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32" name="Google Shape;2832;p57"/>
            <p:cNvSpPr/>
            <p:nvPr/>
          </p:nvSpPr>
          <p:spPr>
            <a:xfrm>
              <a:off x="4440440" y="2325802"/>
              <a:ext cx="413525" cy="186720"/>
            </a:xfrm>
            <a:custGeom>
              <a:avLst/>
              <a:gdLst/>
              <a:ahLst/>
              <a:cxnLst/>
              <a:rect l="l" t="t" r="r" b="b"/>
              <a:pathLst>
                <a:path w="12008" h="5422" extrusionOk="0">
                  <a:moveTo>
                    <a:pt x="3948" y="1"/>
                  </a:moveTo>
                  <a:cubicBezTo>
                    <a:pt x="3940" y="1"/>
                    <a:pt x="3932" y="1"/>
                    <a:pt x="3918" y="6"/>
                  </a:cubicBezTo>
                  <a:cubicBezTo>
                    <a:pt x="3873" y="15"/>
                    <a:pt x="3851" y="43"/>
                    <a:pt x="3842" y="62"/>
                  </a:cubicBezTo>
                  <a:cubicBezTo>
                    <a:pt x="3831" y="79"/>
                    <a:pt x="3817" y="110"/>
                    <a:pt x="3828" y="154"/>
                  </a:cubicBezTo>
                  <a:lnTo>
                    <a:pt x="4238" y="1948"/>
                  </a:lnTo>
                  <a:cubicBezTo>
                    <a:pt x="3800" y="2046"/>
                    <a:pt x="3396" y="2241"/>
                    <a:pt x="3058" y="2512"/>
                  </a:cubicBezTo>
                  <a:lnTo>
                    <a:pt x="1959" y="1114"/>
                  </a:lnTo>
                  <a:cubicBezTo>
                    <a:pt x="1926" y="1072"/>
                    <a:pt x="1884" y="1066"/>
                    <a:pt x="1861" y="1066"/>
                  </a:cubicBezTo>
                  <a:cubicBezTo>
                    <a:pt x="1839" y="1066"/>
                    <a:pt x="1811" y="1069"/>
                    <a:pt x="1781" y="1094"/>
                  </a:cubicBezTo>
                  <a:cubicBezTo>
                    <a:pt x="1744" y="1122"/>
                    <a:pt x="1736" y="1156"/>
                    <a:pt x="1736" y="1178"/>
                  </a:cubicBezTo>
                  <a:cubicBezTo>
                    <a:pt x="1730" y="1211"/>
                    <a:pt x="1739" y="1242"/>
                    <a:pt x="1758" y="1270"/>
                  </a:cubicBezTo>
                  <a:lnTo>
                    <a:pt x="2866" y="2684"/>
                  </a:lnTo>
                  <a:cubicBezTo>
                    <a:pt x="2567" y="2966"/>
                    <a:pt x="2336" y="3312"/>
                    <a:pt x="2188" y="3694"/>
                  </a:cubicBezTo>
                  <a:lnTo>
                    <a:pt x="430" y="2977"/>
                  </a:lnTo>
                  <a:cubicBezTo>
                    <a:pt x="416" y="2969"/>
                    <a:pt x="400" y="2966"/>
                    <a:pt x="383" y="2966"/>
                  </a:cubicBezTo>
                  <a:cubicBezTo>
                    <a:pt x="330" y="2966"/>
                    <a:pt x="288" y="2997"/>
                    <a:pt x="266" y="3047"/>
                  </a:cubicBezTo>
                  <a:cubicBezTo>
                    <a:pt x="249" y="3083"/>
                    <a:pt x="257" y="3120"/>
                    <a:pt x="266" y="3139"/>
                  </a:cubicBezTo>
                  <a:cubicBezTo>
                    <a:pt x="280" y="3173"/>
                    <a:pt x="305" y="3195"/>
                    <a:pt x="335" y="3209"/>
                  </a:cubicBezTo>
                  <a:lnTo>
                    <a:pt x="2107" y="3934"/>
                  </a:lnTo>
                  <a:lnTo>
                    <a:pt x="2113" y="3934"/>
                  </a:lnTo>
                  <a:cubicBezTo>
                    <a:pt x="2048" y="4166"/>
                    <a:pt x="2015" y="4406"/>
                    <a:pt x="2015" y="4654"/>
                  </a:cubicBezTo>
                  <a:lnTo>
                    <a:pt x="2015" y="5162"/>
                  </a:lnTo>
                  <a:lnTo>
                    <a:pt x="132" y="5162"/>
                  </a:lnTo>
                  <a:cubicBezTo>
                    <a:pt x="57" y="5162"/>
                    <a:pt x="1" y="5218"/>
                    <a:pt x="1" y="5293"/>
                  </a:cubicBezTo>
                  <a:cubicBezTo>
                    <a:pt x="1" y="5363"/>
                    <a:pt x="57" y="5421"/>
                    <a:pt x="132" y="5421"/>
                  </a:cubicBezTo>
                  <a:lnTo>
                    <a:pt x="2060" y="5421"/>
                  </a:lnTo>
                  <a:cubicBezTo>
                    <a:pt x="2074" y="5421"/>
                    <a:pt x="2087" y="5416"/>
                    <a:pt x="2101" y="5413"/>
                  </a:cubicBezTo>
                  <a:cubicBezTo>
                    <a:pt x="2115" y="5416"/>
                    <a:pt x="2129" y="5421"/>
                    <a:pt x="2143" y="5421"/>
                  </a:cubicBezTo>
                  <a:cubicBezTo>
                    <a:pt x="2177" y="5421"/>
                    <a:pt x="2210" y="5407"/>
                    <a:pt x="2233" y="5382"/>
                  </a:cubicBezTo>
                  <a:cubicBezTo>
                    <a:pt x="2246" y="5365"/>
                    <a:pt x="2269" y="5340"/>
                    <a:pt x="2266" y="5299"/>
                  </a:cubicBezTo>
                  <a:lnTo>
                    <a:pt x="2266" y="4657"/>
                  </a:lnTo>
                  <a:cubicBezTo>
                    <a:pt x="2266" y="3268"/>
                    <a:pt x="3438" y="2138"/>
                    <a:pt x="4877" y="2138"/>
                  </a:cubicBezTo>
                  <a:lnTo>
                    <a:pt x="7212" y="2138"/>
                  </a:lnTo>
                  <a:cubicBezTo>
                    <a:pt x="8655" y="2138"/>
                    <a:pt x="9826" y="3268"/>
                    <a:pt x="9826" y="4657"/>
                  </a:cubicBezTo>
                  <a:lnTo>
                    <a:pt x="9826" y="5215"/>
                  </a:lnTo>
                  <a:lnTo>
                    <a:pt x="9826" y="5220"/>
                  </a:lnTo>
                  <a:cubicBezTo>
                    <a:pt x="9829" y="5287"/>
                    <a:pt x="9885" y="5340"/>
                    <a:pt x="9952" y="5340"/>
                  </a:cubicBezTo>
                  <a:lnTo>
                    <a:pt x="9955" y="5340"/>
                  </a:lnTo>
                  <a:lnTo>
                    <a:pt x="11882" y="5312"/>
                  </a:lnTo>
                  <a:cubicBezTo>
                    <a:pt x="11927" y="5312"/>
                    <a:pt x="11955" y="5287"/>
                    <a:pt x="11969" y="5273"/>
                  </a:cubicBezTo>
                  <a:cubicBezTo>
                    <a:pt x="11994" y="5248"/>
                    <a:pt x="12008" y="5218"/>
                    <a:pt x="12005" y="5187"/>
                  </a:cubicBezTo>
                  <a:cubicBezTo>
                    <a:pt x="12005" y="5112"/>
                    <a:pt x="11949" y="5061"/>
                    <a:pt x="11874" y="5059"/>
                  </a:cubicBezTo>
                  <a:lnTo>
                    <a:pt x="10080" y="5086"/>
                  </a:lnTo>
                  <a:lnTo>
                    <a:pt x="10080" y="4654"/>
                  </a:lnTo>
                  <a:cubicBezTo>
                    <a:pt x="10080" y="4364"/>
                    <a:pt x="10036" y="4082"/>
                    <a:pt x="9946" y="3820"/>
                  </a:cubicBezTo>
                  <a:lnTo>
                    <a:pt x="11615" y="3136"/>
                  </a:lnTo>
                  <a:cubicBezTo>
                    <a:pt x="11679" y="3111"/>
                    <a:pt x="11709" y="3036"/>
                    <a:pt x="11682" y="2972"/>
                  </a:cubicBezTo>
                  <a:cubicBezTo>
                    <a:pt x="11665" y="2927"/>
                    <a:pt x="11617" y="2897"/>
                    <a:pt x="11567" y="2897"/>
                  </a:cubicBezTo>
                  <a:cubicBezTo>
                    <a:pt x="11548" y="2897"/>
                    <a:pt x="11531" y="2899"/>
                    <a:pt x="11517" y="2908"/>
                  </a:cubicBezTo>
                  <a:lnTo>
                    <a:pt x="9857" y="3586"/>
                  </a:lnTo>
                  <a:cubicBezTo>
                    <a:pt x="9706" y="3237"/>
                    <a:pt x="9480" y="2924"/>
                    <a:pt x="9204" y="2665"/>
                  </a:cubicBezTo>
                  <a:lnTo>
                    <a:pt x="10348" y="1209"/>
                  </a:lnTo>
                  <a:cubicBezTo>
                    <a:pt x="10390" y="1156"/>
                    <a:pt x="10382" y="1072"/>
                    <a:pt x="10329" y="1030"/>
                  </a:cubicBezTo>
                  <a:cubicBezTo>
                    <a:pt x="10301" y="1011"/>
                    <a:pt x="10273" y="1005"/>
                    <a:pt x="10250" y="1005"/>
                  </a:cubicBezTo>
                  <a:cubicBezTo>
                    <a:pt x="10214" y="1005"/>
                    <a:pt x="10175" y="1025"/>
                    <a:pt x="10150" y="1055"/>
                  </a:cubicBezTo>
                  <a:lnTo>
                    <a:pt x="9015" y="2503"/>
                  </a:lnTo>
                  <a:cubicBezTo>
                    <a:pt x="8688" y="2246"/>
                    <a:pt x="8306" y="2062"/>
                    <a:pt x="7887" y="1965"/>
                  </a:cubicBezTo>
                  <a:lnTo>
                    <a:pt x="8281" y="249"/>
                  </a:lnTo>
                  <a:cubicBezTo>
                    <a:pt x="8298" y="182"/>
                    <a:pt x="8253" y="118"/>
                    <a:pt x="8183" y="98"/>
                  </a:cubicBezTo>
                  <a:cubicBezTo>
                    <a:pt x="8172" y="96"/>
                    <a:pt x="8166" y="96"/>
                    <a:pt x="8155" y="96"/>
                  </a:cubicBezTo>
                  <a:cubicBezTo>
                    <a:pt x="8099" y="96"/>
                    <a:pt x="8046" y="137"/>
                    <a:pt x="8033" y="193"/>
                  </a:cubicBezTo>
                  <a:lnTo>
                    <a:pt x="7639" y="1920"/>
                  </a:lnTo>
                  <a:cubicBezTo>
                    <a:pt x="7500" y="1898"/>
                    <a:pt x="7360" y="1889"/>
                    <a:pt x="7215" y="1889"/>
                  </a:cubicBezTo>
                  <a:lnTo>
                    <a:pt x="6188" y="1889"/>
                  </a:lnTo>
                  <a:lnTo>
                    <a:pt x="6188" y="146"/>
                  </a:lnTo>
                  <a:cubicBezTo>
                    <a:pt x="6188" y="70"/>
                    <a:pt x="6133" y="15"/>
                    <a:pt x="6060" y="15"/>
                  </a:cubicBezTo>
                  <a:cubicBezTo>
                    <a:pt x="5990" y="15"/>
                    <a:pt x="5932" y="70"/>
                    <a:pt x="5932" y="146"/>
                  </a:cubicBezTo>
                  <a:lnTo>
                    <a:pt x="5932" y="1878"/>
                  </a:lnTo>
                  <a:lnTo>
                    <a:pt x="4877" y="1878"/>
                  </a:lnTo>
                  <a:cubicBezTo>
                    <a:pt x="4746" y="1878"/>
                    <a:pt x="4612" y="1889"/>
                    <a:pt x="4484" y="1906"/>
                  </a:cubicBezTo>
                  <a:lnTo>
                    <a:pt x="4071" y="98"/>
                  </a:lnTo>
                  <a:cubicBezTo>
                    <a:pt x="4057" y="43"/>
                    <a:pt x="4010" y="1"/>
                    <a:pt x="39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836" name="Google Shape;2836;p57"/>
          <p:cNvGrpSpPr/>
          <p:nvPr/>
        </p:nvGrpSpPr>
        <p:grpSpPr>
          <a:xfrm>
            <a:off x="1780084" y="5211152"/>
            <a:ext cx="8631800" cy="926833"/>
            <a:chOff x="1335063" y="3908363"/>
            <a:chExt cx="6473850" cy="695125"/>
          </a:xfrm>
        </p:grpSpPr>
        <p:grpSp>
          <p:nvGrpSpPr>
            <p:cNvPr id="2837" name="Google Shape;2837;p57"/>
            <p:cNvGrpSpPr/>
            <p:nvPr/>
          </p:nvGrpSpPr>
          <p:grpSpPr>
            <a:xfrm>
              <a:off x="1335063" y="3908363"/>
              <a:ext cx="416725" cy="695125"/>
              <a:chOff x="1335063" y="3908363"/>
              <a:chExt cx="416725" cy="695125"/>
            </a:xfrm>
          </p:grpSpPr>
          <p:sp>
            <p:nvSpPr>
              <p:cNvPr id="2838" name="Google Shape;2838;p57"/>
              <p:cNvSpPr/>
              <p:nvPr/>
            </p:nvSpPr>
            <p:spPr>
              <a:xfrm>
                <a:off x="1548488" y="3908363"/>
                <a:ext cx="203300" cy="596975"/>
              </a:xfrm>
              <a:custGeom>
                <a:avLst/>
                <a:gdLst/>
                <a:ahLst/>
                <a:cxnLst/>
                <a:rect l="l" t="t" r="r" b="b"/>
                <a:pathLst>
                  <a:path w="8132" h="23879" extrusionOk="0">
                    <a:moveTo>
                      <a:pt x="4067" y="1"/>
                    </a:moveTo>
                    <a:cubicBezTo>
                      <a:pt x="4067" y="1"/>
                      <a:pt x="1" y="10551"/>
                      <a:pt x="1" y="15295"/>
                    </a:cubicBezTo>
                    <a:cubicBezTo>
                      <a:pt x="1" y="20035"/>
                      <a:pt x="1821" y="23879"/>
                      <a:pt x="4067" y="23879"/>
                    </a:cubicBezTo>
                    <a:cubicBezTo>
                      <a:pt x="6313" y="23879"/>
                      <a:pt x="8131" y="20035"/>
                      <a:pt x="8131" y="15295"/>
                    </a:cubicBezTo>
                    <a:cubicBezTo>
                      <a:pt x="8131" y="10555"/>
                      <a:pt x="4067" y="1"/>
                      <a:pt x="40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39" name="Google Shape;2839;p57"/>
              <p:cNvSpPr/>
              <p:nvPr/>
            </p:nvSpPr>
            <p:spPr>
              <a:xfrm>
                <a:off x="1643588" y="4229738"/>
                <a:ext cx="6575" cy="37227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4891" extrusionOk="0">
                    <a:moveTo>
                      <a:pt x="131" y="1"/>
                    </a:moveTo>
                    <a:cubicBezTo>
                      <a:pt x="60" y="1"/>
                      <a:pt x="1" y="56"/>
                      <a:pt x="1" y="123"/>
                    </a:cubicBezTo>
                    <a:lnTo>
                      <a:pt x="1" y="14771"/>
                    </a:lnTo>
                    <a:cubicBezTo>
                      <a:pt x="1" y="14836"/>
                      <a:pt x="60" y="14891"/>
                      <a:pt x="131" y="14891"/>
                    </a:cubicBezTo>
                    <a:cubicBezTo>
                      <a:pt x="204" y="14891"/>
                      <a:pt x="263" y="14836"/>
                      <a:pt x="263" y="14771"/>
                    </a:cubicBezTo>
                    <a:lnTo>
                      <a:pt x="263" y="123"/>
                    </a:lnTo>
                    <a:cubicBezTo>
                      <a:pt x="263" y="56"/>
                      <a:pt x="204" y="1"/>
                      <a:pt x="131" y="1"/>
                    </a:cubicBezTo>
                    <a:close/>
                  </a:path>
                </a:pathLst>
              </a:custGeom>
              <a:solidFill>
                <a:srgbClr val="1C1C1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40" name="Google Shape;2840;p57"/>
              <p:cNvSpPr/>
              <p:nvPr/>
            </p:nvSpPr>
            <p:spPr>
              <a:xfrm>
                <a:off x="1642563" y="4228763"/>
                <a:ext cx="8700" cy="374350"/>
              </a:xfrm>
              <a:custGeom>
                <a:avLst/>
                <a:gdLst/>
                <a:ahLst/>
                <a:cxnLst/>
                <a:rect l="l" t="t" r="r" b="b"/>
                <a:pathLst>
                  <a:path w="348" h="14974" extrusionOk="0">
                    <a:moveTo>
                      <a:pt x="172" y="85"/>
                    </a:moveTo>
                    <a:cubicBezTo>
                      <a:pt x="221" y="85"/>
                      <a:pt x="259" y="119"/>
                      <a:pt x="259" y="162"/>
                    </a:cubicBezTo>
                    <a:lnTo>
                      <a:pt x="259" y="14810"/>
                    </a:lnTo>
                    <a:cubicBezTo>
                      <a:pt x="259" y="14851"/>
                      <a:pt x="219" y="14885"/>
                      <a:pt x="172" y="14885"/>
                    </a:cubicBezTo>
                    <a:cubicBezTo>
                      <a:pt x="127" y="14885"/>
                      <a:pt x="87" y="14851"/>
                      <a:pt x="87" y="14810"/>
                    </a:cubicBezTo>
                    <a:lnTo>
                      <a:pt x="87" y="162"/>
                    </a:lnTo>
                    <a:cubicBezTo>
                      <a:pt x="87" y="119"/>
                      <a:pt x="127" y="85"/>
                      <a:pt x="172" y="85"/>
                    </a:cubicBezTo>
                    <a:close/>
                    <a:moveTo>
                      <a:pt x="172" y="0"/>
                    </a:moveTo>
                    <a:cubicBezTo>
                      <a:pt x="79" y="0"/>
                      <a:pt x="0" y="73"/>
                      <a:pt x="0" y="164"/>
                    </a:cubicBezTo>
                    <a:lnTo>
                      <a:pt x="0" y="14812"/>
                    </a:lnTo>
                    <a:cubicBezTo>
                      <a:pt x="0" y="14900"/>
                      <a:pt x="77" y="14973"/>
                      <a:pt x="172" y="14973"/>
                    </a:cubicBezTo>
                    <a:cubicBezTo>
                      <a:pt x="268" y="14973"/>
                      <a:pt x="347" y="14900"/>
                      <a:pt x="345" y="14812"/>
                    </a:cubicBezTo>
                    <a:lnTo>
                      <a:pt x="345" y="164"/>
                    </a:lnTo>
                    <a:cubicBezTo>
                      <a:pt x="345" y="75"/>
                      <a:pt x="266" y="0"/>
                      <a:pt x="1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41" name="Google Shape;2841;p57"/>
              <p:cNvSpPr/>
              <p:nvPr/>
            </p:nvSpPr>
            <p:spPr>
              <a:xfrm>
                <a:off x="1604888" y="4302138"/>
                <a:ext cx="45625" cy="45925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837" extrusionOk="0">
                    <a:moveTo>
                      <a:pt x="147" y="0"/>
                    </a:moveTo>
                    <a:cubicBezTo>
                      <a:pt x="115" y="0"/>
                      <a:pt x="84" y="10"/>
                      <a:pt x="59" y="30"/>
                    </a:cubicBezTo>
                    <a:cubicBezTo>
                      <a:pt x="4" y="76"/>
                      <a:pt x="0" y="153"/>
                      <a:pt x="50" y="202"/>
                    </a:cubicBezTo>
                    <a:lnTo>
                      <a:pt x="1580" y="1798"/>
                    </a:lnTo>
                    <a:cubicBezTo>
                      <a:pt x="1608" y="1823"/>
                      <a:pt x="1645" y="1837"/>
                      <a:pt x="1679" y="1837"/>
                    </a:cubicBezTo>
                    <a:cubicBezTo>
                      <a:pt x="1708" y="1837"/>
                      <a:pt x="1742" y="1827"/>
                      <a:pt x="1766" y="1807"/>
                    </a:cubicBezTo>
                    <a:cubicBezTo>
                      <a:pt x="1821" y="1762"/>
                      <a:pt x="1825" y="1685"/>
                      <a:pt x="1775" y="1636"/>
                    </a:cubicBezTo>
                    <a:lnTo>
                      <a:pt x="245" y="40"/>
                    </a:lnTo>
                    <a:cubicBezTo>
                      <a:pt x="219" y="14"/>
                      <a:pt x="183" y="0"/>
                      <a:pt x="147" y="0"/>
                    </a:cubicBezTo>
                    <a:close/>
                  </a:path>
                </a:pathLst>
              </a:custGeom>
              <a:solidFill>
                <a:srgbClr val="1C1C1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42" name="Google Shape;2842;p57"/>
              <p:cNvSpPr/>
              <p:nvPr/>
            </p:nvSpPr>
            <p:spPr>
              <a:xfrm>
                <a:off x="1604188" y="4301088"/>
                <a:ext cx="47075" cy="48075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1923" extrusionOk="0">
                    <a:moveTo>
                      <a:pt x="176" y="86"/>
                    </a:moveTo>
                    <a:cubicBezTo>
                      <a:pt x="200" y="86"/>
                      <a:pt x="225" y="96"/>
                      <a:pt x="243" y="112"/>
                    </a:cubicBezTo>
                    <a:lnTo>
                      <a:pt x="1774" y="1708"/>
                    </a:lnTo>
                    <a:cubicBezTo>
                      <a:pt x="1790" y="1723"/>
                      <a:pt x="1794" y="1743"/>
                      <a:pt x="1794" y="1763"/>
                    </a:cubicBezTo>
                    <a:cubicBezTo>
                      <a:pt x="1794" y="1782"/>
                      <a:pt x="1784" y="1800"/>
                      <a:pt x="1766" y="1814"/>
                    </a:cubicBezTo>
                    <a:cubicBezTo>
                      <a:pt x="1751" y="1827"/>
                      <a:pt x="1729" y="1833"/>
                      <a:pt x="1707" y="1833"/>
                    </a:cubicBezTo>
                    <a:cubicBezTo>
                      <a:pt x="1682" y="1833"/>
                      <a:pt x="1656" y="1824"/>
                      <a:pt x="1640" y="1806"/>
                    </a:cubicBezTo>
                    <a:lnTo>
                      <a:pt x="109" y="210"/>
                    </a:lnTo>
                    <a:cubicBezTo>
                      <a:pt x="93" y="197"/>
                      <a:pt x="87" y="177"/>
                      <a:pt x="89" y="157"/>
                    </a:cubicBezTo>
                    <a:cubicBezTo>
                      <a:pt x="89" y="137"/>
                      <a:pt x="99" y="120"/>
                      <a:pt x="117" y="106"/>
                    </a:cubicBezTo>
                    <a:cubicBezTo>
                      <a:pt x="135" y="92"/>
                      <a:pt x="154" y="86"/>
                      <a:pt x="176" y="86"/>
                    </a:cubicBezTo>
                    <a:close/>
                    <a:moveTo>
                      <a:pt x="177" y="1"/>
                    </a:moveTo>
                    <a:cubicBezTo>
                      <a:pt x="136" y="1"/>
                      <a:pt x="95" y="14"/>
                      <a:pt x="62" y="41"/>
                    </a:cubicBezTo>
                    <a:cubicBezTo>
                      <a:pt x="28" y="68"/>
                      <a:pt x="7" y="110"/>
                      <a:pt x="3" y="155"/>
                    </a:cubicBezTo>
                    <a:cubicBezTo>
                      <a:pt x="1" y="198"/>
                      <a:pt x="16" y="240"/>
                      <a:pt x="48" y="273"/>
                    </a:cubicBezTo>
                    <a:lnTo>
                      <a:pt x="1579" y="1869"/>
                    </a:lnTo>
                    <a:cubicBezTo>
                      <a:pt x="1612" y="1903"/>
                      <a:pt x="1658" y="1922"/>
                      <a:pt x="1707" y="1922"/>
                    </a:cubicBezTo>
                    <a:cubicBezTo>
                      <a:pt x="1750" y="1922"/>
                      <a:pt x="1792" y="1909"/>
                      <a:pt x="1821" y="1881"/>
                    </a:cubicBezTo>
                    <a:cubicBezTo>
                      <a:pt x="1855" y="1853"/>
                      <a:pt x="1878" y="1812"/>
                      <a:pt x="1880" y="1767"/>
                    </a:cubicBezTo>
                    <a:cubicBezTo>
                      <a:pt x="1882" y="1723"/>
                      <a:pt x="1868" y="1682"/>
                      <a:pt x="1835" y="1648"/>
                    </a:cubicBezTo>
                    <a:lnTo>
                      <a:pt x="304" y="53"/>
                    </a:lnTo>
                    <a:cubicBezTo>
                      <a:pt x="271" y="19"/>
                      <a:pt x="224" y="1"/>
                      <a:pt x="1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43" name="Google Shape;2843;p57"/>
              <p:cNvSpPr/>
              <p:nvPr/>
            </p:nvSpPr>
            <p:spPr>
              <a:xfrm>
                <a:off x="1643263" y="4365113"/>
                <a:ext cx="42825" cy="42450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698" extrusionOk="0">
                    <a:moveTo>
                      <a:pt x="1567" y="0"/>
                    </a:moveTo>
                    <a:cubicBezTo>
                      <a:pt x="1532" y="0"/>
                      <a:pt x="1498" y="13"/>
                      <a:pt x="1472" y="39"/>
                    </a:cubicBezTo>
                    <a:lnTo>
                      <a:pt x="45" y="1497"/>
                    </a:lnTo>
                    <a:cubicBezTo>
                      <a:pt x="0" y="1546"/>
                      <a:pt x="2" y="1623"/>
                      <a:pt x="55" y="1666"/>
                    </a:cubicBezTo>
                    <a:cubicBezTo>
                      <a:pt x="83" y="1688"/>
                      <a:pt x="114" y="1698"/>
                      <a:pt x="144" y="1698"/>
                    </a:cubicBezTo>
                    <a:cubicBezTo>
                      <a:pt x="179" y="1698"/>
                      <a:pt x="217" y="1686"/>
                      <a:pt x="240" y="1658"/>
                    </a:cubicBezTo>
                    <a:lnTo>
                      <a:pt x="1667" y="201"/>
                    </a:lnTo>
                    <a:cubicBezTo>
                      <a:pt x="1712" y="151"/>
                      <a:pt x="1710" y="75"/>
                      <a:pt x="1657" y="31"/>
                    </a:cubicBezTo>
                    <a:cubicBezTo>
                      <a:pt x="1631" y="11"/>
                      <a:pt x="1599" y="0"/>
                      <a:pt x="1567" y="0"/>
                    </a:cubicBezTo>
                    <a:close/>
                  </a:path>
                </a:pathLst>
              </a:custGeom>
              <a:solidFill>
                <a:srgbClr val="1C1C1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44" name="Google Shape;2844;p57"/>
              <p:cNvSpPr/>
              <p:nvPr/>
            </p:nvSpPr>
            <p:spPr>
              <a:xfrm>
                <a:off x="1642413" y="4364063"/>
                <a:ext cx="44500" cy="44650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1786" extrusionOk="0">
                    <a:moveTo>
                      <a:pt x="1604" y="89"/>
                    </a:moveTo>
                    <a:cubicBezTo>
                      <a:pt x="1624" y="89"/>
                      <a:pt x="1646" y="95"/>
                      <a:pt x="1665" y="111"/>
                    </a:cubicBezTo>
                    <a:cubicBezTo>
                      <a:pt x="1683" y="122"/>
                      <a:pt x="1693" y="142"/>
                      <a:pt x="1693" y="162"/>
                    </a:cubicBezTo>
                    <a:cubicBezTo>
                      <a:pt x="1693" y="182"/>
                      <a:pt x="1685" y="201"/>
                      <a:pt x="1671" y="217"/>
                    </a:cubicBezTo>
                    <a:lnTo>
                      <a:pt x="245" y="1671"/>
                    </a:lnTo>
                    <a:cubicBezTo>
                      <a:pt x="228" y="1688"/>
                      <a:pt x="204" y="1697"/>
                      <a:pt x="180" y="1697"/>
                    </a:cubicBezTo>
                    <a:cubicBezTo>
                      <a:pt x="158" y="1697"/>
                      <a:pt x="136" y="1690"/>
                      <a:pt x="119" y="1677"/>
                    </a:cubicBezTo>
                    <a:cubicBezTo>
                      <a:pt x="103" y="1665"/>
                      <a:pt x="93" y="1645"/>
                      <a:pt x="93" y="1626"/>
                    </a:cubicBezTo>
                    <a:cubicBezTo>
                      <a:pt x="93" y="1606"/>
                      <a:pt x="99" y="1586"/>
                      <a:pt x="115" y="1570"/>
                    </a:cubicBezTo>
                    <a:lnTo>
                      <a:pt x="1537" y="115"/>
                    </a:lnTo>
                    <a:cubicBezTo>
                      <a:pt x="1555" y="99"/>
                      <a:pt x="1581" y="89"/>
                      <a:pt x="1604" y="89"/>
                    </a:cubicBezTo>
                    <a:close/>
                    <a:moveTo>
                      <a:pt x="1601" y="0"/>
                    </a:moveTo>
                    <a:cubicBezTo>
                      <a:pt x="1554" y="0"/>
                      <a:pt x="1508" y="18"/>
                      <a:pt x="1474" y="53"/>
                    </a:cubicBezTo>
                    <a:lnTo>
                      <a:pt x="50" y="1509"/>
                    </a:lnTo>
                    <a:cubicBezTo>
                      <a:pt x="18" y="1541"/>
                      <a:pt x="1" y="1582"/>
                      <a:pt x="4" y="1628"/>
                    </a:cubicBezTo>
                    <a:cubicBezTo>
                      <a:pt x="6" y="1671"/>
                      <a:pt x="28" y="1714"/>
                      <a:pt x="64" y="1744"/>
                    </a:cubicBezTo>
                    <a:cubicBezTo>
                      <a:pt x="95" y="1769"/>
                      <a:pt x="136" y="1785"/>
                      <a:pt x="178" y="1785"/>
                    </a:cubicBezTo>
                    <a:cubicBezTo>
                      <a:pt x="227" y="1785"/>
                      <a:pt x="274" y="1765"/>
                      <a:pt x="306" y="1730"/>
                    </a:cubicBezTo>
                    <a:lnTo>
                      <a:pt x="1732" y="272"/>
                    </a:lnTo>
                    <a:cubicBezTo>
                      <a:pt x="1762" y="241"/>
                      <a:pt x="1780" y="199"/>
                      <a:pt x="1778" y="154"/>
                    </a:cubicBezTo>
                    <a:cubicBezTo>
                      <a:pt x="1774" y="113"/>
                      <a:pt x="1752" y="71"/>
                      <a:pt x="1718" y="42"/>
                    </a:cubicBezTo>
                    <a:cubicBezTo>
                      <a:pt x="1684" y="14"/>
                      <a:pt x="1642" y="0"/>
                      <a:pt x="16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45" name="Google Shape;2845;p57"/>
              <p:cNvSpPr/>
              <p:nvPr/>
            </p:nvSpPr>
            <p:spPr>
              <a:xfrm>
                <a:off x="1643263" y="4257338"/>
                <a:ext cx="31200" cy="30200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1208" extrusionOk="0">
                    <a:moveTo>
                      <a:pt x="1102" y="1"/>
                    </a:moveTo>
                    <a:cubicBezTo>
                      <a:pt x="1067" y="1"/>
                      <a:pt x="1032" y="14"/>
                      <a:pt x="1007" y="39"/>
                    </a:cubicBezTo>
                    <a:lnTo>
                      <a:pt x="49" y="1005"/>
                    </a:lnTo>
                    <a:cubicBezTo>
                      <a:pt x="0" y="1054"/>
                      <a:pt x="4" y="1131"/>
                      <a:pt x="55" y="1176"/>
                    </a:cubicBezTo>
                    <a:cubicBezTo>
                      <a:pt x="83" y="1198"/>
                      <a:pt x="112" y="1208"/>
                      <a:pt x="144" y="1208"/>
                    </a:cubicBezTo>
                    <a:cubicBezTo>
                      <a:pt x="179" y="1208"/>
                      <a:pt x="213" y="1196"/>
                      <a:pt x="240" y="1168"/>
                    </a:cubicBezTo>
                    <a:lnTo>
                      <a:pt x="1198" y="203"/>
                    </a:lnTo>
                    <a:cubicBezTo>
                      <a:pt x="1247" y="154"/>
                      <a:pt x="1243" y="77"/>
                      <a:pt x="1190" y="34"/>
                    </a:cubicBezTo>
                    <a:cubicBezTo>
                      <a:pt x="1165" y="12"/>
                      <a:pt x="1134" y="1"/>
                      <a:pt x="1102" y="1"/>
                    </a:cubicBezTo>
                    <a:close/>
                  </a:path>
                </a:pathLst>
              </a:custGeom>
              <a:solidFill>
                <a:srgbClr val="1C1C1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46" name="Google Shape;2846;p57"/>
              <p:cNvSpPr/>
              <p:nvPr/>
            </p:nvSpPr>
            <p:spPr>
              <a:xfrm>
                <a:off x="1642513" y="4256388"/>
                <a:ext cx="32775" cy="32250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290" extrusionOk="0">
                    <a:moveTo>
                      <a:pt x="1133" y="83"/>
                    </a:moveTo>
                    <a:cubicBezTo>
                      <a:pt x="1155" y="83"/>
                      <a:pt x="1175" y="91"/>
                      <a:pt x="1194" y="103"/>
                    </a:cubicBezTo>
                    <a:cubicBezTo>
                      <a:pt x="1212" y="115"/>
                      <a:pt x="1222" y="135"/>
                      <a:pt x="1222" y="154"/>
                    </a:cubicBezTo>
                    <a:cubicBezTo>
                      <a:pt x="1222" y="174"/>
                      <a:pt x="1214" y="194"/>
                      <a:pt x="1198" y="209"/>
                    </a:cubicBezTo>
                    <a:lnTo>
                      <a:pt x="241" y="1175"/>
                    </a:lnTo>
                    <a:cubicBezTo>
                      <a:pt x="224" y="1191"/>
                      <a:pt x="200" y="1200"/>
                      <a:pt x="176" y="1200"/>
                    </a:cubicBezTo>
                    <a:cubicBezTo>
                      <a:pt x="154" y="1200"/>
                      <a:pt x="132" y="1193"/>
                      <a:pt x="115" y="1179"/>
                    </a:cubicBezTo>
                    <a:cubicBezTo>
                      <a:pt x="99" y="1167"/>
                      <a:pt x="89" y="1147"/>
                      <a:pt x="89" y="1128"/>
                    </a:cubicBezTo>
                    <a:cubicBezTo>
                      <a:pt x="89" y="1108"/>
                      <a:pt x="95" y="1088"/>
                      <a:pt x="111" y="1072"/>
                    </a:cubicBezTo>
                    <a:lnTo>
                      <a:pt x="1068" y="107"/>
                    </a:lnTo>
                    <a:cubicBezTo>
                      <a:pt x="1086" y="93"/>
                      <a:pt x="1108" y="83"/>
                      <a:pt x="1133" y="83"/>
                    </a:cubicBezTo>
                    <a:close/>
                    <a:moveTo>
                      <a:pt x="1133" y="0"/>
                    </a:moveTo>
                    <a:cubicBezTo>
                      <a:pt x="1086" y="0"/>
                      <a:pt x="1040" y="18"/>
                      <a:pt x="1007" y="52"/>
                    </a:cubicBezTo>
                    <a:lnTo>
                      <a:pt x="50" y="1017"/>
                    </a:lnTo>
                    <a:cubicBezTo>
                      <a:pt x="16" y="1049"/>
                      <a:pt x="0" y="1090"/>
                      <a:pt x="2" y="1135"/>
                    </a:cubicBezTo>
                    <a:cubicBezTo>
                      <a:pt x="4" y="1179"/>
                      <a:pt x="24" y="1218"/>
                      <a:pt x="60" y="1248"/>
                    </a:cubicBezTo>
                    <a:cubicBezTo>
                      <a:pt x="91" y="1275"/>
                      <a:pt x="132" y="1289"/>
                      <a:pt x="174" y="1289"/>
                    </a:cubicBezTo>
                    <a:cubicBezTo>
                      <a:pt x="221" y="1289"/>
                      <a:pt x="268" y="1269"/>
                      <a:pt x="302" y="1240"/>
                    </a:cubicBezTo>
                    <a:lnTo>
                      <a:pt x="1261" y="274"/>
                    </a:lnTo>
                    <a:cubicBezTo>
                      <a:pt x="1293" y="243"/>
                      <a:pt x="1311" y="202"/>
                      <a:pt x="1307" y="156"/>
                    </a:cubicBezTo>
                    <a:cubicBezTo>
                      <a:pt x="1305" y="113"/>
                      <a:pt x="1285" y="72"/>
                      <a:pt x="1250" y="42"/>
                    </a:cubicBezTo>
                    <a:cubicBezTo>
                      <a:pt x="1216" y="14"/>
                      <a:pt x="1174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47" name="Google Shape;2847;p57"/>
              <p:cNvSpPr/>
              <p:nvPr/>
            </p:nvSpPr>
            <p:spPr>
              <a:xfrm>
                <a:off x="1369463" y="4170788"/>
                <a:ext cx="122400" cy="372975"/>
              </a:xfrm>
              <a:custGeom>
                <a:avLst/>
                <a:gdLst/>
                <a:ahLst/>
                <a:cxnLst/>
                <a:rect l="l" t="t" r="r" b="b"/>
                <a:pathLst>
                  <a:path w="4896" h="14919" extrusionOk="0">
                    <a:moveTo>
                      <a:pt x="2447" y="1"/>
                    </a:moveTo>
                    <a:cubicBezTo>
                      <a:pt x="2447" y="1"/>
                      <a:pt x="0" y="6896"/>
                      <a:pt x="0" y="9751"/>
                    </a:cubicBezTo>
                    <a:cubicBezTo>
                      <a:pt x="0" y="12603"/>
                      <a:pt x="1096" y="14918"/>
                      <a:pt x="2447" y="14918"/>
                    </a:cubicBezTo>
                    <a:cubicBezTo>
                      <a:pt x="3799" y="14918"/>
                      <a:pt x="4896" y="12603"/>
                      <a:pt x="4896" y="9751"/>
                    </a:cubicBezTo>
                    <a:cubicBezTo>
                      <a:pt x="4896" y="6896"/>
                      <a:pt x="2447" y="1"/>
                      <a:pt x="24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48" name="Google Shape;2848;p57"/>
              <p:cNvSpPr/>
              <p:nvPr/>
            </p:nvSpPr>
            <p:spPr>
              <a:xfrm>
                <a:off x="1426688" y="4377888"/>
                <a:ext cx="3975" cy="224125"/>
              </a:xfrm>
              <a:custGeom>
                <a:avLst/>
                <a:gdLst/>
                <a:ahLst/>
                <a:cxnLst/>
                <a:rect l="l" t="t" r="r" b="b"/>
                <a:pathLst>
                  <a:path w="159" h="8965" extrusionOk="0">
                    <a:moveTo>
                      <a:pt x="79" y="1"/>
                    </a:moveTo>
                    <a:cubicBezTo>
                      <a:pt x="36" y="1"/>
                      <a:pt x="0" y="32"/>
                      <a:pt x="0" y="72"/>
                    </a:cubicBezTo>
                    <a:lnTo>
                      <a:pt x="0" y="8894"/>
                    </a:lnTo>
                    <a:cubicBezTo>
                      <a:pt x="0" y="8933"/>
                      <a:pt x="38" y="8965"/>
                      <a:pt x="79" y="8965"/>
                    </a:cubicBezTo>
                    <a:cubicBezTo>
                      <a:pt x="125" y="8965"/>
                      <a:pt x="158" y="8933"/>
                      <a:pt x="158" y="8894"/>
                    </a:cubicBezTo>
                    <a:lnTo>
                      <a:pt x="158" y="72"/>
                    </a:lnTo>
                    <a:cubicBezTo>
                      <a:pt x="158" y="32"/>
                      <a:pt x="125" y="1"/>
                      <a:pt x="79" y="1"/>
                    </a:cubicBezTo>
                    <a:close/>
                  </a:path>
                </a:pathLst>
              </a:custGeom>
              <a:solidFill>
                <a:srgbClr val="1C1C1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49" name="Google Shape;2849;p57"/>
              <p:cNvSpPr/>
              <p:nvPr/>
            </p:nvSpPr>
            <p:spPr>
              <a:xfrm>
                <a:off x="1425663" y="4376763"/>
                <a:ext cx="6125" cy="226350"/>
              </a:xfrm>
              <a:custGeom>
                <a:avLst/>
                <a:gdLst/>
                <a:ahLst/>
                <a:cxnLst/>
                <a:rect l="l" t="t" r="r" b="b"/>
                <a:pathLst>
                  <a:path w="245" h="9054" extrusionOk="0">
                    <a:moveTo>
                      <a:pt x="120" y="87"/>
                    </a:moveTo>
                    <a:cubicBezTo>
                      <a:pt x="140" y="87"/>
                      <a:pt x="156" y="99"/>
                      <a:pt x="156" y="117"/>
                    </a:cubicBezTo>
                    <a:lnTo>
                      <a:pt x="156" y="8939"/>
                    </a:lnTo>
                    <a:cubicBezTo>
                      <a:pt x="156" y="8955"/>
                      <a:pt x="138" y="8963"/>
                      <a:pt x="121" y="8963"/>
                    </a:cubicBezTo>
                    <a:cubicBezTo>
                      <a:pt x="104" y="8963"/>
                      <a:pt x="87" y="8955"/>
                      <a:pt x="87" y="8939"/>
                    </a:cubicBezTo>
                    <a:lnTo>
                      <a:pt x="87" y="117"/>
                    </a:lnTo>
                    <a:cubicBezTo>
                      <a:pt x="87" y="99"/>
                      <a:pt x="101" y="87"/>
                      <a:pt x="120" y="87"/>
                    </a:cubicBezTo>
                    <a:close/>
                    <a:moveTo>
                      <a:pt x="120" y="1"/>
                    </a:moveTo>
                    <a:cubicBezTo>
                      <a:pt x="55" y="1"/>
                      <a:pt x="0" y="54"/>
                      <a:pt x="0" y="117"/>
                    </a:cubicBezTo>
                    <a:lnTo>
                      <a:pt x="0" y="8939"/>
                    </a:lnTo>
                    <a:cubicBezTo>
                      <a:pt x="0" y="9002"/>
                      <a:pt x="55" y="9053"/>
                      <a:pt x="120" y="9053"/>
                    </a:cubicBezTo>
                    <a:cubicBezTo>
                      <a:pt x="187" y="9053"/>
                      <a:pt x="244" y="9002"/>
                      <a:pt x="240" y="8939"/>
                    </a:cubicBezTo>
                    <a:lnTo>
                      <a:pt x="240" y="117"/>
                    </a:lnTo>
                    <a:cubicBezTo>
                      <a:pt x="240" y="54"/>
                      <a:pt x="187" y="1"/>
                      <a:pt x="1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50" name="Google Shape;2850;p57"/>
              <p:cNvSpPr/>
              <p:nvPr/>
            </p:nvSpPr>
            <p:spPr>
              <a:xfrm>
                <a:off x="1403438" y="4421438"/>
                <a:ext cx="27400" cy="27650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106" extrusionOk="0">
                    <a:moveTo>
                      <a:pt x="88" y="1"/>
                    </a:moveTo>
                    <a:cubicBezTo>
                      <a:pt x="69" y="1"/>
                      <a:pt x="50" y="7"/>
                      <a:pt x="34" y="20"/>
                    </a:cubicBezTo>
                    <a:cubicBezTo>
                      <a:pt x="2" y="46"/>
                      <a:pt x="1" y="91"/>
                      <a:pt x="28" y="123"/>
                    </a:cubicBezTo>
                    <a:lnTo>
                      <a:pt x="950" y="1084"/>
                    </a:lnTo>
                    <a:cubicBezTo>
                      <a:pt x="968" y="1098"/>
                      <a:pt x="988" y="1106"/>
                      <a:pt x="1009" y="1106"/>
                    </a:cubicBezTo>
                    <a:cubicBezTo>
                      <a:pt x="1029" y="1106"/>
                      <a:pt x="1047" y="1100"/>
                      <a:pt x="1062" y="1088"/>
                    </a:cubicBezTo>
                    <a:cubicBezTo>
                      <a:pt x="1094" y="1060"/>
                      <a:pt x="1096" y="1017"/>
                      <a:pt x="1068" y="986"/>
                    </a:cubicBezTo>
                    <a:lnTo>
                      <a:pt x="146" y="24"/>
                    </a:lnTo>
                    <a:cubicBezTo>
                      <a:pt x="131" y="9"/>
                      <a:pt x="110" y="1"/>
                      <a:pt x="88" y="1"/>
                    </a:cubicBezTo>
                    <a:close/>
                  </a:path>
                </a:pathLst>
              </a:custGeom>
              <a:solidFill>
                <a:srgbClr val="1C1C1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51" name="Google Shape;2851;p57"/>
              <p:cNvSpPr/>
              <p:nvPr/>
            </p:nvSpPr>
            <p:spPr>
              <a:xfrm>
                <a:off x="1402513" y="4420413"/>
                <a:ext cx="29275" cy="29775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1191" extrusionOk="0">
                    <a:moveTo>
                      <a:pt x="126" y="85"/>
                    </a:moveTo>
                    <a:cubicBezTo>
                      <a:pt x="136" y="85"/>
                      <a:pt x="146" y="87"/>
                      <a:pt x="154" y="95"/>
                    </a:cubicBezTo>
                    <a:lnTo>
                      <a:pt x="1074" y="1056"/>
                    </a:lnTo>
                    <a:cubicBezTo>
                      <a:pt x="1082" y="1062"/>
                      <a:pt x="1082" y="1070"/>
                      <a:pt x="1082" y="1076"/>
                    </a:cubicBezTo>
                    <a:cubicBezTo>
                      <a:pt x="1082" y="1082"/>
                      <a:pt x="1080" y="1090"/>
                      <a:pt x="1072" y="1095"/>
                    </a:cubicBezTo>
                    <a:cubicBezTo>
                      <a:pt x="1065" y="1101"/>
                      <a:pt x="1056" y="1103"/>
                      <a:pt x="1048" y="1103"/>
                    </a:cubicBezTo>
                    <a:cubicBezTo>
                      <a:pt x="1037" y="1103"/>
                      <a:pt x="1027" y="1099"/>
                      <a:pt x="1021" y="1092"/>
                    </a:cubicBezTo>
                    <a:lnTo>
                      <a:pt x="99" y="132"/>
                    </a:lnTo>
                    <a:cubicBezTo>
                      <a:pt x="91" y="124"/>
                      <a:pt x="91" y="116"/>
                      <a:pt x="91" y="112"/>
                    </a:cubicBezTo>
                    <a:cubicBezTo>
                      <a:pt x="91" y="105"/>
                      <a:pt x="95" y="97"/>
                      <a:pt x="101" y="93"/>
                    </a:cubicBezTo>
                    <a:cubicBezTo>
                      <a:pt x="108" y="87"/>
                      <a:pt x="116" y="85"/>
                      <a:pt x="126" y="85"/>
                    </a:cubicBezTo>
                    <a:close/>
                    <a:moveTo>
                      <a:pt x="123" y="1"/>
                    </a:moveTo>
                    <a:cubicBezTo>
                      <a:pt x="94" y="1"/>
                      <a:pt x="66" y="10"/>
                      <a:pt x="43" y="28"/>
                    </a:cubicBezTo>
                    <a:cubicBezTo>
                      <a:pt x="20" y="47"/>
                      <a:pt x="4" y="77"/>
                      <a:pt x="2" y="110"/>
                    </a:cubicBezTo>
                    <a:cubicBezTo>
                      <a:pt x="0" y="140"/>
                      <a:pt x="12" y="171"/>
                      <a:pt x="34" y="193"/>
                    </a:cubicBezTo>
                    <a:lnTo>
                      <a:pt x="958" y="1155"/>
                    </a:lnTo>
                    <a:cubicBezTo>
                      <a:pt x="981" y="1176"/>
                      <a:pt x="1013" y="1190"/>
                      <a:pt x="1046" y="1190"/>
                    </a:cubicBezTo>
                    <a:cubicBezTo>
                      <a:pt x="1076" y="1190"/>
                      <a:pt x="1105" y="1178"/>
                      <a:pt x="1125" y="1162"/>
                    </a:cubicBezTo>
                    <a:cubicBezTo>
                      <a:pt x="1151" y="1143"/>
                      <a:pt x="1164" y="1113"/>
                      <a:pt x="1166" y="1082"/>
                    </a:cubicBezTo>
                    <a:cubicBezTo>
                      <a:pt x="1170" y="1052"/>
                      <a:pt x="1157" y="1021"/>
                      <a:pt x="1135" y="999"/>
                    </a:cubicBezTo>
                    <a:lnTo>
                      <a:pt x="215" y="38"/>
                    </a:lnTo>
                    <a:cubicBezTo>
                      <a:pt x="190" y="13"/>
                      <a:pt x="157" y="1"/>
                      <a:pt x="1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52" name="Google Shape;2852;p57"/>
              <p:cNvSpPr/>
              <p:nvPr/>
            </p:nvSpPr>
            <p:spPr>
              <a:xfrm>
                <a:off x="1426538" y="4459363"/>
                <a:ext cx="2577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25" extrusionOk="0">
                    <a:moveTo>
                      <a:pt x="943" y="1"/>
                    </a:moveTo>
                    <a:cubicBezTo>
                      <a:pt x="922" y="1"/>
                      <a:pt x="902" y="9"/>
                      <a:pt x="887" y="24"/>
                    </a:cubicBezTo>
                    <a:lnTo>
                      <a:pt x="28" y="901"/>
                    </a:lnTo>
                    <a:cubicBezTo>
                      <a:pt x="1" y="930"/>
                      <a:pt x="2" y="978"/>
                      <a:pt x="34" y="1005"/>
                    </a:cubicBezTo>
                    <a:cubicBezTo>
                      <a:pt x="50" y="1017"/>
                      <a:pt x="69" y="1025"/>
                      <a:pt x="85" y="1025"/>
                    </a:cubicBezTo>
                    <a:cubicBezTo>
                      <a:pt x="107" y="1025"/>
                      <a:pt x="127" y="1017"/>
                      <a:pt x="144" y="999"/>
                    </a:cubicBezTo>
                    <a:lnTo>
                      <a:pt x="1001" y="123"/>
                    </a:lnTo>
                    <a:cubicBezTo>
                      <a:pt x="1031" y="93"/>
                      <a:pt x="1029" y="46"/>
                      <a:pt x="997" y="20"/>
                    </a:cubicBezTo>
                    <a:cubicBezTo>
                      <a:pt x="982" y="7"/>
                      <a:pt x="962" y="1"/>
                      <a:pt x="943" y="1"/>
                    </a:cubicBezTo>
                    <a:close/>
                  </a:path>
                </a:pathLst>
              </a:custGeom>
              <a:solidFill>
                <a:srgbClr val="1C1C1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53" name="Google Shape;2853;p57"/>
              <p:cNvSpPr/>
              <p:nvPr/>
            </p:nvSpPr>
            <p:spPr>
              <a:xfrm>
                <a:off x="1425513" y="4458288"/>
                <a:ext cx="27700" cy="27750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1110" extrusionOk="0">
                    <a:moveTo>
                      <a:pt x="987" y="87"/>
                    </a:moveTo>
                    <a:cubicBezTo>
                      <a:pt x="993" y="87"/>
                      <a:pt x="1003" y="89"/>
                      <a:pt x="1011" y="95"/>
                    </a:cubicBezTo>
                    <a:cubicBezTo>
                      <a:pt x="1017" y="99"/>
                      <a:pt x="1021" y="106"/>
                      <a:pt x="1021" y="114"/>
                    </a:cubicBezTo>
                    <a:cubicBezTo>
                      <a:pt x="1021" y="118"/>
                      <a:pt x="1021" y="126"/>
                      <a:pt x="1013" y="134"/>
                    </a:cubicBezTo>
                    <a:lnTo>
                      <a:pt x="156" y="1011"/>
                    </a:lnTo>
                    <a:cubicBezTo>
                      <a:pt x="150" y="1018"/>
                      <a:pt x="140" y="1021"/>
                      <a:pt x="130" y="1021"/>
                    </a:cubicBezTo>
                    <a:cubicBezTo>
                      <a:pt x="121" y="1021"/>
                      <a:pt x="111" y="1018"/>
                      <a:pt x="105" y="1013"/>
                    </a:cubicBezTo>
                    <a:cubicBezTo>
                      <a:pt x="99" y="1009"/>
                      <a:pt x="95" y="1001"/>
                      <a:pt x="95" y="993"/>
                    </a:cubicBezTo>
                    <a:cubicBezTo>
                      <a:pt x="95" y="989"/>
                      <a:pt x="95" y="981"/>
                      <a:pt x="103" y="973"/>
                    </a:cubicBezTo>
                    <a:lnTo>
                      <a:pt x="960" y="97"/>
                    </a:lnTo>
                    <a:cubicBezTo>
                      <a:pt x="967" y="93"/>
                      <a:pt x="977" y="87"/>
                      <a:pt x="987" y="87"/>
                    </a:cubicBezTo>
                    <a:close/>
                    <a:moveTo>
                      <a:pt x="981" y="0"/>
                    </a:moveTo>
                    <a:cubicBezTo>
                      <a:pt x="949" y="0"/>
                      <a:pt x="917" y="13"/>
                      <a:pt x="893" y="38"/>
                    </a:cubicBezTo>
                    <a:lnTo>
                      <a:pt x="36" y="914"/>
                    </a:lnTo>
                    <a:cubicBezTo>
                      <a:pt x="14" y="936"/>
                      <a:pt x="0" y="965"/>
                      <a:pt x="4" y="999"/>
                    </a:cubicBezTo>
                    <a:cubicBezTo>
                      <a:pt x="6" y="1030"/>
                      <a:pt x="20" y="1058"/>
                      <a:pt x="45" y="1080"/>
                    </a:cubicBezTo>
                    <a:cubicBezTo>
                      <a:pt x="67" y="1099"/>
                      <a:pt x="97" y="1109"/>
                      <a:pt x="126" y="1109"/>
                    </a:cubicBezTo>
                    <a:cubicBezTo>
                      <a:pt x="162" y="1109"/>
                      <a:pt x="193" y="1097"/>
                      <a:pt x="215" y="1072"/>
                    </a:cubicBezTo>
                    <a:lnTo>
                      <a:pt x="1072" y="195"/>
                    </a:lnTo>
                    <a:cubicBezTo>
                      <a:pt x="1096" y="173"/>
                      <a:pt x="1107" y="144"/>
                      <a:pt x="1103" y="112"/>
                    </a:cubicBezTo>
                    <a:cubicBezTo>
                      <a:pt x="1101" y="79"/>
                      <a:pt x="1088" y="53"/>
                      <a:pt x="1062" y="30"/>
                    </a:cubicBezTo>
                    <a:cubicBezTo>
                      <a:pt x="1039" y="10"/>
                      <a:pt x="1010" y="0"/>
                      <a:pt x="9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54" name="Google Shape;2854;p57"/>
              <p:cNvSpPr/>
              <p:nvPr/>
            </p:nvSpPr>
            <p:spPr>
              <a:xfrm>
                <a:off x="1426438" y="4394413"/>
                <a:ext cx="18800" cy="18225"/>
              </a:xfrm>
              <a:custGeom>
                <a:avLst/>
                <a:gdLst/>
                <a:ahLst/>
                <a:cxnLst/>
                <a:rect l="l" t="t" r="r" b="b"/>
                <a:pathLst>
                  <a:path w="752" h="729" extrusionOk="0">
                    <a:moveTo>
                      <a:pt x="665" y="0"/>
                    </a:moveTo>
                    <a:cubicBezTo>
                      <a:pt x="644" y="0"/>
                      <a:pt x="623" y="8"/>
                      <a:pt x="607" y="24"/>
                    </a:cubicBezTo>
                    <a:lnTo>
                      <a:pt x="30" y="605"/>
                    </a:lnTo>
                    <a:cubicBezTo>
                      <a:pt x="1" y="634"/>
                      <a:pt x="5" y="682"/>
                      <a:pt x="36" y="709"/>
                    </a:cubicBezTo>
                    <a:cubicBezTo>
                      <a:pt x="54" y="721"/>
                      <a:pt x="73" y="729"/>
                      <a:pt x="89" y="729"/>
                    </a:cubicBezTo>
                    <a:cubicBezTo>
                      <a:pt x="111" y="729"/>
                      <a:pt x="131" y="721"/>
                      <a:pt x="146" y="703"/>
                    </a:cubicBezTo>
                    <a:lnTo>
                      <a:pt x="722" y="122"/>
                    </a:lnTo>
                    <a:cubicBezTo>
                      <a:pt x="751" y="92"/>
                      <a:pt x="749" y="45"/>
                      <a:pt x="718" y="20"/>
                    </a:cubicBezTo>
                    <a:cubicBezTo>
                      <a:pt x="703" y="6"/>
                      <a:pt x="684" y="0"/>
                      <a:pt x="665" y="0"/>
                    </a:cubicBezTo>
                    <a:close/>
                  </a:path>
                </a:pathLst>
              </a:custGeom>
              <a:solidFill>
                <a:srgbClr val="1C1C1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55" name="Google Shape;2855;p57"/>
              <p:cNvSpPr/>
              <p:nvPr/>
            </p:nvSpPr>
            <p:spPr>
              <a:xfrm>
                <a:off x="1425613" y="4393388"/>
                <a:ext cx="20550" cy="2030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12" extrusionOk="0">
                    <a:moveTo>
                      <a:pt x="699" y="88"/>
                    </a:moveTo>
                    <a:cubicBezTo>
                      <a:pt x="709" y="88"/>
                      <a:pt x="719" y="90"/>
                      <a:pt x="723" y="94"/>
                    </a:cubicBezTo>
                    <a:cubicBezTo>
                      <a:pt x="729" y="100"/>
                      <a:pt x="733" y="106"/>
                      <a:pt x="733" y="114"/>
                    </a:cubicBezTo>
                    <a:cubicBezTo>
                      <a:pt x="733" y="122"/>
                      <a:pt x="731" y="130"/>
                      <a:pt x="727" y="133"/>
                    </a:cubicBezTo>
                    <a:lnTo>
                      <a:pt x="150" y="715"/>
                    </a:lnTo>
                    <a:cubicBezTo>
                      <a:pt x="143" y="723"/>
                      <a:pt x="133" y="727"/>
                      <a:pt x="123" y="727"/>
                    </a:cubicBezTo>
                    <a:cubicBezTo>
                      <a:pt x="114" y="727"/>
                      <a:pt x="105" y="724"/>
                      <a:pt x="99" y="719"/>
                    </a:cubicBezTo>
                    <a:cubicBezTo>
                      <a:pt x="93" y="713"/>
                      <a:pt x="89" y="705"/>
                      <a:pt x="89" y="699"/>
                    </a:cubicBezTo>
                    <a:cubicBezTo>
                      <a:pt x="89" y="691"/>
                      <a:pt x="91" y="683"/>
                      <a:pt x="97" y="679"/>
                    </a:cubicBezTo>
                    <a:lnTo>
                      <a:pt x="672" y="98"/>
                    </a:lnTo>
                    <a:cubicBezTo>
                      <a:pt x="680" y="92"/>
                      <a:pt x="690" y="88"/>
                      <a:pt x="699" y="88"/>
                    </a:cubicBezTo>
                    <a:close/>
                    <a:moveTo>
                      <a:pt x="698" y="1"/>
                    </a:moveTo>
                    <a:cubicBezTo>
                      <a:pt x="665" y="1"/>
                      <a:pt x="634" y="12"/>
                      <a:pt x="611" y="35"/>
                    </a:cubicBezTo>
                    <a:lnTo>
                      <a:pt x="34" y="616"/>
                    </a:lnTo>
                    <a:cubicBezTo>
                      <a:pt x="12" y="640"/>
                      <a:pt x="0" y="669"/>
                      <a:pt x="2" y="701"/>
                    </a:cubicBezTo>
                    <a:cubicBezTo>
                      <a:pt x="2" y="732"/>
                      <a:pt x="16" y="762"/>
                      <a:pt x="41" y="782"/>
                    </a:cubicBezTo>
                    <a:cubicBezTo>
                      <a:pt x="63" y="801"/>
                      <a:pt x="93" y="811"/>
                      <a:pt x="122" y="811"/>
                    </a:cubicBezTo>
                    <a:cubicBezTo>
                      <a:pt x="158" y="811"/>
                      <a:pt x="189" y="799"/>
                      <a:pt x="211" y="774"/>
                    </a:cubicBezTo>
                    <a:lnTo>
                      <a:pt x="788" y="193"/>
                    </a:lnTo>
                    <a:cubicBezTo>
                      <a:pt x="810" y="171"/>
                      <a:pt x="822" y="141"/>
                      <a:pt x="820" y="110"/>
                    </a:cubicBezTo>
                    <a:cubicBezTo>
                      <a:pt x="820" y="78"/>
                      <a:pt x="804" y="49"/>
                      <a:pt x="780" y="29"/>
                    </a:cubicBezTo>
                    <a:cubicBezTo>
                      <a:pt x="757" y="10"/>
                      <a:pt x="727" y="1"/>
                      <a:pt x="6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56" name="Google Shape;2856;p57"/>
              <p:cNvSpPr/>
              <p:nvPr/>
            </p:nvSpPr>
            <p:spPr>
              <a:xfrm>
                <a:off x="1335063" y="4594713"/>
                <a:ext cx="415250" cy="8775"/>
              </a:xfrm>
              <a:custGeom>
                <a:avLst/>
                <a:gdLst/>
                <a:ahLst/>
                <a:cxnLst/>
                <a:rect l="l" t="t" r="r" b="b"/>
                <a:pathLst>
                  <a:path w="16610" h="351" extrusionOk="0">
                    <a:moveTo>
                      <a:pt x="176" y="0"/>
                    </a:moveTo>
                    <a:cubicBezTo>
                      <a:pt x="80" y="0"/>
                      <a:pt x="1" y="79"/>
                      <a:pt x="1" y="176"/>
                    </a:cubicBezTo>
                    <a:cubicBezTo>
                      <a:pt x="1" y="272"/>
                      <a:pt x="80" y="351"/>
                      <a:pt x="176" y="351"/>
                    </a:cubicBezTo>
                    <a:lnTo>
                      <a:pt x="16436" y="351"/>
                    </a:lnTo>
                    <a:cubicBezTo>
                      <a:pt x="16530" y="351"/>
                      <a:pt x="16609" y="272"/>
                      <a:pt x="16609" y="176"/>
                    </a:cubicBezTo>
                    <a:cubicBezTo>
                      <a:pt x="16609" y="79"/>
                      <a:pt x="16530" y="0"/>
                      <a:pt x="164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57" name="Google Shape;2857;p57"/>
            <p:cNvGrpSpPr/>
            <p:nvPr/>
          </p:nvGrpSpPr>
          <p:grpSpPr>
            <a:xfrm>
              <a:off x="7392188" y="3908363"/>
              <a:ext cx="416725" cy="695125"/>
              <a:chOff x="7392188" y="3908363"/>
              <a:chExt cx="416725" cy="695125"/>
            </a:xfrm>
          </p:grpSpPr>
          <p:sp>
            <p:nvSpPr>
              <p:cNvPr id="2858" name="Google Shape;2858;p57"/>
              <p:cNvSpPr/>
              <p:nvPr/>
            </p:nvSpPr>
            <p:spPr>
              <a:xfrm>
                <a:off x="7605613" y="3908363"/>
                <a:ext cx="203300" cy="596975"/>
              </a:xfrm>
              <a:custGeom>
                <a:avLst/>
                <a:gdLst/>
                <a:ahLst/>
                <a:cxnLst/>
                <a:rect l="l" t="t" r="r" b="b"/>
                <a:pathLst>
                  <a:path w="8132" h="23879" extrusionOk="0">
                    <a:moveTo>
                      <a:pt x="4067" y="1"/>
                    </a:moveTo>
                    <a:cubicBezTo>
                      <a:pt x="4067" y="1"/>
                      <a:pt x="1" y="10551"/>
                      <a:pt x="1" y="15295"/>
                    </a:cubicBezTo>
                    <a:cubicBezTo>
                      <a:pt x="1" y="20035"/>
                      <a:pt x="1821" y="23879"/>
                      <a:pt x="4067" y="23879"/>
                    </a:cubicBezTo>
                    <a:cubicBezTo>
                      <a:pt x="6313" y="23879"/>
                      <a:pt x="8131" y="20035"/>
                      <a:pt x="8131" y="15295"/>
                    </a:cubicBezTo>
                    <a:cubicBezTo>
                      <a:pt x="8131" y="10555"/>
                      <a:pt x="4067" y="1"/>
                      <a:pt x="40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59" name="Google Shape;2859;p57"/>
              <p:cNvSpPr/>
              <p:nvPr/>
            </p:nvSpPr>
            <p:spPr>
              <a:xfrm>
                <a:off x="7700713" y="4229738"/>
                <a:ext cx="6575" cy="37227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4891" extrusionOk="0">
                    <a:moveTo>
                      <a:pt x="131" y="1"/>
                    </a:moveTo>
                    <a:cubicBezTo>
                      <a:pt x="60" y="1"/>
                      <a:pt x="1" y="56"/>
                      <a:pt x="1" y="123"/>
                    </a:cubicBezTo>
                    <a:lnTo>
                      <a:pt x="1" y="14771"/>
                    </a:lnTo>
                    <a:cubicBezTo>
                      <a:pt x="1" y="14836"/>
                      <a:pt x="60" y="14891"/>
                      <a:pt x="131" y="14891"/>
                    </a:cubicBezTo>
                    <a:cubicBezTo>
                      <a:pt x="204" y="14891"/>
                      <a:pt x="263" y="14836"/>
                      <a:pt x="263" y="14771"/>
                    </a:cubicBezTo>
                    <a:lnTo>
                      <a:pt x="263" y="123"/>
                    </a:lnTo>
                    <a:cubicBezTo>
                      <a:pt x="263" y="56"/>
                      <a:pt x="204" y="1"/>
                      <a:pt x="131" y="1"/>
                    </a:cubicBezTo>
                    <a:close/>
                  </a:path>
                </a:pathLst>
              </a:custGeom>
              <a:solidFill>
                <a:srgbClr val="1C1C1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60" name="Google Shape;2860;p57"/>
              <p:cNvSpPr/>
              <p:nvPr/>
            </p:nvSpPr>
            <p:spPr>
              <a:xfrm>
                <a:off x="7699688" y="4228763"/>
                <a:ext cx="8700" cy="374350"/>
              </a:xfrm>
              <a:custGeom>
                <a:avLst/>
                <a:gdLst/>
                <a:ahLst/>
                <a:cxnLst/>
                <a:rect l="l" t="t" r="r" b="b"/>
                <a:pathLst>
                  <a:path w="348" h="14974" extrusionOk="0">
                    <a:moveTo>
                      <a:pt x="172" y="85"/>
                    </a:moveTo>
                    <a:cubicBezTo>
                      <a:pt x="221" y="85"/>
                      <a:pt x="259" y="119"/>
                      <a:pt x="259" y="162"/>
                    </a:cubicBezTo>
                    <a:lnTo>
                      <a:pt x="259" y="14810"/>
                    </a:lnTo>
                    <a:cubicBezTo>
                      <a:pt x="259" y="14851"/>
                      <a:pt x="219" y="14885"/>
                      <a:pt x="172" y="14885"/>
                    </a:cubicBezTo>
                    <a:cubicBezTo>
                      <a:pt x="127" y="14885"/>
                      <a:pt x="87" y="14851"/>
                      <a:pt x="87" y="14810"/>
                    </a:cubicBezTo>
                    <a:lnTo>
                      <a:pt x="87" y="162"/>
                    </a:lnTo>
                    <a:cubicBezTo>
                      <a:pt x="87" y="119"/>
                      <a:pt x="127" y="85"/>
                      <a:pt x="172" y="85"/>
                    </a:cubicBezTo>
                    <a:close/>
                    <a:moveTo>
                      <a:pt x="172" y="0"/>
                    </a:moveTo>
                    <a:cubicBezTo>
                      <a:pt x="79" y="0"/>
                      <a:pt x="0" y="73"/>
                      <a:pt x="0" y="164"/>
                    </a:cubicBezTo>
                    <a:lnTo>
                      <a:pt x="0" y="14812"/>
                    </a:lnTo>
                    <a:cubicBezTo>
                      <a:pt x="0" y="14900"/>
                      <a:pt x="77" y="14973"/>
                      <a:pt x="172" y="14973"/>
                    </a:cubicBezTo>
                    <a:cubicBezTo>
                      <a:pt x="268" y="14973"/>
                      <a:pt x="347" y="14900"/>
                      <a:pt x="345" y="14812"/>
                    </a:cubicBezTo>
                    <a:lnTo>
                      <a:pt x="345" y="164"/>
                    </a:lnTo>
                    <a:cubicBezTo>
                      <a:pt x="345" y="75"/>
                      <a:pt x="266" y="0"/>
                      <a:pt x="1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61" name="Google Shape;2861;p57"/>
              <p:cNvSpPr/>
              <p:nvPr/>
            </p:nvSpPr>
            <p:spPr>
              <a:xfrm>
                <a:off x="7662013" y="4302138"/>
                <a:ext cx="45625" cy="45925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837" extrusionOk="0">
                    <a:moveTo>
                      <a:pt x="147" y="0"/>
                    </a:moveTo>
                    <a:cubicBezTo>
                      <a:pt x="115" y="0"/>
                      <a:pt x="84" y="10"/>
                      <a:pt x="59" y="30"/>
                    </a:cubicBezTo>
                    <a:cubicBezTo>
                      <a:pt x="4" y="76"/>
                      <a:pt x="0" y="153"/>
                      <a:pt x="50" y="202"/>
                    </a:cubicBezTo>
                    <a:lnTo>
                      <a:pt x="1580" y="1798"/>
                    </a:lnTo>
                    <a:cubicBezTo>
                      <a:pt x="1608" y="1823"/>
                      <a:pt x="1645" y="1837"/>
                      <a:pt x="1679" y="1837"/>
                    </a:cubicBezTo>
                    <a:cubicBezTo>
                      <a:pt x="1708" y="1837"/>
                      <a:pt x="1742" y="1827"/>
                      <a:pt x="1766" y="1807"/>
                    </a:cubicBezTo>
                    <a:cubicBezTo>
                      <a:pt x="1821" y="1762"/>
                      <a:pt x="1825" y="1685"/>
                      <a:pt x="1775" y="1636"/>
                    </a:cubicBezTo>
                    <a:lnTo>
                      <a:pt x="245" y="40"/>
                    </a:lnTo>
                    <a:cubicBezTo>
                      <a:pt x="219" y="14"/>
                      <a:pt x="183" y="0"/>
                      <a:pt x="147" y="0"/>
                    </a:cubicBezTo>
                    <a:close/>
                  </a:path>
                </a:pathLst>
              </a:custGeom>
              <a:solidFill>
                <a:srgbClr val="1C1C1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62" name="Google Shape;2862;p57"/>
              <p:cNvSpPr/>
              <p:nvPr/>
            </p:nvSpPr>
            <p:spPr>
              <a:xfrm>
                <a:off x="7661313" y="4301088"/>
                <a:ext cx="47075" cy="48075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1923" extrusionOk="0">
                    <a:moveTo>
                      <a:pt x="176" y="86"/>
                    </a:moveTo>
                    <a:cubicBezTo>
                      <a:pt x="200" y="86"/>
                      <a:pt x="225" y="96"/>
                      <a:pt x="243" y="112"/>
                    </a:cubicBezTo>
                    <a:lnTo>
                      <a:pt x="1774" y="1708"/>
                    </a:lnTo>
                    <a:cubicBezTo>
                      <a:pt x="1790" y="1723"/>
                      <a:pt x="1794" y="1743"/>
                      <a:pt x="1794" y="1763"/>
                    </a:cubicBezTo>
                    <a:cubicBezTo>
                      <a:pt x="1794" y="1782"/>
                      <a:pt x="1784" y="1800"/>
                      <a:pt x="1766" y="1814"/>
                    </a:cubicBezTo>
                    <a:cubicBezTo>
                      <a:pt x="1751" y="1827"/>
                      <a:pt x="1729" y="1833"/>
                      <a:pt x="1707" y="1833"/>
                    </a:cubicBezTo>
                    <a:cubicBezTo>
                      <a:pt x="1682" y="1833"/>
                      <a:pt x="1656" y="1824"/>
                      <a:pt x="1640" y="1806"/>
                    </a:cubicBezTo>
                    <a:lnTo>
                      <a:pt x="109" y="210"/>
                    </a:lnTo>
                    <a:cubicBezTo>
                      <a:pt x="93" y="197"/>
                      <a:pt x="87" y="177"/>
                      <a:pt x="89" y="157"/>
                    </a:cubicBezTo>
                    <a:cubicBezTo>
                      <a:pt x="89" y="137"/>
                      <a:pt x="99" y="120"/>
                      <a:pt x="117" y="106"/>
                    </a:cubicBezTo>
                    <a:cubicBezTo>
                      <a:pt x="135" y="92"/>
                      <a:pt x="154" y="86"/>
                      <a:pt x="176" y="86"/>
                    </a:cubicBezTo>
                    <a:close/>
                    <a:moveTo>
                      <a:pt x="177" y="1"/>
                    </a:moveTo>
                    <a:cubicBezTo>
                      <a:pt x="136" y="1"/>
                      <a:pt x="95" y="14"/>
                      <a:pt x="62" y="41"/>
                    </a:cubicBezTo>
                    <a:cubicBezTo>
                      <a:pt x="28" y="68"/>
                      <a:pt x="7" y="110"/>
                      <a:pt x="3" y="155"/>
                    </a:cubicBezTo>
                    <a:cubicBezTo>
                      <a:pt x="1" y="198"/>
                      <a:pt x="16" y="240"/>
                      <a:pt x="48" y="273"/>
                    </a:cubicBezTo>
                    <a:lnTo>
                      <a:pt x="1579" y="1869"/>
                    </a:lnTo>
                    <a:cubicBezTo>
                      <a:pt x="1612" y="1903"/>
                      <a:pt x="1658" y="1922"/>
                      <a:pt x="1707" y="1922"/>
                    </a:cubicBezTo>
                    <a:cubicBezTo>
                      <a:pt x="1750" y="1922"/>
                      <a:pt x="1792" y="1909"/>
                      <a:pt x="1821" y="1881"/>
                    </a:cubicBezTo>
                    <a:cubicBezTo>
                      <a:pt x="1855" y="1853"/>
                      <a:pt x="1878" y="1812"/>
                      <a:pt x="1880" y="1767"/>
                    </a:cubicBezTo>
                    <a:cubicBezTo>
                      <a:pt x="1882" y="1723"/>
                      <a:pt x="1868" y="1682"/>
                      <a:pt x="1835" y="1648"/>
                    </a:cubicBezTo>
                    <a:lnTo>
                      <a:pt x="304" y="53"/>
                    </a:lnTo>
                    <a:cubicBezTo>
                      <a:pt x="271" y="19"/>
                      <a:pt x="224" y="1"/>
                      <a:pt x="1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63" name="Google Shape;2863;p57"/>
              <p:cNvSpPr/>
              <p:nvPr/>
            </p:nvSpPr>
            <p:spPr>
              <a:xfrm>
                <a:off x="7700388" y="4365113"/>
                <a:ext cx="42825" cy="42450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698" extrusionOk="0">
                    <a:moveTo>
                      <a:pt x="1567" y="0"/>
                    </a:moveTo>
                    <a:cubicBezTo>
                      <a:pt x="1532" y="0"/>
                      <a:pt x="1498" y="13"/>
                      <a:pt x="1472" y="39"/>
                    </a:cubicBezTo>
                    <a:lnTo>
                      <a:pt x="45" y="1497"/>
                    </a:lnTo>
                    <a:cubicBezTo>
                      <a:pt x="0" y="1546"/>
                      <a:pt x="2" y="1623"/>
                      <a:pt x="55" y="1666"/>
                    </a:cubicBezTo>
                    <a:cubicBezTo>
                      <a:pt x="83" y="1688"/>
                      <a:pt x="114" y="1698"/>
                      <a:pt x="144" y="1698"/>
                    </a:cubicBezTo>
                    <a:cubicBezTo>
                      <a:pt x="179" y="1698"/>
                      <a:pt x="217" y="1686"/>
                      <a:pt x="240" y="1658"/>
                    </a:cubicBezTo>
                    <a:lnTo>
                      <a:pt x="1667" y="201"/>
                    </a:lnTo>
                    <a:cubicBezTo>
                      <a:pt x="1712" y="151"/>
                      <a:pt x="1710" y="75"/>
                      <a:pt x="1657" y="31"/>
                    </a:cubicBezTo>
                    <a:cubicBezTo>
                      <a:pt x="1631" y="11"/>
                      <a:pt x="1599" y="0"/>
                      <a:pt x="1567" y="0"/>
                    </a:cubicBezTo>
                    <a:close/>
                  </a:path>
                </a:pathLst>
              </a:custGeom>
              <a:solidFill>
                <a:srgbClr val="1C1C1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64" name="Google Shape;2864;p57"/>
              <p:cNvSpPr/>
              <p:nvPr/>
            </p:nvSpPr>
            <p:spPr>
              <a:xfrm>
                <a:off x="7699538" y="4364063"/>
                <a:ext cx="44500" cy="44650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1786" extrusionOk="0">
                    <a:moveTo>
                      <a:pt x="1604" y="89"/>
                    </a:moveTo>
                    <a:cubicBezTo>
                      <a:pt x="1624" y="89"/>
                      <a:pt x="1646" y="95"/>
                      <a:pt x="1665" y="111"/>
                    </a:cubicBezTo>
                    <a:cubicBezTo>
                      <a:pt x="1683" y="122"/>
                      <a:pt x="1693" y="142"/>
                      <a:pt x="1693" y="162"/>
                    </a:cubicBezTo>
                    <a:cubicBezTo>
                      <a:pt x="1693" y="182"/>
                      <a:pt x="1685" y="201"/>
                      <a:pt x="1671" y="217"/>
                    </a:cubicBezTo>
                    <a:lnTo>
                      <a:pt x="245" y="1671"/>
                    </a:lnTo>
                    <a:cubicBezTo>
                      <a:pt x="228" y="1688"/>
                      <a:pt x="204" y="1697"/>
                      <a:pt x="180" y="1697"/>
                    </a:cubicBezTo>
                    <a:cubicBezTo>
                      <a:pt x="158" y="1697"/>
                      <a:pt x="136" y="1690"/>
                      <a:pt x="119" y="1677"/>
                    </a:cubicBezTo>
                    <a:cubicBezTo>
                      <a:pt x="103" y="1665"/>
                      <a:pt x="93" y="1645"/>
                      <a:pt x="93" y="1626"/>
                    </a:cubicBezTo>
                    <a:cubicBezTo>
                      <a:pt x="93" y="1606"/>
                      <a:pt x="99" y="1586"/>
                      <a:pt x="115" y="1570"/>
                    </a:cubicBezTo>
                    <a:lnTo>
                      <a:pt x="1537" y="115"/>
                    </a:lnTo>
                    <a:cubicBezTo>
                      <a:pt x="1555" y="99"/>
                      <a:pt x="1581" y="89"/>
                      <a:pt x="1604" y="89"/>
                    </a:cubicBezTo>
                    <a:close/>
                    <a:moveTo>
                      <a:pt x="1601" y="0"/>
                    </a:moveTo>
                    <a:cubicBezTo>
                      <a:pt x="1554" y="0"/>
                      <a:pt x="1508" y="18"/>
                      <a:pt x="1474" y="53"/>
                    </a:cubicBezTo>
                    <a:lnTo>
                      <a:pt x="50" y="1509"/>
                    </a:lnTo>
                    <a:cubicBezTo>
                      <a:pt x="18" y="1541"/>
                      <a:pt x="1" y="1582"/>
                      <a:pt x="4" y="1628"/>
                    </a:cubicBezTo>
                    <a:cubicBezTo>
                      <a:pt x="6" y="1671"/>
                      <a:pt x="28" y="1714"/>
                      <a:pt x="64" y="1744"/>
                    </a:cubicBezTo>
                    <a:cubicBezTo>
                      <a:pt x="95" y="1769"/>
                      <a:pt x="136" y="1785"/>
                      <a:pt x="178" y="1785"/>
                    </a:cubicBezTo>
                    <a:cubicBezTo>
                      <a:pt x="227" y="1785"/>
                      <a:pt x="274" y="1765"/>
                      <a:pt x="306" y="1730"/>
                    </a:cubicBezTo>
                    <a:lnTo>
                      <a:pt x="1732" y="272"/>
                    </a:lnTo>
                    <a:cubicBezTo>
                      <a:pt x="1762" y="241"/>
                      <a:pt x="1780" y="199"/>
                      <a:pt x="1778" y="154"/>
                    </a:cubicBezTo>
                    <a:cubicBezTo>
                      <a:pt x="1774" y="113"/>
                      <a:pt x="1752" y="71"/>
                      <a:pt x="1718" y="42"/>
                    </a:cubicBezTo>
                    <a:cubicBezTo>
                      <a:pt x="1684" y="14"/>
                      <a:pt x="1642" y="0"/>
                      <a:pt x="16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65" name="Google Shape;2865;p57"/>
              <p:cNvSpPr/>
              <p:nvPr/>
            </p:nvSpPr>
            <p:spPr>
              <a:xfrm>
                <a:off x="7700388" y="4257338"/>
                <a:ext cx="31200" cy="30200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1208" extrusionOk="0">
                    <a:moveTo>
                      <a:pt x="1102" y="1"/>
                    </a:moveTo>
                    <a:cubicBezTo>
                      <a:pt x="1067" y="1"/>
                      <a:pt x="1032" y="14"/>
                      <a:pt x="1007" y="39"/>
                    </a:cubicBezTo>
                    <a:lnTo>
                      <a:pt x="49" y="1005"/>
                    </a:lnTo>
                    <a:cubicBezTo>
                      <a:pt x="0" y="1054"/>
                      <a:pt x="4" y="1131"/>
                      <a:pt x="55" y="1176"/>
                    </a:cubicBezTo>
                    <a:cubicBezTo>
                      <a:pt x="83" y="1198"/>
                      <a:pt x="112" y="1208"/>
                      <a:pt x="144" y="1208"/>
                    </a:cubicBezTo>
                    <a:cubicBezTo>
                      <a:pt x="179" y="1208"/>
                      <a:pt x="213" y="1196"/>
                      <a:pt x="240" y="1168"/>
                    </a:cubicBezTo>
                    <a:lnTo>
                      <a:pt x="1198" y="203"/>
                    </a:lnTo>
                    <a:cubicBezTo>
                      <a:pt x="1247" y="154"/>
                      <a:pt x="1243" y="77"/>
                      <a:pt x="1190" y="34"/>
                    </a:cubicBezTo>
                    <a:cubicBezTo>
                      <a:pt x="1165" y="12"/>
                      <a:pt x="1134" y="1"/>
                      <a:pt x="1102" y="1"/>
                    </a:cubicBezTo>
                    <a:close/>
                  </a:path>
                </a:pathLst>
              </a:custGeom>
              <a:solidFill>
                <a:srgbClr val="1C1C1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66" name="Google Shape;2866;p57"/>
              <p:cNvSpPr/>
              <p:nvPr/>
            </p:nvSpPr>
            <p:spPr>
              <a:xfrm>
                <a:off x="7699638" y="4256388"/>
                <a:ext cx="32775" cy="32250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290" extrusionOk="0">
                    <a:moveTo>
                      <a:pt x="1133" y="83"/>
                    </a:moveTo>
                    <a:cubicBezTo>
                      <a:pt x="1155" y="83"/>
                      <a:pt x="1175" y="91"/>
                      <a:pt x="1194" y="103"/>
                    </a:cubicBezTo>
                    <a:cubicBezTo>
                      <a:pt x="1212" y="115"/>
                      <a:pt x="1222" y="135"/>
                      <a:pt x="1222" y="154"/>
                    </a:cubicBezTo>
                    <a:cubicBezTo>
                      <a:pt x="1222" y="174"/>
                      <a:pt x="1214" y="194"/>
                      <a:pt x="1198" y="209"/>
                    </a:cubicBezTo>
                    <a:lnTo>
                      <a:pt x="241" y="1175"/>
                    </a:lnTo>
                    <a:cubicBezTo>
                      <a:pt x="224" y="1191"/>
                      <a:pt x="200" y="1200"/>
                      <a:pt x="176" y="1200"/>
                    </a:cubicBezTo>
                    <a:cubicBezTo>
                      <a:pt x="154" y="1200"/>
                      <a:pt x="132" y="1193"/>
                      <a:pt x="115" y="1179"/>
                    </a:cubicBezTo>
                    <a:cubicBezTo>
                      <a:pt x="99" y="1167"/>
                      <a:pt x="89" y="1147"/>
                      <a:pt x="89" y="1128"/>
                    </a:cubicBezTo>
                    <a:cubicBezTo>
                      <a:pt x="89" y="1108"/>
                      <a:pt x="95" y="1088"/>
                      <a:pt x="111" y="1072"/>
                    </a:cubicBezTo>
                    <a:lnTo>
                      <a:pt x="1068" y="107"/>
                    </a:lnTo>
                    <a:cubicBezTo>
                      <a:pt x="1086" y="93"/>
                      <a:pt x="1108" y="83"/>
                      <a:pt x="1133" y="83"/>
                    </a:cubicBezTo>
                    <a:close/>
                    <a:moveTo>
                      <a:pt x="1133" y="0"/>
                    </a:moveTo>
                    <a:cubicBezTo>
                      <a:pt x="1086" y="0"/>
                      <a:pt x="1040" y="18"/>
                      <a:pt x="1007" y="52"/>
                    </a:cubicBezTo>
                    <a:lnTo>
                      <a:pt x="50" y="1017"/>
                    </a:lnTo>
                    <a:cubicBezTo>
                      <a:pt x="16" y="1049"/>
                      <a:pt x="0" y="1090"/>
                      <a:pt x="2" y="1135"/>
                    </a:cubicBezTo>
                    <a:cubicBezTo>
                      <a:pt x="4" y="1179"/>
                      <a:pt x="24" y="1218"/>
                      <a:pt x="60" y="1248"/>
                    </a:cubicBezTo>
                    <a:cubicBezTo>
                      <a:pt x="91" y="1275"/>
                      <a:pt x="132" y="1289"/>
                      <a:pt x="174" y="1289"/>
                    </a:cubicBezTo>
                    <a:cubicBezTo>
                      <a:pt x="221" y="1289"/>
                      <a:pt x="268" y="1269"/>
                      <a:pt x="302" y="1240"/>
                    </a:cubicBezTo>
                    <a:lnTo>
                      <a:pt x="1261" y="274"/>
                    </a:lnTo>
                    <a:cubicBezTo>
                      <a:pt x="1293" y="243"/>
                      <a:pt x="1311" y="202"/>
                      <a:pt x="1307" y="156"/>
                    </a:cubicBezTo>
                    <a:cubicBezTo>
                      <a:pt x="1305" y="113"/>
                      <a:pt x="1285" y="72"/>
                      <a:pt x="1250" y="42"/>
                    </a:cubicBezTo>
                    <a:cubicBezTo>
                      <a:pt x="1216" y="14"/>
                      <a:pt x="1174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67" name="Google Shape;2867;p57"/>
              <p:cNvSpPr/>
              <p:nvPr/>
            </p:nvSpPr>
            <p:spPr>
              <a:xfrm>
                <a:off x="7426588" y="4170788"/>
                <a:ext cx="122400" cy="372975"/>
              </a:xfrm>
              <a:custGeom>
                <a:avLst/>
                <a:gdLst/>
                <a:ahLst/>
                <a:cxnLst/>
                <a:rect l="l" t="t" r="r" b="b"/>
                <a:pathLst>
                  <a:path w="4896" h="14919" extrusionOk="0">
                    <a:moveTo>
                      <a:pt x="2447" y="1"/>
                    </a:moveTo>
                    <a:cubicBezTo>
                      <a:pt x="2447" y="1"/>
                      <a:pt x="0" y="6896"/>
                      <a:pt x="0" y="9751"/>
                    </a:cubicBezTo>
                    <a:cubicBezTo>
                      <a:pt x="0" y="12603"/>
                      <a:pt x="1096" y="14918"/>
                      <a:pt x="2447" y="14918"/>
                    </a:cubicBezTo>
                    <a:cubicBezTo>
                      <a:pt x="3799" y="14918"/>
                      <a:pt x="4896" y="12603"/>
                      <a:pt x="4896" y="9751"/>
                    </a:cubicBezTo>
                    <a:cubicBezTo>
                      <a:pt x="4896" y="6896"/>
                      <a:pt x="2447" y="1"/>
                      <a:pt x="24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68" name="Google Shape;2868;p57"/>
              <p:cNvSpPr/>
              <p:nvPr/>
            </p:nvSpPr>
            <p:spPr>
              <a:xfrm>
                <a:off x="7483813" y="4377888"/>
                <a:ext cx="3975" cy="224125"/>
              </a:xfrm>
              <a:custGeom>
                <a:avLst/>
                <a:gdLst/>
                <a:ahLst/>
                <a:cxnLst/>
                <a:rect l="l" t="t" r="r" b="b"/>
                <a:pathLst>
                  <a:path w="159" h="8965" extrusionOk="0">
                    <a:moveTo>
                      <a:pt x="79" y="1"/>
                    </a:moveTo>
                    <a:cubicBezTo>
                      <a:pt x="36" y="1"/>
                      <a:pt x="0" y="32"/>
                      <a:pt x="0" y="72"/>
                    </a:cubicBezTo>
                    <a:lnTo>
                      <a:pt x="0" y="8894"/>
                    </a:lnTo>
                    <a:cubicBezTo>
                      <a:pt x="0" y="8933"/>
                      <a:pt x="38" y="8965"/>
                      <a:pt x="79" y="8965"/>
                    </a:cubicBezTo>
                    <a:cubicBezTo>
                      <a:pt x="125" y="8965"/>
                      <a:pt x="158" y="8933"/>
                      <a:pt x="158" y="8894"/>
                    </a:cubicBezTo>
                    <a:lnTo>
                      <a:pt x="158" y="72"/>
                    </a:lnTo>
                    <a:cubicBezTo>
                      <a:pt x="158" y="32"/>
                      <a:pt x="125" y="1"/>
                      <a:pt x="79" y="1"/>
                    </a:cubicBezTo>
                    <a:close/>
                  </a:path>
                </a:pathLst>
              </a:custGeom>
              <a:solidFill>
                <a:srgbClr val="1C1C1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69" name="Google Shape;2869;p57"/>
              <p:cNvSpPr/>
              <p:nvPr/>
            </p:nvSpPr>
            <p:spPr>
              <a:xfrm>
                <a:off x="7482788" y="4376763"/>
                <a:ext cx="6125" cy="226350"/>
              </a:xfrm>
              <a:custGeom>
                <a:avLst/>
                <a:gdLst/>
                <a:ahLst/>
                <a:cxnLst/>
                <a:rect l="l" t="t" r="r" b="b"/>
                <a:pathLst>
                  <a:path w="245" h="9054" extrusionOk="0">
                    <a:moveTo>
                      <a:pt x="120" y="87"/>
                    </a:moveTo>
                    <a:cubicBezTo>
                      <a:pt x="140" y="87"/>
                      <a:pt x="156" y="99"/>
                      <a:pt x="156" y="117"/>
                    </a:cubicBezTo>
                    <a:lnTo>
                      <a:pt x="156" y="8939"/>
                    </a:lnTo>
                    <a:cubicBezTo>
                      <a:pt x="156" y="8955"/>
                      <a:pt x="138" y="8963"/>
                      <a:pt x="121" y="8963"/>
                    </a:cubicBezTo>
                    <a:cubicBezTo>
                      <a:pt x="104" y="8963"/>
                      <a:pt x="87" y="8955"/>
                      <a:pt x="87" y="8939"/>
                    </a:cubicBezTo>
                    <a:lnTo>
                      <a:pt x="87" y="117"/>
                    </a:lnTo>
                    <a:cubicBezTo>
                      <a:pt x="87" y="99"/>
                      <a:pt x="101" y="87"/>
                      <a:pt x="120" y="87"/>
                    </a:cubicBezTo>
                    <a:close/>
                    <a:moveTo>
                      <a:pt x="120" y="1"/>
                    </a:moveTo>
                    <a:cubicBezTo>
                      <a:pt x="55" y="1"/>
                      <a:pt x="0" y="54"/>
                      <a:pt x="0" y="117"/>
                    </a:cubicBezTo>
                    <a:lnTo>
                      <a:pt x="0" y="8939"/>
                    </a:lnTo>
                    <a:cubicBezTo>
                      <a:pt x="0" y="9002"/>
                      <a:pt x="55" y="9053"/>
                      <a:pt x="120" y="9053"/>
                    </a:cubicBezTo>
                    <a:cubicBezTo>
                      <a:pt x="187" y="9053"/>
                      <a:pt x="244" y="9002"/>
                      <a:pt x="240" y="8939"/>
                    </a:cubicBezTo>
                    <a:lnTo>
                      <a:pt x="240" y="117"/>
                    </a:lnTo>
                    <a:cubicBezTo>
                      <a:pt x="240" y="54"/>
                      <a:pt x="187" y="1"/>
                      <a:pt x="1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70" name="Google Shape;2870;p57"/>
              <p:cNvSpPr/>
              <p:nvPr/>
            </p:nvSpPr>
            <p:spPr>
              <a:xfrm>
                <a:off x="7460563" y="4421438"/>
                <a:ext cx="27400" cy="27650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106" extrusionOk="0">
                    <a:moveTo>
                      <a:pt x="88" y="1"/>
                    </a:moveTo>
                    <a:cubicBezTo>
                      <a:pt x="69" y="1"/>
                      <a:pt x="50" y="7"/>
                      <a:pt x="34" y="20"/>
                    </a:cubicBezTo>
                    <a:cubicBezTo>
                      <a:pt x="2" y="46"/>
                      <a:pt x="1" y="91"/>
                      <a:pt x="28" y="123"/>
                    </a:cubicBezTo>
                    <a:lnTo>
                      <a:pt x="950" y="1084"/>
                    </a:lnTo>
                    <a:cubicBezTo>
                      <a:pt x="968" y="1098"/>
                      <a:pt x="988" y="1106"/>
                      <a:pt x="1009" y="1106"/>
                    </a:cubicBezTo>
                    <a:cubicBezTo>
                      <a:pt x="1029" y="1106"/>
                      <a:pt x="1047" y="1100"/>
                      <a:pt x="1062" y="1088"/>
                    </a:cubicBezTo>
                    <a:cubicBezTo>
                      <a:pt x="1094" y="1060"/>
                      <a:pt x="1096" y="1017"/>
                      <a:pt x="1068" y="986"/>
                    </a:cubicBezTo>
                    <a:lnTo>
                      <a:pt x="146" y="24"/>
                    </a:lnTo>
                    <a:cubicBezTo>
                      <a:pt x="131" y="9"/>
                      <a:pt x="110" y="1"/>
                      <a:pt x="88" y="1"/>
                    </a:cubicBezTo>
                    <a:close/>
                  </a:path>
                </a:pathLst>
              </a:custGeom>
              <a:solidFill>
                <a:srgbClr val="1C1C1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71" name="Google Shape;2871;p57"/>
              <p:cNvSpPr/>
              <p:nvPr/>
            </p:nvSpPr>
            <p:spPr>
              <a:xfrm>
                <a:off x="7459638" y="4420413"/>
                <a:ext cx="29275" cy="29775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1191" extrusionOk="0">
                    <a:moveTo>
                      <a:pt x="126" y="85"/>
                    </a:moveTo>
                    <a:cubicBezTo>
                      <a:pt x="136" y="85"/>
                      <a:pt x="146" y="87"/>
                      <a:pt x="154" y="95"/>
                    </a:cubicBezTo>
                    <a:lnTo>
                      <a:pt x="1074" y="1056"/>
                    </a:lnTo>
                    <a:cubicBezTo>
                      <a:pt x="1082" y="1062"/>
                      <a:pt x="1082" y="1070"/>
                      <a:pt x="1082" y="1076"/>
                    </a:cubicBezTo>
                    <a:cubicBezTo>
                      <a:pt x="1082" y="1082"/>
                      <a:pt x="1080" y="1090"/>
                      <a:pt x="1072" y="1095"/>
                    </a:cubicBezTo>
                    <a:cubicBezTo>
                      <a:pt x="1065" y="1101"/>
                      <a:pt x="1056" y="1103"/>
                      <a:pt x="1048" y="1103"/>
                    </a:cubicBezTo>
                    <a:cubicBezTo>
                      <a:pt x="1037" y="1103"/>
                      <a:pt x="1027" y="1099"/>
                      <a:pt x="1021" y="1092"/>
                    </a:cubicBezTo>
                    <a:lnTo>
                      <a:pt x="99" y="132"/>
                    </a:lnTo>
                    <a:cubicBezTo>
                      <a:pt x="91" y="124"/>
                      <a:pt x="91" y="116"/>
                      <a:pt x="91" y="112"/>
                    </a:cubicBezTo>
                    <a:cubicBezTo>
                      <a:pt x="91" y="105"/>
                      <a:pt x="95" y="97"/>
                      <a:pt x="101" y="93"/>
                    </a:cubicBezTo>
                    <a:cubicBezTo>
                      <a:pt x="108" y="87"/>
                      <a:pt x="116" y="85"/>
                      <a:pt x="126" y="85"/>
                    </a:cubicBezTo>
                    <a:close/>
                    <a:moveTo>
                      <a:pt x="123" y="1"/>
                    </a:moveTo>
                    <a:cubicBezTo>
                      <a:pt x="94" y="1"/>
                      <a:pt x="66" y="10"/>
                      <a:pt x="43" y="28"/>
                    </a:cubicBezTo>
                    <a:cubicBezTo>
                      <a:pt x="20" y="47"/>
                      <a:pt x="4" y="77"/>
                      <a:pt x="2" y="110"/>
                    </a:cubicBezTo>
                    <a:cubicBezTo>
                      <a:pt x="0" y="140"/>
                      <a:pt x="12" y="171"/>
                      <a:pt x="34" y="193"/>
                    </a:cubicBezTo>
                    <a:lnTo>
                      <a:pt x="958" y="1155"/>
                    </a:lnTo>
                    <a:cubicBezTo>
                      <a:pt x="981" y="1176"/>
                      <a:pt x="1013" y="1190"/>
                      <a:pt x="1046" y="1190"/>
                    </a:cubicBezTo>
                    <a:cubicBezTo>
                      <a:pt x="1076" y="1190"/>
                      <a:pt x="1105" y="1178"/>
                      <a:pt x="1125" y="1162"/>
                    </a:cubicBezTo>
                    <a:cubicBezTo>
                      <a:pt x="1151" y="1143"/>
                      <a:pt x="1164" y="1113"/>
                      <a:pt x="1166" y="1082"/>
                    </a:cubicBezTo>
                    <a:cubicBezTo>
                      <a:pt x="1170" y="1052"/>
                      <a:pt x="1157" y="1021"/>
                      <a:pt x="1135" y="999"/>
                    </a:cubicBezTo>
                    <a:lnTo>
                      <a:pt x="215" y="38"/>
                    </a:lnTo>
                    <a:cubicBezTo>
                      <a:pt x="190" y="13"/>
                      <a:pt x="157" y="1"/>
                      <a:pt x="1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72" name="Google Shape;2872;p57"/>
              <p:cNvSpPr/>
              <p:nvPr/>
            </p:nvSpPr>
            <p:spPr>
              <a:xfrm>
                <a:off x="7483663" y="4459363"/>
                <a:ext cx="2577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25" extrusionOk="0">
                    <a:moveTo>
                      <a:pt x="943" y="1"/>
                    </a:moveTo>
                    <a:cubicBezTo>
                      <a:pt x="922" y="1"/>
                      <a:pt x="902" y="9"/>
                      <a:pt x="887" y="24"/>
                    </a:cubicBezTo>
                    <a:lnTo>
                      <a:pt x="28" y="901"/>
                    </a:lnTo>
                    <a:cubicBezTo>
                      <a:pt x="1" y="930"/>
                      <a:pt x="2" y="978"/>
                      <a:pt x="34" y="1005"/>
                    </a:cubicBezTo>
                    <a:cubicBezTo>
                      <a:pt x="50" y="1017"/>
                      <a:pt x="69" y="1025"/>
                      <a:pt x="85" y="1025"/>
                    </a:cubicBezTo>
                    <a:cubicBezTo>
                      <a:pt x="107" y="1025"/>
                      <a:pt x="127" y="1017"/>
                      <a:pt x="144" y="999"/>
                    </a:cubicBezTo>
                    <a:lnTo>
                      <a:pt x="1001" y="123"/>
                    </a:lnTo>
                    <a:cubicBezTo>
                      <a:pt x="1031" y="93"/>
                      <a:pt x="1029" y="46"/>
                      <a:pt x="997" y="20"/>
                    </a:cubicBezTo>
                    <a:cubicBezTo>
                      <a:pt x="982" y="7"/>
                      <a:pt x="962" y="1"/>
                      <a:pt x="943" y="1"/>
                    </a:cubicBezTo>
                    <a:close/>
                  </a:path>
                </a:pathLst>
              </a:custGeom>
              <a:solidFill>
                <a:srgbClr val="1C1C1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73" name="Google Shape;2873;p57"/>
              <p:cNvSpPr/>
              <p:nvPr/>
            </p:nvSpPr>
            <p:spPr>
              <a:xfrm>
                <a:off x="7482638" y="4458288"/>
                <a:ext cx="27700" cy="27750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1110" extrusionOk="0">
                    <a:moveTo>
                      <a:pt x="987" y="87"/>
                    </a:moveTo>
                    <a:cubicBezTo>
                      <a:pt x="993" y="87"/>
                      <a:pt x="1003" y="89"/>
                      <a:pt x="1011" y="95"/>
                    </a:cubicBezTo>
                    <a:cubicBezTo>
                      <a:pt x="1017" y="99"/>
                      <a:pt x="1021" y="106"/>
                      <a:pt x="1021" y="114"/>
                    </a:cubicBezTo>
                    <a:cubicBezTo>
                      <a:pt x="1021" y="118"/>
                      <a:pt x="1021" y="126"/>
                      <a:pt x="1013" y="134"/>
                    </a:cubicBezTo>
                    <a:lnTo>
                      <a:pt x="156" y="1011"/>
                    </a:lnTo>
                    <a:cubicBezTo>
                      <a:pt x="150" y="1018"/>
                      <a:pt x="140" y="1021"/>
                      <a:pt x="130" y="1021"/>
                    </a:cubicBezTo>
                    <a:cubicBezTo>
                      <a:pt x="121" y="1021"/>
                      <a:pt x="111" y="1018"/>
                      <a:pt x="105" y="1013"/>
                    </a:cubicBezTo>
                    <a:cubicBezTo>
                      <a:pt x="99" y="1009"/>
                      <a:pt x="95" y="1001"/>
                      <a:pt x="95" y="993"/>
                    </a:cubicBezTo>
                    <a:cubicBezTo>
                      <a:pt x="95" y="989"/>
                      <a:pt x="95" y="981"/>
                      <a:pt x="103" y="973"/>
                    </a:cubicBezTo>
                    <a:lnTo>
                      <a:pt x="960" y="97"/>
                    </a:lnTo>
                    <a:cubicBezTo>
                      <a:pt x="967" y="93"/>
                      <a:pt x="977" y="87"/>
                      <a:pt x="987" y="87"/>
                    </a:cubicBezTo>
                    <a:close/>
                    <a:moveTo>
                      <a:pt x="981" y="0"/>
                    </a:moveTo>
                    <a:cubicBezTo>
                      <a:pt x="949" y="0"/>
                      <a:pt x="917" y="13"/>
                      <a:pt x="893" y="38"/>
                    </a:cubicBezTo>
                    <a:lnTo>
                      <a:pt x="36" y="914"/>
                    </a:lnTo>
                    <a:cubicBezTo>
                      <a:pt x="14" y="936"/>
                      <a:pt x="0" y="965"/>
                      <a:pt x="4" y="999"/>
                    </a:cubicBezTo>
                    <a:cubicBezTo>
                      <a:pt x="6" y="1030"/>
                      <a:pt x="20" y="1058"/>
                      <a:pt x="45" y="1080"/>
                    </a:cubicBezTo>
                    <a:cubicBezTo>
                      <a:pt x="67" y="1099"/>
                      <a:pt x="97" y="1109"/>
                      <a:pt x="126" y="1109"/>
                    </a:cubicBezTo>
                    <a:cubicBezTo>
                      <a:pt x="162" y="1109"/>
                      <a:pt x="193" y="1097"/>
                      <a:pt x="215" y="1072"/>
                    </a:cubicBezTo>
                    <a:lnTo>
                      <a:pt x="1072" y="195"/>
                    </a:lnTo>
                    <a:cubicBezTo>
                      <a:pt x="1096" y="173"/>
                      <a:pt x="1107" y="144"/>
                      <a:pt x="1103" y="112"/>
                    </a:cubicBezTo>
                    <a:cubicBezTo>
                      <a:pt x="1101" y="79"/>
                      <a:pt x="1088" y="53"/>
                      <a:pt x="1062" y="30"/>
                    </a:cubicBezTo>
                    <a:cubicBezTo>
                      <a:pt x="1039" y="10"/>
                      <a:pt x="1010" y="0"/>
                      <a:pt x="9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74" name="Google Shape;2874;p57"/>
              <p:cNvSpPr/>
              <p:nvPr/>
            </p:nvSpPr>
            <p:spPr>
              <a:xfrm>
                <a:off x="7483563" y="4394413"/>
                <a:ext cx="18800" cy="18225"/>
              </a:xfrm>
              <a:custGeom>
                <a:avLst/>
                <a:gdLst/>
                <a:ahLst/>
                <a:cxnLst/>
                <a:rect l="l" t="t" r="r" b="b"/>
                <a:pathLst>
                  <a:path w="752" h="729" extrusionOk="0">
                    <a:moveTo>
                      <a:pt x="665" y="0"/>
                    </a:moveTo>
                    <a:cubicBezTo>
                      <a:pt x="644" y="0"/>
                      <a:pt x="623" y="8"/>
                      <a:pt x="607" y="24"/>
                    </a:cubicBezTo>
                    <a:lnTo>
                      <a:pt x="30" y="605"/>
                    </a:lnTo>
                    <a:cubicBezTo>
                      <a:pt x="1" y="634"/>
                      <a:pt x="5" y="682"/>
                      <a:pt x="36" y="709"/>
                    </a:cubicBezTo>
                    <a:cubicBezTo>
                      <a:pt x="54" y="721"/>
                      <a:pt x="73" y="729"/>
                      <a:pt x="89" y="729"/>
                    </a:cubicBezTo>
                    <a:cubicBezTo>
                      <a:pt x="111" y="729"/>
                      <a:pt x="131" y="721"/>
                      <a:pt x="146" y="703"/>
                    </a:cubicBezTo>
                    <a:lnTo>
                      <a:pt x="722" y="122"/>
                    </a:lnTo>
                    <a:cubicBezTo>
                      <a:pt x="751" y="92"/>
                      <a:pt x="749" y="45"/>
                      <a:pt x="718" y="20"/>
                    </a:cubicBezTo>
                    <a:cubicBezTo>
                      <a:pt x="703" y="6"/>
                      <a:pt x="684" y="0"/>
                      <a:pt x="665" y="0"/>
                    </a:cubicBezTo>
                    <a:close/>
                  </a:path>
                </a:pathLst>
              </a:custGeom>
              <a:solidFill>
                <a:srgbClr val="1C1C1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75" name="Google Shape;2875;p57"/>
              <p:cNvSpPr/>
              <p:nvPr/>
            </p:nvSpPr>
            <p:spPr>
              <a:xfrm>
                <a:off x="7482738" y="4393388"/>
                <a:ext cx="20550" cy="2030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12" extrusionOk="0">
                    <a:moveTo>
                      <a:pt x="699" y="88"/>
                    </a:moveTo>
                    <a:cubicBezTo>
                      <a:pt x="709" y="88"/>
                      <a:pt x="719" y="90"/>
                      <a:pt x="723" y="94"/>
                    </a:cubicBezTo>
                    <a:cubicBezTo>
                      <a:pt x="729" y="100"/>
                      <a:pt x="733" y="106"/>
                      <a:pt x="733" y="114"/>
                    </a:cubicBezTo>
                    <a:cubicBezTo>
                      <a:pt x="733" y="122"/>
                      <a:pt x="731" y="130"/>
                      <a:pt x="727" y="133"/>
                    </a:cubicBezTo>
                    <a:lnTo>
                      <a:pt x="150" y="715"/>
                    </a:lnTo>
                    <a:cubicBezTo>
                      <a:pt x="143" y="723"/>
                      <a:pt x="133" y="727"/>
                      <a:pt x="123" y="727"/>
                    </a:cubicBezTo>
                    <a:cubicBezTo>
                      <a:pt x="114" y="727"/>
                      <a:pt x="105" y="724"/>
                      <a:pt x="99" y="719"/>
                    </a:cubicBezTo>
                    <a:cubicBezTo>
                      <a:pt x="93" y="713"/>
                      <a:pt x="89" y="705"/>
                      <a:pt x="89" y="699"/>
                    </a:cubicBezTo>
                    <a:cubicBezTo>
                      <a:pt x="89" y="691"/>
                      <a:pt x="91" y="683"/>
                      <a:pt x="97" y="679"/>
                    </a:cubicBezTo>
                    <a:lnTo>
                      <a:pt x="672" y="98"/>
                    </a:lnTo>
                    <a:cubicBezTo>
                      <a:pt x="680" y="92"/>
                      <a:pt x="690" y="88"/>
                      <a:pt x="699" y="88"/>
                    </a:cubicBezTo>
                    <a:close/>
                    <a:moveTo>
                      <a:pt x="698" y="1"/>
                    </a:moveTo>
                    <a:cubicBezTo>
                      <a:pt x="665" y="1"/>
                      <a:pt x="634" y="12"/>
                      <a:pt x="611" y="35"/>
                    </a:cubicBezTo>
                    <a:lnTo>
                      <a:pt x="34" y="616"/>
                    </a:lnTo>
                    <a:cubicBezTo>
                      <a:pt x="12" y="640"/>
                      <a:pt x="0" y="669"/>
                      <a:pt x="2" y="701"/>
                    </a:cubicBezTo>
                    <a:cubicBezTo>
                      <a:pt x="2" y="732"/>
                      <a:pt x="16" y="762"/>
                      <a:pt x="41" y="782"/>
                    </a:cubicBezTo>
                    <a:cubicBezTo>
                      <a:pt x="63" y="801"/>
                      <a:pt x="93" y="811"/>
                      <a:pt x="122" y="811"/>
                    </a:cubicBezTo>
                    <a:cubicBezTo>
                      <a:pt x="158" y="811"/>
                      <a:pt x="189" y="799"/>
                      <a:pt x="211" y="774"/>
                    </a:cubicBezTo>
                    <a:lnTo>
                      <a:pt x="788" y="193"/>
                    </a:lnTo>
                    <a:cubicBezTo>
                      <a:pt x="810" y="171"/>
                      <a:pt x="822" y="141"/>
                      <a:pt x="820" y="110"/>
                    </a:cubicBezTo>
                    <a:cubicBezTo>
                      <a:pt x="820" y="78"/>
                      <a:pt x="804" y="49"/>
                      <a:pt x="780" y="29"/>
                    </a:cubicBezTo>
                    <a:cubicBezTo>
                      <a:pt x="757" y="10"/>
                      <a:pt x="727" y="1"/>
                      <a:pt x="6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76" name="Google Shape;2876;p57"/>
              <p:cNvSpPr/>
              <p:nvPr/>
            </p:nvSpPr>
            <p:spPr>
              <a:xfrm>
                <a:off x="7392188" y="4594713"/>
                <a:ext cx="415250" cy="8775"/>
              </a:xfrm>
              <a:custGeom>
                <a:avLst/>
                <a:gdLst/>
                <a:ahLst/>
                <a:cxnLst/>
                <a:rect l="l" t="t" r="r" b="b"/>
                <a:pathLst>
                  <a:path w="16610" h="351" extrusionOk="0">
                    <a:moveTo>
                      <a:pt x="176" y="0"/>
                    </a:moveTo>
                    <a:cubicBezTo>
                      <a:pt x="80" y="0"/>
                      <a:pt x="1" y="79"/>
                      <a:pt x="1" y="176"/>
                    </a:cubicBezTo>
                    <a:cubicBezTo>
                      <a:pt x="1" y="272"/>
                      <a:pt x="80" y="351"/>
                      <a:pt x="176" y="351"/>
                    </a:cubicBezTo>
                    <a:lnTo>
                      <a:pt x="16436" y="351"/>
                    </a:lnTo>
                    <a:cubicBezTo>
                      <a:pt x="16530" y="351"/>
                      <a:pt x="16609" y="272"/>
                      <a:pt x="16609" y="176"/>
                    </a:cubicBezTo>
                    <a:cubicBezTo>
                      <a:pt x="16609" y="79"/>
                      <a:pt x="16530" y="0"/>
                      <a:pt x="164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" name="Google Shape;3674;p65">
            <a:extLst>
              <a:ext uri="{FF2B5EF4-FFF2-40B4-BE49-F238E27FC236}">
                <a16:creationId xmlns:a16="http://schemas.microsoft.com/office/drawing/2014/main" id="{3884DF97-1DB5-C19D-70E1-1C16EF00838D}"/>
              </a:ext>
            </a:extLst>
          </p:cNvPr>
          <p:cNvSpPr txBox="1">
            <a:spLocks/>
          </p:cNvSpPr>
          <p:nvPr/>
        </p:nvSpPr>
        <p:spPr>
          <a:xfrm>
            <a:off x="5013116" y="924855"/>
            <a:ext cx="2529885" cy="13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zha One"/>
              <a:buNone/>
              <a:defRPr sz="2800" b="0" i="0" u="none" strike="noStrike" cap="none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kern="0"/>
              <a:t>THANK YOU!</a:t>
            </a:r>
          </a:p>
        </p:txBody>
      </p:sp>
      <p:sp>
        <p:nvSpPr>
          <p:cNvPr id="5" name="Google Shape;3675;p65">
            <a:extLst>
              <a:ext uri="{FF2B5EF4-FFF2-40B4-BE49-F238E27FC236}">
                <a16:creationId xmlns:a16="http://schemas.microsoft.com/office/drawing/2014/main" id="{D66AF21E-7739-8B4B-4C7C-6AA776E66AFA}"/>
              </a:ext>
            </a:extLst>
          </p:cNvPr>
          <p:cNvSpPr txBox="1">
            <a:spLocks/>
          </p:cNvSpPr>
          <p:nvPr/>
        </p:nvSpPr>
        <p:spPr>
          <a:xfrm>
            <a:off x="1263018" y="1602021"/>
            <a:ext cx="5480800" cy="1648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850" kern="0"/>
          </a:p>
        </p:txBody>
      </p:sp>
    </p:spTree>
    <p:extLst>
      <p:ext uri="{BB962C8B-B14F-4D97-AF65-F5344CB8AC3E}">
        <p14:creationId xmlns:p14="http://schemas.microsoft.com/office/powerpoint/2010/main" val="2132816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36"/>
          <p:cNvSpPr txBox="1">
            <a:spLocks noGrp="1"/>
          </p:cNvSpPr>
          <p:nvPr>
            <p:ph type="title"/>
          </p:nvPr>
        </p:nvSpPr>
        <p:spPr>
          <a:xfrm>
            <a:off x="923788" y="180833"/>
            <a:ext cx="10272000" cy="75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About the Data</a:t>
            </a:r>
            <a:endParaRPr/>
          </a:p>
        </p:txBody>
      </p:sp>
      <p:sp>
        <p:nvSpPr>
          <p:cNvPr id="1205" name="Google Shape;1205;p36"/>
          <p:cNvSpPr txBox="1">
            <a:spLocks noGrp="1"/>
          </p:cNvSpPr>
          <p:nvPr>
            <p:ph type="body" idx="1"/>
          </p:nvPr>
        </p:nvSpPr>
        <p:spPr>
          <a:xfrm>
            <a:off x="923788" y="931147"/>
            <a:ext cx="10272000" cy="551367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US" sz="1450"/>
              <a:t>The data set consists of a total of six CSV files that contain data relating to Airbnb rentals located in the five boroughs of New York. The data set comes from a website named “Inside Airbnb.” The company markets themselves as a mission-driven project that provides data and advocacy about Airbnb's impact on residential communities. </a:t>
            </a:r>
            <a:endParaRPr lang="en" sz="1467"/>
          </a:p>
          <a:p>
            <a:pPr marL="608965" indent="-397510">
              <a:spcBef>
                <a:spcPts val="2133"/>
              </a:spcBef>
              <a:buSzPts val="1100"/>
              <a:buFont typeface="Arial"/>
              <a:buChar char="●"/>
            </a:pPr>
            <a:r>
              <a:rPr lang="en-US" sz="1600"/>
              <a:t>The data can be found at this website: </a:t>
            </a:r>
            <a:r>
              <a:rPr lang="en-US" sz="1600">
                <a:ea typeface="+mn-lt"/>
                <a:cs typeface="+mn-lt"/>
                <a:hlinkClick r:id="rId3"/>
              </a:rPr>
              <a:t>http://insideairbnb.com/get-the-data</a:t>
            </a:r>
            <a:r>
              <a:rPr lang="en-US">
                <a:ea typeface="+mn-lt"/>
                <a:cs typeface="+mn-lt"/>
              </a:rPr>
              <a:t> </a:t>
            </a:r>
            <a:endParaRPr lang="en-US" sz="1600">
              <a:ea typeface="+mn-lt"/>
              <a:cs typeface="+mn-lt"/>
            </a:endParaRPr>
          </a:p>
          <a:p>
            <a:pPr marL="608965" indent="-397510">
              <a:spcBef>
                <a:spcPts val="2133"/>
              </a:spcBef>
              <a:buSzPts val="1100"/>
              <a:buFont typeface="Arial"/>
              <a:buChar char="●"/>
            </a:pPr>
            <a:r>
              <a:rPr lang="en-US" sz="1450"/>
              <a:t>The data has one file named “listings.csv” which contains a summary of information and metrics for listings in New York City.</a:t>
            </a:r>
          </a:p>
          <a:p>
            <a:pPr marL="608965" indent="-397510">
              <a:spcBef>
                <a:spcPts val="2133"/>
              </a:spcBef>
              <a:buSzPts val="1100"/>
              <a:buFont typeface="Arial"/>
              <a:buChar char="●"/>
            </a:pPr>
            <a:r>
              <a:rPr lang="en-US" sz="1450"/>
              <a:t>Another data file named “reviews.csv” is a summary of review data and listing ID. Both listings and review have a truncated, or smaller version that is provided in CVS form.</a:t>
            </a:r>
          </a:p>
          <a:p>
            <a:pPr marL="608965" indent="-397510">
              <a:spcBef>
                <a:spcPts val="2133"/>
              </a:spcBef>
              <a:buSzPts val="1100"/>
              <a:buFont typeface="Arial"/>
              <a:buChar char="●"/>
            </a:pPr>
            <a:r>
              <a:rPr lang="en-US" sz="1450"/>
              <a:t>A fifth CSV file with the top 300 tourist destinations was created along with their GPS Coordinates to provide information of the relationship between those destinations and the listings themselves.  </a:t>
            </a:r>
          </a:p>
          <a:p>
            <a:pPr marL="608965" indent="-397510">
              <a:spcBef>
                <a:spcPts val="2133"/>
              </a:spcBef>
              <a:buSzPts val="1100"/>
              <a:buFont typeface="Arial"/>
              <a:buChar char="●"/>
            </a:pPr>
            <a:r>
              <a:rPr lang="en-US" sz="1450"/>
              <a:t>The sixth and last data file is named, “calendar.csv.” This file contains detailed calendar data which shows those Airbnb rentals that are available on certain dates.</a:t>
            </a:r>
          </a:p>
          <a:p>
            <a:pPr marL="0" indent="0">
              <a:buNone/>
            </a:pPr>
            <a:endParaRPr lang="en-US" sz="1467"/>
          </a:p>
          <a:p>
            <a:pPr marL="0" indent="0">
              <a:buNone/>
            </a:pPr>
            <a:r>
              <a:rPr lang="en-US" sz="1450"/>
              <a:t>These datasets were downloaded and imported into RStudio which were cleaned up and analyzed to plot the data and model predictions</a:t>
            </a:r>
          </a:p>
          <a:p>
            <a:pPr marL="0" indent="0">
              <a:buNone/>
            </a:pPr>
            <a:endParaRPr lang="en-US" sz="1467"/>
          </a:p>
          <a:p>
            <a:pPr marL="0" indent="0">
              <a:buNone/>
            </a:pPr>
            <a:endParaRPr lang="en-US" sz="1467"/>
          </a:p>
        </p:txBody>
      </p:sp>
      <p:grpSp>
        <p:nvGrpSpPr>
          <p:cNvPr id="1206" name="Google Shape;1206;p36"/>
          <p:cNvGrpSpPr/>
          <p:nvPr/>
        </p:nvGrpSpPr>
        <p:grpSpPr>
          <a:xfrm>
            <a:off x="11077069" y="4435540"/>
            <a:ext cx="765484" cy="2422211"/>
            <a:chOff x="6268450" y="2589500"/>
            <a:chExt cx="789050" cy="2497125"/>
          </a:xfrm>
        </p:grpSpPr>
        <p:sp>
          <p:nvSpPr>
            <p:cNvPr id="1207" name="Google Shape;1207;p36"/>
            <p:cNvSpPr/>
            <p:nvPr/>
          </p:nvSpPr>
          <p:spPr>
            <a:xfrm>
              <a:off x="6668975" y="3108375"/>
              <a:ext cx="92625" cy="102750"/>
            </a:xfrm>
            <a:custGeom>
              <a:avLst/>
              <a:gdLst/>
              <a:ahLst/>
              <a:cxnLst/>
              <a:rect l="l" t="t" r="r" b="b"/>
              <a:pathLst>
                <a:path w="3705" h="4110" extrusionOk="0">
                  <a:moveTo>
                    <a:pt x="1" y="0"/>
                  </a:moveTo>
                  <a:lnTo>
                    <a:pt x="1" y="4110"/>
                  </a:lnTo>
                  <a:lnTo>
                    <a:pt x="3704" y="4110"/>
                  </a:lnTo>
                  <a:lnTo>
                    <a:pt x="3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36"/>
            <p:cNvSpPr/>
            <p:nvPr/>
          </p:nvSpPr>
          <p:spPr>
            <a:xfrm>
              <a:off x="6663800" y="3103250"/>
              <a:ext cx="102875" cy="112950"/>
            </a:xfrm>
            <a:custGeom>
              <a:avLst/>
              <a:gdLst/>
              <a:ahLst/>
              <a:cxnLst/>
              <a:rect l="l" t="t" r="r" b="b"/>
              <a:pathLst>
                <a:path w="4115" h="4518" extrusionOk="0">
                  <a:moveTo>
                    <a:pt x="3706" y="408"/>
                  </a:moveTo>
                  <a:lnTo>
                    <a:pt x="3706" y="4110"/>
                  </a:lnTo>
                  <a:lnTo>
                    <a:pt x="410" y="4110"/>
                  </a:lnTo>
                  <a:lnTo>
                    <a:pt x="410" y="408"/>
                  </a:lnTo>
                  <a:close/>
                  <a:moveTo>
                    <a:pt x="1" y="0"/>
                  </a:moveTo>
                  <a:lnTo>
                    <a:pt x="1" y="4518"/>
                  </a:lnTo>
                  <a:lnTo>
                    <a:pt x="4114" y="4518"/>
                  </a:lnTo>
                  <a:lnTo>
                    <a:pt x="41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36"/>
            <p:cNvSpPr/>
            <p:nvPr/>
          </p:nvSpPr>
          <p:spPr>
            <a:xfrm>
              <a:off x="6668975" y="2594575"/>
              <a:ext cx="46325" cy="513775"/>
            </a:xfrm>
            <a:custGeom>
              <a:avLst/>
              <a:gdLst/>
              <a:ahLst/>
              <a:cxnLst/>
              <a:rect l="l" t="t" r="r" b="b"/>
              <a:pathLst>
                <a:path w="1853" h="20551" extrusionOk="0">
                  <a:moveTo>
                    <a:pt x="1" y="0"/>
                  </a:moveTo>
                  <a:lnTo>
                    <a:pt x="1" y="20550"/>
                  </a:lnTo>
                  <a:lnTo>
                    <a:pt x="1852" y="20550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36"/>
            <p:cNvSpPr/>
            <p:nvPr/>
          </p:nvSpPr>
          <p:spPr>
            <a:xfrm>
              <a:off x="6663850" y="2589500"/>
              <a:ext cx="56525" cy="523975"/>
            </a:xfrm>
            <a:custGeom>
              <a:avLst/>
              <a:gdLst/>
              <a:ahLst/>
              <a:cxnLst/>
              <a:rect l="l" t="t" r="r" b="b"/>
              <a:pathLst>
                <a:path w="2261" h="20959" extrusionOk="0">
                  <a:moveTo>
                    <a:pt x="1853" y="408"/>
                  </a:moveTo>
                  <a:lnTo>
                    <a:pt x="1853" y="20550"/>
                  </a:lnTo>
                  <a:lnTo>
                    <a:pt x="408" y="20550"/>
                  </a:lnTo>
                  <a:lnTo>
                    <a:pt x="408" y="408"/>
                  </a:lnTo>
                  <a:close/>
                  <a:moveTo>
                    <a:pt x="1" y="0"/>
                  </a:moveTo>
                  <a:lnTo>
                    <a:pt x="1" y="20958"/>
                  </a:lnTo>
                  <a:lnTo>
                    <a:pt x="2260" y="20958"/>
                  </a:lnTo>
                  <a:lnTo>
                    <a:pt x="22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36"/>
            <p:cNvSpPr/>
            <p:nvPr/>
          </p:nvSpPr>
          <p:spPr>
            <a:xfrm>
              <a:off x="6692900" y="3413875"/>
              <a:ext cx="141400" cy="1609775"/>
            </a:xfrm>
            <a:custGeom>
              <a:avLst/>
              <a:gdLst/>
              <a:ahLst/>
              <a:cxnLst/>
              <a:rect l="l" t="t" r="r" b="b"/>
              <a:pathLst>
                <a:path w="5656" h="64391" extrusionOk="0">
                  <a:moveTo>
                    <a:pt x="1" y="1"/>
                  </a:moveTo>
                  <a:lnTo>
                    <a:pt x="1" y="64390"/>
                  </a:lnTo>
                  <a:lnTo>
                    <a:pt x="5655" y="64390"/>
                  </a:lnTo>
                  <a:lnTo>
                    <a:pt x="5655" y="1"/>
                  </a:lnTo>
                  <a:close/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36"/>
            <p:cNvSpPr/>
            <p:nvPr/>
          </p:nvSpPr>
          <p:spPr>
            <a:xfrm>
              <a:off x="6624250" y="3210625"/>
              <a:ext cx="210000" cy="1813025"/>
            </a:xfrm>
            <a:custGeom>
              <a:avLst/>
              <a:gdLst/>
              <a:ahLst/>
              <a:cxnLst/>
              <a:rect l="l" t="t" r="r" b="b"/>
              <a:pathLst>
                <a:path w="8400" h="72521" extrusionOk="0">
                  <a:moveTo>
                    <a:pt x="1" y="0"/>
                  </a:moveTo>
                  <a:lnTo>
                    <a:pt x="1" y="3387"/>
                  </a:lnTo>
                  <a:lnTo>
                    <a:pt x="1" y="72520"/>
                  </a:lnTo>
                  <a:lnTo>
                    <a:pt x="8399" y="72520"/>
                  </a:lnTo>
                  <a:lnTo>
                    <a:pt x="8399" y="8131"/>
                  </a:lnTo>
                  <a:lnTo>
                    <a:pt x="5493" y="8131"/>
                  </a:lnTo>
                  <a:lnTo>
                    <a:pt x="54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36"/>
            <p:cNvSpPr/>
            <p:nvPr/>
          </p:nvSpPr>
          <p:spPr>
            <a:xfrm>
              <a:off x="6541550" y="3629750"/>
              <a:ext cx="151300" cy="1393900"/>
            </a:xfrm>
            <a:custGeom>
              <a:avLst/>
              <a:gdLst/>
              <a:ahLst/>
              <a:cxnLst/>
              <a:rect l="l" t="t" r="r" b="b"/>
              <a:pathLst>
                <a:path w="6052" h="55756" extrusionOk="0">
                  <a:moveTo>
                    <a:pt x="1" y="1"/>
                  </a:moveTo>
                  <a:lnTo>
                    <a:pt x="1" y="55755"/>
                  </a:lnTo>
                  <a:lnTo>
                    <a:pt x="6051" y="55755"/>
                  </a:lnTo>
                  <a:lnTo>
                    <a:pt x="60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36"/>
            <p:cNvSpPr/>
            <p:nvPr/>
          </p:nvSpPr>
          <p:spPr>
            <a:xfrm>
              <a:off x="6536475" y="3624650"/>
              <a:ext cx="161575" cy="1404125"/>
            </a:xfrm>
            <a:custGeom>
              <a:avLst/>
              <a:gdLst/>
              <a:ahLst/>
              <a:cxnLst/>
              <a:rect l="l" t="t" r="r" b="b"/>
              <a:pathLst>
                <a:path w="6463" h="56165" extrusionOk="0">
                  <a:moveTo>
                    <a:pt x="6053" y="410"/>
                  </a:moveTo>
                  <a:lnTo>
                    <a:pt x="6053" y="55754"/>
                  </a:lnTo>
                  <a:lnTo>
                    <a:pt x="411" y="55754"/>
                  </a:lnTo>
                  <a:lnTo>
                    <a:pt x="411" y="410"/>
                  </a:lnTo>
                  <a:close/>
                  <a:moveTo>
                    <a:pt x="1" y="0"/>
                  </a:moveTo>
                  <a:lnTo>
                    <a:pt x="1" y="56164"/>
                  </a:lnTo>
                  <a:lnTo>
                    <a:pt x="6463" y="56164"/>
                  </a:lnTo>
                  <a:lnTo>
                    <a:pt x="64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36"/>
            <p:cNvSpPr/>
            <p:nvPr/>
          </p:nvSpPr>
          <p:spPr>
            <a:xfrm>
              <a:off x="6447925" y="4063125"/>
              <a:ext cx="159125" cy="960575"/>
            </a:xfrm>
            <a:custGeom>
              <a:avLst/>
              <a:gdLst/>
              <a:ahLst/>
              <a:cxnLst/>
              <a:rect l="l" t="t" r="r" b="b"/>
              <a:pathLst>
                <a:path w="6365" h="38423" extrusionOk="0">
                  <a:moveTo>
                    <a:pt x="1" y="1"/>
                  </a:moveTo>
                  <a:lnTo>
                    <a:pt x="1" y="38422"/>
                  </a:lnTo>
                  <a:lnTo>
                    <a:pt x="6364" y="38422"/>
                  </a:lnTo>
                  <a:lnTo>
                    <a:pt x="6364" y="1"/>
                  </a:lnTo>
                  <a:close/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36"/>
            <p:cNvSpPr/>
            <p:nvPr/>
          </p:nvSpPr>
          <p:spPr>
            <a:xfrm>
              <a:off x="6447925" y="4063125"/>
              <a:ext cx="159125" cy="960575"/>
            </a:xfrm>
            <a:custGeom>
              <a:avLst/>
              <a:gdLst/>
              <a:ahLst/>
              <a:cxnLst/>
              <a:rect l="l" t="t" r="r" b="b"/>
              <a:pathLst>
                <a:path w="6365" h="38423" extrusionOk="0">
                  <a:moveTo>
                    <a:pt x="1" y="1"/>
                  </a:moveTo>
                  <a:lnTo>
                    <a:pt x="1" y="38422"/>
                  </a:lnTo>
                  <a:lnTo>
                    <a:pt x="6364" y="38422"/>
                  </a:lnTo>
                  <a:lnTo>
                    <a:pt x="63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36"/>
            <p:cNvSpPr/>
            <p:nvPr/>
          </p:nvSpPr>
          <p:spPr>
            <a:xfrm>
              <a:off x="6692900" y="3784425"/>
              <a:ext cx="180350" cy="1239225"/>
            </a:xfrm>
            <a:custGeom>
              <a:avLst/>
              <a:gdLst/>
              <a:ahLst/>
              <a:cxnLst/>
              <a:rect l="l" t="t" r="r" b="b"/>
              <a:pathLst>
                <a:path w="7214" h="49569" extrusionOk="0">
                  <a:moveTo>
                    <a:pt x="1" y="0"/>
                  </a:moveTo>
                  <a:lnTo>
                    <a:pt x="1" y="49568"/>
                  </a:lnTo>
                  <a:lnTo>
                    <a:pt x="7214" y="49568"/>
                  </a:lnTo>
                  <a:lnTo>
                    <a:pt x="72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36"/>
            <p:cNvSpPr/>
            <p:nvPr/>
          </p:nvSpPr>
          <p:spPr>
            <a:xfrm>
              <a:off x="6687800" y="3779300"/>
              <a:ext cx="190625" cy="1249475"/>
            </a:xfrm>
            <a:custGeom>
              <a:avLst/>
              <a:gdLst/>
              <a:ahLst/>
              <a:cxnLst/>
              <a:rect l="l" t="t" r="r" b="b"/>
              <a:pathLst>
                <a:path w="7625" h="49979" extrusionOk="0">
                  <a:moveTo>
                    <a:pt x="7213" y="412"/>
                  </a:moveTo>
                  <a:lnTo>
                    <a:pt x="7213" y="49568"/>
                  </a:lnTo>
                  <a:lnTo>
                    <a:pt x="410" y="49568"/>
                  </a:lnTo>
                  <a:lnTo>
                    <a:pt x="410" y="412"/>
                  </a:lnTo>
                  <a:close/>
                  <a:moveTo>
                    <a:pt x="0" y="0"/>
                  </a:moveTo>
                  <a:lnTo>
                    <a:pt x="0" y="49978"/>
                  </a:lnTo>
                  <a:lnTo>
                    <a:pt x="7624" y="49978"/>
                  </a:lnTo>
                  <a:lnTo>
                    <a:pt x="76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36"/>
            <p:cNvSpPr/>
            <p:nvPr/>
          </p:nvSpPr>
          <p:spPr>
            <a:xfrm>
              <a:off x="6763975" y="4166425"/>
              <a:ext cx="155175" cy="857225"/>
            </a:xfrm>
            <a:custGeom>
              <a:avLst/>
              <a:gdLst/>
              <a:ahLst/>
              <a:cxnLst/>
              <a:rect l="l" t="t" r="r" b="b"/>
              <a:pathLst>
                <a:path w="6207" h="34289" extrusionOk="0">
                  <a:moveTo>
                    <a:pt x="1" y="0"/>
                  </a:moveTo>
                  <a:lnTo>
                    <a:pt x="1" y="34288"/>
                  </a:lnTo>
                  <a:lnTo>
                    <a:pt x="6207" y="34288"/>
                  </a:lnTo>
                  <a:lnTo>
                    <a:pt x="6207" y="0"/>
                  </a:lnTo>
                  <a:close/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36"/>
            <p:cNvSpPr/>
            <p:nvPr/>
          </p:nvSpPr>
          <p:spPr>
            <a:xfrm>
              <a:off x="6763975" y="4166425"/>
              <a:ext cx="155175" cy="857225"/>
            </a:xfrm>
            <a:custGeom>
              <a:avLst/>
              <a:gdLst/>
              <a:ahLst/>
              <a:cxnLst/>
              <a:rect l="l" t="t" r="r" b="b"/>
              <a:pathLst>
                <a:path w="6207" h="34289" extrusionOk="0">
                  <a:moveTo>
                    <a:pt x="1" y="0"/>
                  </a:moveTo>
                  <a:lnTo>
                    <a:pt x="1" y="34288"/>
                  </a:lnTo>
                  <a:lnTo>
                    <a:pt x="6207" y="34288"/>
                  </a:lnTo>
                  <a:lnTo>
                    <a:pt x="62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36"/>
            <p:cNvSpPr/>
            <p:nvPr/>
          </p:nvSpPr>
          <p:spPr>
            <a:xfrm>
              <a:off x="6415075" y="4445050"/>
              <a:ext cx="191975" cy="578600"/>
            </a:xfrm>
            <a:custGeom>
              <a:avLst/>
              <a:gdLst/>
              <a:ahLst/>
              <a:cxnLst/>
              <a:rect l="l" t="t" r="r" b="b"/>
              <a:pathLst>
                <a:path w="7679" h="23144" extrusionOk="0">
                  <a:moveTo>
                    <a:pt x="1" y="0"/>
                  </a:moveTo>
                  <a:lnTo>
                    <a:pt x="1" y="23143"/>
                  </a:lnTo>
                  <a:lnTo>
                    <a:pt x="7678" y="23143"/>
                  </a:lnTo>
                  <a:lnTo>
                    <a:pt x="76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36"/>
            <p:cNvSpPr/>
            <p:nvPr/>
          </p:nvSpPr>
          <p:spPr>
            <a:xfrm>
              <a:off x="6409950" y="4439925"/>
              <a:ext cx="202200" cy="588850"/>
            </a:xfrm>
            <a:custGeom>
              <a:avLst/>
              <a:gdLst/>
              <a:ahLst/>
              <a:cxnLst/>
              <a:rect l="l" t="t" r="r" b="b"/>
              <a:pathLst>
                <a:path w="8088" h="23554" extrusionOk="0">
                  <a:moveTo>
                    <a:pt x="7678" y="410"/>
                  </a:moveTo>
                  <a:lnTo>
                    <a:pt x="7678" y="23143"/>
                  </a:lnTo>
                  <a:lnTo>
                    <a:pt x="408" y="23143"/>
                  </a:lnTo>
                  <a:lnTo>
                    <a:pt x="408" y="410"/>
                  </a:lnTo>
                  <a:close/>
                  <a:moveTo>
                    <a:pt x="1" y="0"/>
                  </a:moveTo>
                  <a:lnTo>
                    <a:pt x="1" y="23553"/>
                  </a:lnTo>
                  <a:lnTo>
                    <a:pt x="8088" y="23553"/>
                  </a:lnTo>
                  <a:lnTo>
                    <a:pt x="80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36"/>
            <p:cNvSpPr/>
            <p:nvPr/>
          </p:nvSpPr>
          <p:spPr>
            <a:xfrm>
              <a:off x="6357050" y="4718750"/>
              <a:ext cx="159125" cy="304950"/>
            </a:xfrm>
            <a:custGeom>
              <a:avLst/>
              <a:gdLst/>
              <a:ahLst/>
              <a:cxnLst/>
              <a:rect l="l" t="t" r="r" b="b"/>
              <a:pathLst>
                <a:path w="6365" h="12198" extrusionOk="0">
                  <a:moveTo>
                    <a:pt x="1" y="0"/>
                  </a:moveTo>
                  <a:lnTo>
                    <a:pt x="1" y="12197"/>
                  </a:lnTo>
                  <a:lnTo>
                    <a:pt x="6364" y="12197"/>
                  </a:lnTo>
                  <a:lnTo>
                    <a:pt x="6364" y="0"/>
                  </a:lnTo>
                  <a:close/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36"/>
            <p:cNvSpPr/>
            <p:nvPr/>
          </p:nvSpPr>
          <p:spPr>
            <a:xfrm>
              <a:off x="6357050" y="4718750"/>
              <a:ext cx="159125" cy="304950"/>
            </a:xfrm>
            <a:custGeom>
              <a:avLst/>
              <a:gdLst/>
              <a:ahLst/>
              <a:cxnLst/>
              <a:rect l="l" t="t" r="r" b="b"/>
              <a:pathLst>
                <a:path w="6365" h="12198" extrusionOk="0">
                  <a:moveTo>
                    <a:pt x="1" y="0"/>
                  </a:moveTo>
                  <a:lnTo>
                    <a:pt x="1" y="12197"/>
                  </a:lnTo>
                  <a:lnTo>
                    <a:pt x="6364" y="12197"/>
                  </a:lnTo>
                  <a:lnTo>
                    <a:pt x="63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36"/>
            <p:cNvSpPr/>
            <p:nvPr/>
          </p:nvSpPr>
          <p:spPr>
            <a:xfrm>
              <a:off x="6764475" y="4545025"/>
              <a:ext cx="204625" cy="478675"/>
            </a:xfrm>
            <a:custGeom>
              <a:avLst/>
              <a:gdLst/>
              <a:ahLst/>
              <a:cxnLst/>
              <a:rect l="l" t="t" r="r" b="b"/>
              <a:pathLst>
                <a:path w="8185" h="19147" extrusionOk="0">
                  <a:moveTo>
                    <a:pt x="1" y="1"/>
                  </a:moveTo>
                  <a:lnTo>
                    <a:pt x="1" y="19146"/>
                  </a:lnTo>
                  <a:lnTo>
                    <a:pt x="8184" y="19146"/>
                  </a:lnTo>
                  <a:lnTo>
                    <a:pt x="81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36"/>
            <p:cNvSpPr/>
            <p:nvPr/>
          </p:nvSpPr>
          <p:spPr>
            <a:xfrm>
              <a:off x="6759350" y="4539900"/>
              <a:ext cx="214875" cy="488875"/>
            </a:xfrm>
            <a:custGeom>
              <a:avLst/>
              <a:gdLst/>
              <a:ahLst/>
              <a:cxnLst/>
              <a:rect l="l" t="t" r="r" b="b"/>
              <a:pathLst>
                <a:path w="8595" h="19555" extrusionOk="0">
                  <a:moveTo>
                    <a:pt x="8187" y="411"/>
                  </a:moveTo>
                  <a:lnTo>
                    <a:pt x="8187" y="19144"/>
                  </a:lnTo>
                  <a:lnTo>
                    <a:pt x="410" y="19144"/>
                  </a:lnTo>
                  <a:lnTo>
                    <a:pt x="410" y="411"/>
                  </a:lnTo>
                  <a:close/>
                  <a:moveTo>
                    <a:pt x="1" y="1"/>
                  </a:moveTo>
                  <a:lnTo>
                    <a:pt x="1" y="19554"/>
                  </a:lnTo>
                  <a:lnTo>
                    <a:pt x="8594" y="19554"/>
                  </a:lnTo>
                  <a:lnTo>
                    <a:pt x="85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36"/>
            <p:cNvSpPr/>
            <p:nvPr/>
          </p:nvSpPr>
          <p:spPr>
            <a:xfrm>
              <a:off x="6619125" y="3292525"/>
              <a:ext cx="78100" cy="10275"/>
            </a:xfrm>
            <a:custGeom>
              <a:avLst/>
              <a:gdLst/>
              <a:ahLst/>
              <a:cxnLst/>
              <a:rect l="l" t="t" r="r" b="b"/>
              <a:pathLst>
                <a:path w="3124" h="411" extrusionOk="0">
                  <a:moveTo>
                    <a:pt x="206" y="1"/>
                  </a:moveTo>
                  <a:cubicBezTo>
                    <a:pt x="93" y="1"/>
                    <a:pt x="1" y="93"/>
                    <a:pt x="1" y="205"/>
                  </a:cubicBezTo>
                  <a:cubicBezTo>
                    <a:pt x="1" y="320"/>
                    <a:pt x="91" y="410"/>
                    <a:pt x="206" y="410"/>
                  </a:cubicBezTo>
                  <a:lnTo>
                    <a:pt x="2920" y="410"/>
                  </a:lnTo>
                  <a:cubicBezTo>
                    <a:pt x="3033" y="410"/>
                    <a:pt x="3123" y="320"/>
                    <a:pt x="3123" y="205"/>
                  </a:cubicBezTo>
                  <a:cubicBezTo>
                    <a:pt x="3123" y="93"/>
                    <a:pt x="3033" y="1"/>
                    <a:pt x="29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36"/>
            <p:cNvSpPr/>
            <p:nvPr/>
          </p:nvSpPr>
          <p:spPr>
            <a:xfrm>
              <a:off x="6619125" y="3352750"/>
              <a:ext cx="78100" cy="10275"/>
            </a:xfrm>
            <a:custGeom>
              <a:avLst/>
              <a:gdLst/>
              <a:ahLst/>
              <a:cxnLst/>
              <a:rect l="l" t="t" r="r" b="b"/>
              <a:pathLst>
                <a:path w="3124" h="411" extrusionOk="0">
                  <a:moveTo>
                    <a:pt x="206" y="1"/>
                  </a:moveTo>
                  <a:cubicBezTo>
                    <a:pt x="93" y="1"/>
                    <a:pt x="1" y="92"/>
                    <a:pt x="1" y="206"/>
                  </a:cubicBezTo>
                  <a:cubicBezTo>
                    <a:pt x="1" y="318"/>
                    <a:pt x="91" y="411"/>
                    <a:pt x="206" y="411"/>
                  </a:cubicBezTo>
                  <a:lnTo>
                    <a:pt x="2920" y="411"/>
                  </a:lnTo>
                  <a:cubicBezTo>
                    <a:pt x="3033" y="411"/>
                    <a:pt x="3123" y="318"/>
                    <a:pt x="3123" y="206"/>
                  </a:cubicBezTo>
                  <a:cubicBezTo>
                    <a:pt x="3123" y="92"/>
                    <a:pt x="3033" y="1"/>
                    <a:pt x="29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36"/>
            <p:cNvSpPr/>
            <p:nvPr/>
          </p:nvSpPr>
          <p:spPr>
            <a:xfrm>
              <a:off x="6619125" y="3414975"/>
              <a:ext cx="78100" cy="10225"/>
            </a:xfrm>
            <a:custGeom>
              <a:avLst/>
              <a:gdLst/>
              <a:ahLst/>
              <a:cxnLst/>
              <a:rect l="l" t="t" r="r" b="b"/>
              <a:pathLst>
                <a:path w="3124" h="409" extrusionOk="0">
                  <a:moveTo>
                    <a:pt x="206" y="0"/>
                  </a:moveTo>
                  <a:cubicBezTo>
                    <a:pt x="93" y="0"/>
                    <a:pt x="1" y="91"/>
                    <a:pt x="1" y="203"/>
                  </a:cubicBezTo>
                  <a:cubicBezTo>
                    <a:pt x="1" y="317"/>
                    <a:pt x="91" y="408"/>
                    <a:pt x="206" y="408"/>
                  </a:cubicBezTo>
                  <a:lnTo>
                    <a:pt x="2920" y="408"/>
                  </a:lnTo>
                  <a:cubicBezTo>
                    <a:pt x="3033" y="408"/>
                    <a:pt x="3123" y="317"/>
                    <a:pt x="3123" y="203"/>
                  </a:cubicBezTo>
                  <a:cubicBezTo>
                    <a:pt x="3123" y="91"/>
                    <a:pt x="3033" y="0"/>
                    <a:pt x="29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36"/>
            <p:cNvSpPr/>
            <p:nvPr/>
          </p:nvSpPr>
          <p:spPr>
            <a:xfrm>
              <a:off x="6619125" y="3475100"/>
              <a:ext cx="78100" cy="10225"/>
            </a:xfrm>
            <a:custGeom>
              <a:avLst/>
              <a:gdLst/>
              <a:ahLst/>
              <a:cxnLst/>
              <a:rect l="l" t="t" r="r" b="b"/>
              <a:pathLst>
                <a:path w="3124" h="409" extrusionOk="0">
                  <a:moveTo>
                    <a:pt x="206" y="1"/>
                  </a:moveTo>
                  <a:cubicBezTo>
                    <a:pt x="93" y="1"/>
                    <a:pt x="1" y="91"/>
                    <a:pt x="1" y="206"/>
                  </a:cubicBezTo>
                  <a:cubicBezTo>
                    <a:pt x="1" y="318"/>
                    <a:pt x="91" y="409"/>
                    <a:pt x="206" y="409"/>
                  </a:cubicBezTo>
                  <a:lnTo>
                    <a:pt x="2920" y="409"/>
                  </a:lnTo>
                  <a:cubicBezTo>
                    <a:pt x="3033" y="409"/>
                    <a:pt x="3123" y="318"/>
                    <a:pt x="3123" y="206"/>
                  </a:cubicBezTo>
                  <a:cubicBezTo>
                    <a:pt x="3123" y="91"/>
                    <a:pt x="3033" y="1"/>
                    <a:pt x="29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36"/>
            <p:cNvSpPr/>
            <p:nvPr/>
          </p:nvSpPr>
          <p:spPr>
            <a:xfrm>
              <a:off x="6768475" y="3509250"/>
              <a:ext cx="78075" cy="10250"/>
            </a:xfrm>
            <a:custGeom>
              <a:avLst/>
              <a:gdLst/>
              <a:ahLst/>
              <a:cxnLst/>
              <a:rect l="l" t="t" r="r" b="b"/>
              <a:pathLst>
                <a:path w="3123" h="410" extrusionOk="0">
                  <a:moveTo>
                    <a:pt x="203" y="0"/>
                  </a:moveTo>
                  <a:cubicBezTo>
                    <a:pt x="91" y="0"/>
                    <a:pt x="0" y="93"/>
                    <a:pt x="0" y="205"/>
                  </a:cubicBezTo>
                  <a:cubicBezTo>
                    <a:pt x="0" y="319"/>
                    <a:pt x="91" y="410"/>
                    <a:pt x="203" y="410"/>
                  </a:cubicBezTo>
                  <a:lnTo>
                    <a:pt x="2918" y="410"/>
                  </a:lnTo>
                  <a:cubicBezTo>
                    <a:pt x="3030" y="410"/>
                    <a:pt x="3123" y="319"/>
                    <a:pt x="3123" y="205"/>
                  </a:cubicBezTo>
                  <a:cubicBezTo>
                    <a:pt x="3123" y="93"/>
                    <a:pt x="3030" y="0"/>
                    <a:pt x="29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36"/>
            <p:cNvSpPr/>
            <p:nvPr/>
          </p:nvSpPr>
          <p:spPr>
            <a:xfrm>
              <a:off x="6768475" y="3569475"/>
              <a:ext cx="78075" cy="10275"/>
            </a:xfrm>
            <a:custGeom>
              <a:avLst/>
              <a:gdLst/>
              <a:ahLst/>
              <a:cxnLst/>
              <a:rect l="l" t="t" r="r" b="b"/>
              <a:pathLst>
                <a:path w="3123" h="411" extrusionOk="0">
                  <a:moveTo>
                    <a:pt x="203" y="1"/>
                  </a:moveTo>
                  <a:cubicBezTo>
                    <a:pt x="91" y="1"/>
                    <a:pt x="0" y="91"/>
                    <a:pt x="0" y="205"/>
                  </a:cubicBezTo>
                  <a:cubicBezTo>
                    <a:pt x="0" y="318"/>
                    <a:pt x="91" y="410"/>
                    <a:pt x="203" y="410"/>
                  </a:cubicBezTo>
                  <a:lnTo>
                    <a:pt x="2918" y="410"/>
                  </a:lnTo>
                  <a:cubicBezTo>
                    <a:pt x="3030" y="410"/>
                    <a:pt x="3123" y="318"/>
                    <a:pt x="3123" y="205"/>
                  </a:cubicBezTo>
                  <a:cubicBezTo>
                    <a:pt x="3123" y="91"/>
                    <a:pt x="3030" y="1"/>
                    <a:pt x="2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36"/>
            <p:cNvSpPr/>
            <p:nvPr/>
          </p:nvSpPr>
          <p:spPr>
            <a:xfrm>
              <a:off x="6768475" y="3631675"/>
              <a:ext cx="78075" cy="10225"/>
            </a:xfrm>
            <a:custGeom>
              <a:avLst/>
              <a:gdLst/>
              <a:ahLst/>
              <a:cxnLst/>
              <a:rect l="l" t="t" r="r" b="b"/>
              <a:pathLst>
                <a:path w="3123" h="409" extrusionOk="0">
                  <a:moveTo>
                    <a:pt x="203" y="1"/>
                  </a:moveTo>
                  <a:cubicBezTo>
                    <a:pt x="91" y="1"/>
                    <a:pt x="0" y="91"/>
                    <a:pt x="0" y="204"/>
                  </a:cubicBezTo>
                  <a:cubicBezTo>
                    <a:pt x="0" y="318"/>
                    <a:pt x="91" y="409"/>
                    <a:pt x="203" y="409"/>
                  </a:cubicBezTo>
                  <a:lnTo>
                    <a:pt x="2918" y="409"/>
                  </a:lnTo>
                  <a:cubicBezTo>
                    <a:pt x="3030" y="409"/>
                    <a:pt x="3123" y="318"/>
                    <a:pt x="3123" y="204"/>
                  </a:cubicBezTo>
                  <a:cubicBezTo>
                    <a:pt x="3123" y="91"/>
                    <a:pt x="3030" y="1"/>
                    <a:pt x="2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36"/>
            <p:cNvSpPr/>
            <p:nvPr/>
          </p:nvSpPr>
          <p:spPr>
            <a:xfrm>
              <a:off x="6768475" y="3691875"/>
              <a:ext cx="78075" cy="10275"/>
            </a:xfrm>
            <a:custGeom>
              <a:avLst/>
              <a:gdLst/>
              <a:ahLst/>
              <a:cxnLst/>
              <a:rect l="l" t="t" r="r" b="b"/>
              <a:pathLst>
                <a:path w="3123" h="411" extrusionOk="0">
                  <a:moveTo>
                    <a:pt x="203" y="0"/>
                  </a:moveTo>
                  <a:cubicBezTo>
                    <a:pt x="91" y="0"/>
                    <a:pt x="0" y="91"/>
                    <a:pt x="0" y="205"/>
                  </a:cubicBezTo>
                  <a:cubicBezTo>
                    <a:pt x="0" y="317"/>
                    <a:pt x="91" y="410"/>
                    <a:pt x="203" y="410"/>
                  </a:cubicBezTo>
                  <a:lnTo>
                    <a:pt x="2918" y="410"/>
                  </a:lnTo>
                  <a:cubicBezTo>
                    <a:pt x="3030" y="410"/>
                    <a:pt x="3123" y="317"/>
                    <a:pt x="3123" y="205"/>
                  </a:cubicBezTo>
                  <a:cubicBezTo>
                    <a:pt x="3123" y="91"/>
                    <a:pt x="3030" y="0"/>
                    <a:pt x="29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36"/>
            <p:cNvSpPr/>
            <p:nvPr/>
          </p:nvSpPr>
          <p:spPr>
            <a:xfrm>
              <a:off x="6536475" y="3730475"/>
              <a:ext cx="78100" cy="10225"/>
            </a:xfrm>
            <a:custGeom>
              <a:avLst/>
              <a:gdLst/>
              <a:ahLst/>
              <a:cxnLst/>
              <a:rect l="l" t="t" r="r" b="b"/>
              <a:pathLst>
                <a:path w="3124" h="409" extrusionOk="0">
                  <a:moveTo>
                    <a:pt x="204" y="1"/>
                  </a:moveTo>
                  <a:cubicBezTo>
                    <a:pt x="92" y="1"/>
                    <a:pt x="1" y="91"/>
                    <a:pt x="1" y="206"/>
                  </a:cubicBezTo>
                  <a:cubicBezTo>
                    <a:pt x="1" y="318"/>
                    <a:pt x="92" y="409"/>
                    <a:pt x="204" y="409"/>
                  </a:cubicBezTo>
                  <a:lnTo>
                    <a:pt x="2919" y="409"/>
                  </a:lnTo>
                  <a:cubicBezTo>
                    <a:pt x="3031" y="409"/>
                    <a:pt x="3124" y="318"/>
                    <a:pt x="3124" y="206"/>
                  </a:cubicBezTo>
                  <a:cubicBezTo>
                    <a:pt x="3124" y="91"/>
                    <a:pt x="3031" y="1"/>
                    <a:pt x="29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36"/>
            <p:cNvSpPr/>
            <p:nvPr/>
          </p:nvSpPr>
          <p:spPr>
            <a:xfrm>
              <a:off x="6536475" y="3790675"/>
              <a:ext cx="78100" cy="10275"/>
            </a:xfrm>
            <a:custGeom>
              <a:avLst/>
              <a:gdLst/>
              <a:ahLst/>
              <a:cxnLst/>
              <a:rect l="l" t="t" r="r" b="b"/>
              <a:pathLst>
                <a:path w="3124" h="411" extrusionOk="0">
                  <a:moveTo>
                    <a:pt x="204" y="0"/>
                  </a:moveTo>
                  <a:cubicBezTo>
                    <a:pt x="92" y="0"/>
                    <a:pt x="1" y="93"/>
                    <a:pt x="1" y="205"/>
                  </a:cubicBezTo>
                  <a:cubicBezTo>
                    <a:pt x="1" y="319"/>
                    <a:pt x="92" y="410"/>
                    <a:pt x="204" y="410"/>
                  </a:cubicBezTo>
                  <a:lnTo>
                    <a:pt x="2919" y="410"/>
                  </a:lnTo>
                  <a:cubicBezTo>
                    <a:pt x="3031" y="410"/>
                    <a:pt x="3124" y="319"/>
                    <a:pt x="3124" y="205"/>
                  </a:cubicBezTo>
                  <a:cubicBezTo>
                    <a:pt x="3124" y="93"/>
                    <a:pt x="3031" y="0"/>
                    <a:pt x="29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36"/>
            <p:cNvSpPr/>
            <p:nvPr/>
          </p:nvSpPr>
          <p:spPr>
            <a:xfrm>
              <a:off x="6536475" y="3852875"/>
              <a:ext cx="78100" cy="10225"/>
            </a:xfrm>
            <a:custGeom>
              <a:avLst/>
              <a:gdLst/>
              <a:ahLst/>
              <a:cxnLst/>
              <a:rect l="l" t="t" r="r" b="b"/>
              <a:pathLst>
                <a:path w="3124" h="409" extrusionOk="0">
                  <a:moveTo>
                    <a:pt x="204" y="1"/>
                  </a:moveTo>
                  <a:cubicBezTo>
                    <a:pt x="92" y="1"/>
                    <a:pt x="1" y="91"/>
                    <a:pt x="1" y="205"/>
                  </a:cubicBezTo>
                  <a:cubicBezTo>
                    <a:pt x="1" y="318"/>
                    <a:pt x="92" y="408"/>
                    <a:pt x="204" y="408"/>
                  </a:cubicBezTo>
                  <a:lnTo>
                    <a:pt x="2919" y="408"/>
                  </a:lnTo>
                  <a:cubicBezTo>
                    <a:pt x="3031" y="408"/>
                    <a:pt x="3124" y="318"/>
                    <a:pt x="3124" y="205"/>
                  </a:cubicBezTo>
                  <a:cubicBezTo>
                    <a:pt x="3124" y="91"/>
                    <a:pt x="3031" y="1"/>
                    <a:pt x="29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36"/>
            <p:cNvSpPr/>
            <p:nvPr/>
          </p:nvSpPr>
          <p:spPr>
            <a:xfrm>
              <a:off x="6536475" y="3913075"/>
              <a:ext cx="78100" cy="10250"/>
            </a:xfrm>
            <a:custGeom>
              <a:avLst/>
              <a:gdLst/>
              <a:ahLst/>
              <a:cxnLst/>
              <a:rect l="l" t="t" r="r" b="b"/>
              <a:pathLst>
                <a:path w="3124" h="410" extrusionOk="0">
                  <a:moveTo>
                    <a:pt x="204" y="0"/>
                  </a:moveTo>
                  <a:cubicBezTo>
                    <a:pt x="92" y="0"/>
                    <a:pt x="1" y="91"/>
                    <a:pt x="1" y="205"/>
                  </a:cubicBezTo>
                  <a:cubicBezTo>
                    <a:pt x="1" y="319"/>
                    <a:pt x="92" y="410"/>
                    <a:pt x="204" y="410"/>
                  </a:cubicBezTo>
                  <a:lnTo>
                    <a:pt x="2919" y="410"/>
                  </a:lnTo>
                  <a:cubicBezTo>
                    <a:pt x="3031" y="410"/>
                    <a:pt x="3124" y="319"/>
                    <a:pt x="3124" y="205"/>
                  </a:cubicBezTo>
                  <a:cubicBezTo>
                    <a:pt x="3124" y="91"/>
                    <a:pt x="3031" y="0"/>
                    <a:pt x="29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36"/>
            <p:cNvSpPr/>
            <p:nvPr/>
          </p:nvSpPr>
          <p:spPr>
            <a:xfrm>
              <a:off x="6795150" y="3880700"/>
              <a:ext cx="78100" cy="10225"/>
            </a:xfrm>
            <a:custGeom>
              <a:avLst/>
              <a:gdLst/>
              <a:ahLst/>
              <a:cxnLst/>
              <a:rect l="l" t="t" r="r" b="b"/>
              <a:pathLst>
                <a:path w="3124" h="409" extrusionOk="0">
                  <a:moveTo>
                    <a:pt x="206" y="1"/>
                  </a:moveTo>
                  <a:cubicBezTo>
                    <a:pt x="92" y="1"/>
                    <a:pt x="1" y="91"/>
                    <a:pt x="1" y="206"/>
                  </a:cubicBezTo>
                  <a:cubicBezTo>
                    <a:pt x="1" y="318"/>
                    <a:pt x="92" y="408"/>
                    <a:pt x="206" y="408"/>
                  </a:cubicBezTo>
                  <a:lnTo>
                    <a:pt x="2919" y="408"/>
                  </a:lnTo>
                  <a:cubicBezTo>
                    <a:pt x="3033" y="408"/>
                    <a:pt x="3124" y="318"/>
                    <a:pt x="3124" y="206"/>
                  </a:cubicBezTo>
                  <a:cubicBezTo>
                    <a:pt x="3124" y="91"/>
                    <a:pt x="3033" y="1"/>
                    <a:pt x="29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36"/>
            <p:cNvSpPr/>
            <p:nvPr/>
          </p:nvSpPr>
          <p:spPr>
            <a:xfrm>
              <a:off x="6795150" y="3940900"/>
              <a:ext cx="78100" cy="10250"/>
            </a:xfrm>
            <a:custGeom>
              <a:avLst/>
              <a:gdLst/>
              <a:ahLst/>
              <a:cxnLst/>
              <a:rect l="l" t="t" r="r" b="b"/>
              <a:pathLst>
                <a:path w="3124" h="410" extrusionOk="0">
                  <a:moveTo>
                    <a:pt x="206" y="0"/>
                  </a:moveTo>
                  <a:cubicBezTo>
                    <a:pt x="92" y="0"/>
                    <a:pt x="1" y="93"/>
                    <a:pt x="1" y="205"/>
                  </a:cubicBezTo>
                  <a:cubicBezTo>
                    <a:pt x="1" y="319"/>
                    <a:pt x="92" y="410"/>
                    <a:pt x="206" y="410"/>
                  </a:cubicBezTo>
                  <a:lnTo>
                    <a:pt x="2919" y="410"/>
                  </a:lnTo>
                  <a:cubicBezTo>
                    <a:pt x="3033" y="410"/>
                    <a:pt x="3124" y="319"/>
                    <a:pt x="3124" y="205"/>
                  </a:cubicBezTo>
                  <a:cubicBezTo>
                    <a:pt x="3124" y="93"/>
                    <a:pt x="3033" y="0"/>
                    <a:pt x="29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36"/>
            <p:cNvSpPr/>
            <p:nvPr/>
          </p:nvSpPr>
          <p:spPr>
            <a:xfrm>
              <a:off x="6795150" y="4003100"/>
              <a:ext cx="78100" cy="10225"/>
            </a:xfrm>
            <a:custGeom>
              <a:avLst/>
              <a:gdLst/>
              <a:ahLst/>
              <a:cxnLst/>
              <a:rect l="l" t="t" r="r" b="b"/>
              <a:pathLst>
                <a:path w="3124" h="409" extrusionOk="0">
                  <a:moveTo>
                    <a:pt x="206" y="0"/>
                  </a:moveTo>
                  <a:cubicBezTo>
                    <a:pt x="92" y="0"/>
                    <a:pt x="1" y="91"/>
                    <a:pt x="1" y="205"/>
                  </a:cubicBezTo>
                  <a:cubicBezTo>
                    <a:pt x="1" y="318"/>
                    <a:pt x="92" y="408"/>
                    <a:pt x="206" y="408"/>
                  </a:cubicBezTo>
                  <a:lnTo>
                    <a:pt x="2919" y="408"/>
                  </a:lnTo>
                  <a:cubicBezTo>
                    <a:pt x="3033" y="408"/>
                    <a:pt x="3124" y="318"/>
                    <a:pt x="3124" y="205"/>
                  </a:cubicBezTo>
                  <a:cubicBezTo>
                    <a:pt x="3124" y="91"/>
                    <a:pt x="3033" y="0"/>
                    <a:pt x="29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36"/>
            <p:cNvSpPr/>
            <p:nvPr/>
          </p:nvSpPr>
          <p:spPr>
            <a:xfrm>
              <a:off x="6795150" y="4063275"/>
              <a:ext cx="78100" cy="10275"/>
            </a:xfrm>
            <a:custGeom>
              <a:avLst/>
              <a:gdLst/>
              <a:ahLst/>
              <a:cxnLst/>
              <a:rect l="l" t="t" r="r" b="b"/>
              <a:pathLst>
                <a:path w="3124" h="411" extrusionOk="0">
                  <a:moveTo>
                    <a:pt x="206" y="1"/>
                  </a:moveTo>
                  <a:cubicBezTo>
                    <a:pt x="92" y="1"/>
                    <a:pt x="1" y="92"/>
                    <a:pt x="1" y="206"/>
                  </a:cubicBezTo>
                  <a:cubicBezTo>
                    <a:pt x="1" y="320"/>
                    <a:pt x="92" y="411"/>
                    <a:pt x="206" y="411"/>
                  </a:cubicBezTo>
                  <a:lnTo>
                    <a:pt x="2919" y="411"/>
                  </a:lnTo>
                  <a:cubicBezTo>
                    <a:pt x="3033" y="411"/>
                    <a:pt x="3124" y="320"/>
                    <a:pt x="3124" y="206"/>
                  </a:cubicBezTo>
                  <a:cubicBezTo>
                    <a:pt x="3124" y="92"/>
                    <a:pt x="3033" y="1"/>
                    <a:pt x="29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36"/>
            <p:cNvSpPr/>
            <p:nvPr/>
          </p:nvSpPr>
          <p:spPr>
            <a:xfrm>
              <a:off x="6442800" y="4168600"/>
              <a:ext cx="78100" cy="10200"/>
            </a:xfrm>
            <a:custGeom>
              <a:avLst/>
              <a:gdLst/>
              <a:ahLst/>
              <a:cxnLst/>
              <a:rect l="l" t="t" r="r" b="b"/>
              <a:pathLst>
                <a:path w="3124" h="408" extrusionOk="0">
                  <a:moveTo>
                    <a:pt x="206" y="0"/>
                  </a:moveTo>
                  <a:cubicBezTo>
                    <a:pt x="93" y="0"/>
                    <a:pt x="1" y="91"/>
                    <a:pt x="1" y="205"/>
                  </a:cubicBezTo>
                  <a:cubicBezTo>
                    <a:pt x="1" y="317"/>
                    <a:pt x="91" y="408"/>
                    <a:pt x="206" y="408"/>
                  </a:cubicBezTo>
                  <a:lnTo>
                    <a:pt x="2920" y="408"/>
                  </a:lnTo>
                  <a:cubicBezTo>
                    <a:pt x="3033" y="408"/>
                    <a:pt x="3123" y="317"/>
                    <a:pt x="3123" y="205"/>
                  </a:cubicBezTo>
                  <a:cubicBezTo>
                    <a:pt x="3123" y="91"/>
                    <a:pt x="3033" y="0"/>
                    <a:pt x="29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36"/>
            <p:cNvSpPr/>
            <p:nvPr/>
          </p:nvSpPr>
          <p:spPr>
            <a:xfrm>
              <a:off x="6442800" y="4228775"/>
              <a:ext cx="78100" cy="10275"/>
            </a:xfrm>
            <a:custGeom>
              <a:avLst/>
              <a:gdLst/>
              <a:ahLst/>
              <a:cxnLst/>
              <a:rect l="l" t="t" r="r" b="b"/>
              <a:pathLst>
                <a:path w="3124" h="411" extrusionOk="0">
                  <a:moveTo>
                    <a:pt x="206" y="0"/>
                  </a:moveTo>
                  <a:cubicBezTo>
                    <a:pt x="93" y="0"/>
                    <a:pt x="1" y="91"/>
                    <a:pt x="1" y="205"/>
                  </a:cubicBezTo>
                  <a:cubicBezTo>
                    <a:pt x="1" y="320"/>
                    <a:pt x="91" y="410"/>
                    <a:pt x="206" y="410"/>
                  </a:cubicBezTo>
                  <a:lnTo>
                    <a:pt x="2920" y="410"/>
                  </a:lnTo>
                  <a:cubicBezTo>
                    <a:pt x="3033" y="410"/>
                    <a:pt x="3123" y="320"/>
                    <a:pt x="3123" y="205"/>
                  </a:cubicBezTo>
                  <a:cubicBezTo>
                    <a:pt x="3123" y="91"/>
                    <a:pt x="3033" y="0"/>
                    <a:pt x="29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36"/>
            <p:cNvSpPr/>
            <p:nvPr/>
          </p:nvSpPr>
          <p:spPr>
            <a:xfrm>
              <a:off x="6442800" y="4290975"/>
              <a:ext cx="78100" cy="10225"/>
            </a:xfrm>
            <a:custGeom>
              <a:avLst/>
              <a:gdLst/>
              <a:ahLst/>
              <a:cxnLst/>
              <a:rect l="l" t="t" r="r" b="b"/>
              <a:pathLst>
                <a:path w="3124" h="409" extrusionOk="0">
                  <a:moveTo>
                    <a:pt x="206" y="1"/>
                  </a:moveTo>
                  <a:cubicBezTo>
                    <a:pt x="93" y="1"/>
                    <a:pt x="1" y="91"/>
                    <a:pt x="1" y="206"/>
                  </a:cubicBezTo>
                  <a:cubicBezTo>
                    <a:pt x="1" y="318"/>
                    <a:pt x="91" y="409"/>
                    <a:pt x="206" y="409"/>
                  </a:cubicBezTo>
                  <a:lnTo>
                    <a:pt x="2920" y="409"/>
                  </a:lnTo>
                  <a:cubicBezTo>
                    <a:pt x="3033" y="409"/>
                    <a:pt x="3123" y="318"/>
                    <a:pt x="3123" y="206"/>
                  </a:cubicBezTo>
                  <a:cubicBezTo>
                    <a:pt x="3123" y="91"/>
                    <a:pt x="3033" y="1"/>
                    <a:pt x="29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36"/>
            <p:cNvSpPr/>
            <p:nvPr/>
          </p:nvSpPr>
          <p:spPr>
            <a:xfrm>
              <a:off x="6442800" y="4351175"/>
              <a:ext cx="78100" cy="10250"/>
            </a:xfrm>
            <a:custGeom>
              <a:avLst/>
              <a:gdLst/>
              <a:ahLst/>
              <a:cxnLst/>
              <a:rect l="l" t="t" r="r" b="b"/>
              <a:pathLst>
                <a:path w="3124" h="410" extrusionOk="0">
                  <a:moveTo>
                    <a:pt x="206" y="0"/>
                  </a:moveTo>
                  <a:cubicBezTo>
                    <a:pt x="93" y="0"/>
                    <a:pt x="1" y="93"/>
                    <a:pt x="1" y="205"/>
                  </a:cubicBezTo>
                  <a:cubicBezTo>
                    <a:pt x="1" y="319"/>
                    <a:pt x="91" y="410"/>
                    <a:pt x="206" y="410"/>
                  </a:cubicBezTo>
                  <a:lnTo>
                    <a:pt x="2920" y="410"/>
                  </a:lnTo>
                  <a:cubicBezTo>
                    <a:pt x="3033" y="410"/>
                    <a:pt x="3123" y="315"/>
                    <a:pt x="3123" y="205"/>
                  </a:cubicBezTo>
                  <a:cubicBezTo>
                    <a:pt x="3123" y="93"/>
                    <a:pt x="3033" y="0"/>
                    <a:pt x="29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36"/>
            <p:cNvSpPr/>
            <p:nvPr/>
          </p:nvSpPr>
          <p:spPr>
            <a:xfrm>
              <a:off x="6844475" y="4259900"/>
              <a:ext cx="78075" cy="10225"/>
            </a:xfrm>
            <a:custGeom>
              <a:avLst/>
              <a:gdLst/>
              <a:ahLst/>
              <a:cxnLst/>
              <a:rect l="l" t="t" r="r" b="b"/>
              <a:pathLst>
                <a:path w="3123" h="409" extrusionOk="0">
                  <a:moveTo>
                    <a:pt x="205" y="1"/>
                  </a:moveTo>
                  <a:cubicBezTo>
                    <a:pt x="93" y="1"/>
                    <a:pt x="0" y="91"/>
                    <a:pt x="0" y="204"/>
                  </a:cubicBezTo>
                  <a:cubicBezTo>
                    <a:pt x="0" y="318"/>
                    <a:pt x="93" y="408"/>
                    <a:pt x="205" y="408"/>
                  </a:cubicBezTo>
                  <a:lnTo>
                    <a:pt x="2920" y="408"/>
                  </a:lnTo>
                  <a:cubicBezTo>
                    <a:pt x="3032" y="408"/>
                    <a:pt x="3123" y="318"/>
                    <a:pt x="3123" y="204"/>
                  </a:cubicBezTo>
                  <a:cubicBezTo>
                    <a:pt x="3123" y="91"/>
                    <a:pt x="3032" y="1"/>
                    <a:pt x="29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36"/>
            <p:cNvSpPr/>
            <p:nvPr/>
          </p:nvSpPr>
          <p:spPr>
            <a:xfrm>
              <a:off x="6844475" y="4320100"/>
              <a:ext cx="78075" cy="10250"/>
            </a:xfrm>
            <a:custGeom>
              <a:avLst/>
              <a:gdLst/>
              <a:ahLst/>
              <a:cxnLst/>
              <a:rect l="l" t="t" r="r" b="b"/>
              <a:pathLst>
                <a:path w="3123" h="410" extrusionOk="0">
                  <a:moveTo>
                    <a:pt x="205" y="0"/>
                  </a:moveTo>
                  <a:cubicBezTo>
                    <a:pt x="93" y="0"/>
                    <a:pt x="0" y="91"/>
                    <a:pt x="0" y="205"/>
                  </a:cubicBezTo>
                  <a:cubicBezTo>
                    <a:pt x="0" y="317"/>
                    <a:pt x="93" y="410"/>
                    <a:pt x="205" y="410"/>
                  </a:cubicBezTo>
                  <a:lnTo>
                    <a:pt x="2920" y="410"/>
                  </a:lnTo>
                  <a:cubicBezTo>
                    <a:pt x="3032" y="410"/>
                    <a:pt x="3123" y="317"/>
                    <a:pt x="3123" y="205"/>
                  </a:cubicBezTo>
                  <a:cubicBezTo>
                    <a:pt x="3123" y="91"/>
                    <a:pt x="3032" y="0"/>
                    <a:pt x="29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36"/>
            <p:cNvSpPr/>
            <p:nvPr/>
          </p:nvSpPr>
          <p:spPr>
            <a:xfrm>
              <a:off x="6844475" y="4382200"/>
              <a:ext cx="78075" cy="10275"/>
            </a:xfrm>
            <a:custGeom>
              <a:avLst/>
              <a:gdLst/>
              <a:ahLst/>
              <a:cxnLst/>
              <a:rect l="l" t="t" r="r" b="b"/>
              <a:pathLst>
                <a:path w="3123" h="411" extrusionOk="0">
                  <a:moveTo>
                    <a:pt x="205" y="0"/>
                  </a:moveTo>
                  <a:cubicBezTo>
                    <a:pt x="93" y="0"/>
                    <a:pt x="0" y="91"/>
                    <a:pt x="0" y="205"/>
                  </a:cubicBezTo>
                  <a:cubicBezTo>
                    <a:pt x="0" y="320"/>
                    <a:pt x="93" y="410"/>
                    <a:pt x="205" y="410"/>
                  </a:cubicBezTo>
                  <a:lnTo>
                    <a:pt x="2920" y="410"/>
                  </a:lnTo>
                  <a:cubicBezTo>
                    <a:pt x="3032" y="410"/>
                    <a:pt x="3123" y="320"/>
                    <a:pt x="3123" y="205"/>
                  </a:cubicBezTo>
                  <a:cubicBezTo>
                    <a:pt x="3123" y="91"/>
                    <a:pt x="3032" y="0"/>
                    <a:pt x="29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36"/>
            <p:cNvSpPr/>
            <p:nvPr/>
          </p:nvSpPr>
          <p:spPr>
            <a:xfrm>
              <a:off x="6844475" y="4442425"/>
              <a:ext cx="78075" cy="10225"/>
            </a:xfrm>
            <a:custGeom>
              <a:avLst/>
              <a:gdLst/>
              <a:ahLst/>
              <a:cxnLst/>
              <a:rect l="l" t="t" r="r" b="b"/>
              <a:pathLst>
                <a:path w="3123" h="409" extrusionOk="0">
                  <a:moveTo>
                    <a:pt x="205" y="1"/>
                  </a:moveTo>
                  <a:cubicBezTo>
                    <a:pt x="93" y="1"/>
                    <a:pt x="0" y="91"/>
                    <a:pt x="0" y="206"/>
                  </a:cubicBezTo>
                  <a:cubicBezTo>
                    <a:pt x="0" y="318"/>
                    <a:pt x="93" y="409"/>
                    <a:pt x="205" y="409"/>
                  </a:cubicBezTo>
                  <a:lnTo>
                    <a:pt x="2920" y="409"/>
                  </a:lnTo>
                  <a:cubicBezTo>
                    <a:pt x="3032" y="409"/>
                    <a:pt x="3123" y="318"/>
                    <a:pt x="3123" y="206"/>
                  </a:cubicBezTo>
                  <a:cubicBezTo>
                    <a:pt x="3123" y="91"/>
                    <a:pt x="3032" y="1"/>
                    <a:pt x="29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36"/>
            <p:cNvSpPr/>
            <p:nvPr/>
          </p:nvSpPr>
          <p:spPr>
            <a:xfrm>
              <a:off x="6408325" y="4492075"/>
              <a:ext cx="78100" cy="10275"/>
            </a:xfrm>
            <a:custGeom>
              <a:avLst/>
              <a:gdLst/>
              <a:ahLst/>
              <a:cxnLst/>
              <a:rect l="l" t="t" r="r" b="b"/>
              <a:pathLst>
                <a:path w="3124" h="411" extrusionOk="0">
                  <a:moveTo>
                    <a:pt x="206" y="1"/>
                  </a:moveTo>
                  <a:cubicBezTo>
                    <a:pt x="93" y="1"/>
                    <a:pt x="1" y="93"/>
                    <a:pt x="1" y="206"/>
                  </a:cubicBezTo>
                  <a:cubicBezTo>
                    <a:pt x="1" y="320"/>
                    <a:pt x="91" y="411"/>
                    <a:pt x="206" y="411"/>
                  </a:cubicBezTo>
                  <a:lnTo>
                    <a:pt x="2920" y="411"/>
                  </a:lnTo>
                  <a:cubicBezTo>
                    <a:pt x="3033" y="411"/>
                    <a:pt x="3123" y="318"/>
                    <a:pt x="3123" y="206"/>
                  </a:cubicBezTo>
                  <a:cubicBezTo>
                    <a:pt x="3123" y="93"/>
                    <a:pt x="3033" y="1"/>
                    <a:pt x="29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36"/>
            <p:cNvSpPr/>
            <p:nvPr/>
          </p:nvSpPr>
          <p:spPr>
            <a:xfrm>
              <a:off x="6408325" y="4552275"/>
              <a:ext cx="78100" cy="10225"/>
            </a:xfrm>
            <a:custGeom>
              <a:avLst/>
              <a:gdLst/>
              <a:ahLst/>
              <a:cxnLst/>
              <a:rect l="l" t="t" r="r" b="b"/>
              <a:pathLst>
                <a:path w="3124" h="409" extrusionOk="0">
                  <a:moveTo>
                    <a:pt x="206" y="0"/>
                  </a:moveTo>
                  <a:cubicBezTo>
                    <a:pt x="93" y="0"/>
                    <a:pt x="1" y="91"/>
                    <a:pt x="1" y="205"/>
                  </a:cubicBezTo>
                  <a:cubicBezTo>
                    <a:pt x="1" y="317"/>
                    <a:pt x="91" y="408"/>
                    <a:pt x="206" y="408"/>
                  </a:cubicBezTo>
                  <a:lnTo>
                    <a:pt x="2920" y="408"/>
                  </a:lnTo>
                  <a:cubicBezTo>
                    <a:pt x="3033" y="408"/>
                    <a:pt x="3123" y="317"/>
                    <a:pt x="3123" y="205"/>
                  </a:cubicBezTo>
                  <a:cubicBezTo>
                    <a:pt x="3123" y="91"/>
                    <a:pt x="3033" y="0"/>
                    <a:pt x="29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36"/>
            <p:cNvSpPr/>
            <p:nvPr/>
          </p:nvSpPr>
          <p:spPr>
            <a:xfrm>
              <a:off x="6408325" y="4614425"/>
              <a:ext cx="78100" cy="10275"/>
            </a:xfrm>
            <a:custGeom>
              <a:avLst/>
              <a:gdLst/>
              <a:ahLst/>
              <a:cxnLst/>
              <a:rect l="l" t="t" r="r" b="b"/>
              <a:pathLst>
                <a:path w="3124" h="411" extrusionOk="0">
                  <a:moveTo>
                    <a:pt x="206" y="1"/>
                  </a:moveTo>
                  <a:cubicBezTo>
                    <a:pt x="93" y="1"/>
                    <a:pt x="1" y="93"/>
                    <a:pt x="1" y="205"/>
                  </a:cubicBezTo>
                  <a:cubicBezTo>
                    <a:pt x="1" y="320"/>
                    <a:pt x="91" y="410"/>
                    <a:pt x="206" y="410"/>
                  </a:cubicBezTo>
                  <a:lnTo>
                    <a:pt x="2920" y="410"/>
                  </a:lnTo>
                  <a:cubicBezTo>
                    <a:pt x="3033" y="410"/>
                    <a:pt x="3123" y="320"/>
                    <a:pt x="3123" y="205"/>
                  </a:cubicBezTo>
                  <a:cubicBezTo>
                    <a:pt x="3123" y="93"/>
                    <a:pt x="3033" y="1"/>
                    <a:pt x="29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36"/>
            <p:cNvSpPr/>
            <p:nvPr/>
          </p:nvSpPr>
          <p:spPr>
            <a:xfrm>
              <a:off x="6408325" y="4674650"/>
              <a:ext cx="78100" cy="10225"/>
            </a:xfrm>
            <a:custGeom>
              <a:avLst/>
              <a:gdLst/>
              <a:ahLst/>
              <a:cxnLst/>
              <a:rect l="l" t="t" r="r" b="b"/>
              <a:pathLst>
                <a:path w="3124" h="409" extrusionOk="0">
                  <a:moveTo>
                    <a:pt x="206" y="1"/>
                  </a:moveTo>
                  <a:cubicBezTo>
                    <a:pt x="93" y="1"/>
                    <a:pt x="1" y="92"/>
                    <a:pt x="1" y="206"/>
                  </a:cubicBezTo>
                  <a:cubicBezTo>
                    <a:pt x="1" y="318"/>
                    <a:pt x="91" y="409"/>
                    <a:pt x="206" y="409"/>
                  </a:cubicBezTo>
                  <a:lnTo>
                    <a:pt x="2920" y="409"/>
                  </a:lnTo>
                  <a:cubicBezTo>
                    <a:pt x="3033" y="409"/>
                    <a:pt x="3123" y="318"/>
                    <a:pt x="3123" y="206"/>
                  </a:cubicBezTo>
                  <a:cubicBezTo>
                    <a:pt x="3123" y="92"/>
                    <a:pt x="3033" y="1"/>
                    <a:pt x="29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36"/>
            <p:cNvSpPr/>
            <p:nvPr/>
          </p:nvSpPr>
          <p:spPr>
            <a:xfrm>
              <a:off x="6530175" y="4669925"/>
              <a:ext cx="78100" cy="10225"/>
            </a:xfrm>
            <a:custGeom>
              <a:avLst/>
              <a:gdLst/>
              <a:ahLst/>
              <a:cxnLst/>
              <a:rect l="l" t="t" r="r" b="b"/>
              <a:pathLst>
                <a:path w="3124" h="409" extrusionOk="0">
                  <a:moveTo>
                    <a:pt x="206" y="1"/>
                  </a:moveTo>
                  <a:cubicBezTo>
                    <a:pt x="91" y="1"/>
                    <a:pt x="1" y="91"/>
                    <a:pt x="1" y="204"/>
                  </a:cubicBezTo>
                  <a:cubicBezTo>
                    <a:pt x="1" y="318"/>
                    <a:pt x="91" y="409"/>
                    <a:pt x="206" y="409"/>
                  </a:cubicBezTo>
                  <a:lnTo>
                    <a:pt x="2918" y="409"/>
                  </a:lnTo>
                  <a:cubicBezTo>
                    <a:pt x="3031" y="409"/>
                    <a:pt x="3123" y="318"/>
                    <a:pt x="3123" y="204"/>
                  </a:cubicBezTo>
                  <a:cubicBezTo>
                    <a:pt x="3123" y="91"/>
                    <a:pt x="3033" y="1"/>
                    <a:pt x="2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36"/>
            <p:cNvSpPr/>
            <p:nvPr/>
          </p:nvSpPr>
          <p:spPr>
            <a:xfrm>
              <a:off x="6530175" y="4730125"/>
              <a:ext cx="78100" cy="10275"/>
            </a:xfrm>
            <a:custGeom>
              <a:avLst/>
              <a:gdLst/>
              <a:ahLst/>
              <a:cxnLst/>
              <a:rect l="l" t="t" r="r" b="b"/>
              <a:pathLst>
                <a:path w="3124" h="411" extrusionOk="0">
                  <a:moveTo>
                    <a:pt x="206" y="0"/>
                  </a:moveTo>
                  <a:cubicBezTo>
                    <a:pt x="91" y="0"/>
                    <a:pt x="1" y="91"/>
                    <a:pt x="1" y="205"/>
                  </a:cubicBezTo>
                  <a:cubicBezTo>
                    <a:pt x="1" y="317"/>
                    <a:pt x="91" y="410"/>
                    <a:pt x="206" y="410"/>
                  </a:cubicBezTo>
                  <a:lnTo>
                    <a:pt x="2918" y="410"/>
                  </a:lnTo>
                  <a:cubicBezTo>
                    <a:pt x="3031" y="410"/>
                    <a:pt x="3123" y="317"/>
                    <a:pt x="3123" y="205"/>
                  </a:cubicBezTo>
                  <a:cubicBezTo>
                    <a:pt x="3123" y="91"/>
                    <a:pt x="3033" y="0"/>
                    <a:pt x="29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36"/>
            <p:cNvSpPr/>
            <p:nvPr/>
          </p:nvSpPr>
          <p:spPr>
            <a:xfrm>
              <a:off x="6530175" y="4792325"/>
              <a:ext cx="78100" cy="10225"/>
            </a:xfrm>
            <a:custGeom>
              <a:avLst/>
              <a:gdLst/>
              <a:ahLst/>
              <a:cxnLst/>
              <a:rect l="l" t="t" r="r" b="b"/>
              <a:pathLst>
                <a:path w="3124" h="409" extrusionOk="0">
                  <a:moveTo>
                    <a:pt x="206" y="1"/>
                  </a:moveTo>
                  <a:cubicBezTo>
                    <a:pt x="91" y="1"/>
                    <a:pt x="1" y="91"/>
                    <a:pt x="1" y="203"/>
                  </a:cubicBezTo>
                  <a:cubicBezTo>
                    <a:pt x="1" y="318"/>
                    <a:pt x="91" y="408"/>
                    <a:pt x="206" y="408"/>
                  </a:cubicBezTo>
                  <a:lnTo>
                    <a:pt x="2918" y="408"/>
                  </a:lnTo>
                  <a:cubicBezTo>
                    <a:pt x="3031" y="408"/>
                    <a:pt x="3123" y="318"/>
                    <a:pt x="3123" y="203"/>
                  </a:cubicBezTo>
                  <a:cubicBezTo>
                    <a:pt x="3123" y="91"/>
                    <a:pt x="3033" y="1"/>
                    <a:pt x="2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36"/>
            <p:cNvSpPr/>
            <p:nvPr/>
          </p:nvSpPr>
          <p:spPr>
            <a:xfrm>
              <a:off x="6530175" y="4852525"/>
              <a:ext cx="78100" cy="10250"/>
            </a:xfrm>
            <a:custGeom>
              <a:avLst/>
              <a:gdLst/>
              <a:ahLst/>
              <a:cxnLst/>
              <a:rect l="l" t="t" r="r" b="b"/>
              <a:pathLst>
                <a:path w="3124" h="410" extrusionOk="0">
                  <a:moveTo>
                    <a:pt x="206" y="0"/>
                  </a:moveTo>
                  <a:cubicBezTo>
                    <a:pt x="91" y="0"/>
                    <a:pt x="1" y="91"/>
                    <a:pt x="1" y="205"/>
                  </a:cubicBezTo>
                  <a:cubicBezTo>
                    <a:pt x="1" y="317"/>
                    <a:pt x="91" y="410"/>
                    <a:pt x="206" y="410"/>
                  </a:cubicBezTo>
                  <a:lnTo>
                    <a:pt x="2918" y="410"/>
                  </a:lnTo>
                  <a:cubicBezTo>
                    <a:pt x="3031" y="410"/>
                    <a:pt x="3123" y="315"/>
                    <a:pt x="3123" y="205"/>
                  </a:cubicBezTo>
                  <a:cubicBezTo>
                    <a:pt x="3123" y="91"/>
                    <a:pt x="3033" y="0"/>
                    <a:pt x="29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36"/>
            <p:cNvSpPr/>
            <p:nvPr/>
          </p:nvSpPr>
          <p:spPr>
            <a:xfrm>
              <a:off x="6761325" y="4806600"/>
              <a:ext cx="78100" cy="10225"/>
            </a:xfrm>
            <a:custGeom>
              <a:avLst/>
              <a:gdLst/>
              <a:ahLst/>
              <a:cxnLst/>
              <a:rect l="l" t="t" r="r" b="b"/>
              <a:pathLst>
                <a:path w="3124" h="409" extrusionOk="0">
                  <a:moveTo>
                    <a:pt x="203" y="1"/>
                  </a:moveTo>
                  <a:cubicBezTo>
                    <a:pt x="91" y="1"/>
                    <a:pt x="0" y="92"/>
                    <a:pt x="0" y="204"/>
                  </a:cubicBezTo>
                  <a:cubicBezTo>
                    <a:pt x="0" y="318"/>
                    <a:pt x="91" y="409"/>
                    <a:pt x="203" y="409"/>
                  </a:cubicBezTo>
                  <a:lnTo>
                    <a:pt x="2918" y="409"/>
                  </a:lnTo>
                  <a:cubicBezTo>
                    <a:pt x="3029" y="409"/>
                    <a:pt x="3123" y="318"/>
                    <a:pt x="3123" y="204"/>
                  </a:cubicBezTo>
                  <a:cubicBezTo>
                    <a:pt x="3123" y="92"/>
                    <a:pt x="3031" y="1"/>
                    <a:pt x="2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36"/>
            <p:cNvSpPr/>
            <p:nvPr/>
          </p:nvSpPr>
          <p:spPr>
            <a:xfrm>
              <a:off x="6761325" y="4866800"/>
              <a:ext cx="78100" cy="10275"/>
            </a:xfrm>
            <a:custGeom>
              <a:avLst/>
              <a:gdLst/>
              <a:ahLst/>
              <a:cxnLst/>
              <a:rect l="l" t="t" r="r" b="b"/>
              <a:pathLst>
                <a:path w="3124" h="411" extrusionOk="0">
                  <a:moveTo>
                    <a:pt x="203" y="0"/>
                  </a:moveTo>
                  <a:cubicBezTo>
                    <a:pt x="91" y="0"/>
                    <a:pt x="0" y="91"/>
                    <a:pt x="0" y="205"/>
                  </a:cubicBezTo>
                  <a:cubicBezTo>
                    <a:pt x="0" y="318"/>
                    <a:pt x="91" y="410"/>
                    <a:pt x="203" y="410"/>
                  </a:cubicBezTo>
                  <a:lnTo>
                    <a:pt x="2918" y="410"/>
                  </a:lnTo>
                  <a:cubicBezTo>
                    <a:pt x="3029" y="410"/>
                    <a:pt x="3123" y="318"/>
                    <a:pt x="3123" y="205"/>
                  </a:cubicBezTo>
                  <a:cubicBezTo>
                    <a:pt x="3123" y="91"/>
                    <a:pt x="3031" y="0"/>
                    <a:pt x="29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36"/>
            <p:cNvSpPr/>
            <p:nvPr/>
          </p:nvSpPr>
          <p:spPr>
            <a:xfrm>
              <a:off x="6761325" y="4928900"/>
              <a:ext cx="78100" cy="10275"/>
            </a:xfrm>
            <a:custGeom>
              <a:avLst/>
              <a:gdLst/>
              <a:ahLst/>
              <a:cxnLst/>
              <a:rect l="l" t="t" r="r" b="b"/>
              <a:pathLst>
                <a:path w="3124" h="411" extrusionOk="0">
                  <a:moveTo>
                    <a:pt x="203" y="1"/>
                  </a:moveTo>
                  <a:cubicBezTo>
                    <a:pt x="91" y="1"/>
                    <a:pt x="0" y="91"/>
                    <a:pt x="0" y="206"/>
                  </a:cubicBezTo>
                  <a:cubicBezTo>
                    <a:pt x="0" y="320"/>
                    <a:pt x="91" y="410"/>
                    <a:pt x="203" y="410"/>
                  </a:cubicBezTo>
                  <a:lnTo>
                    <a:pt x="2918" y="410"/>
                  </a:lnTo>
                  <a:cubicBezTo>
                    <a:pt x="3029" y="410"/>
                    <a:pt x="3123" y="320"/>
                    <a:pt x="3123" y="206"/>
                  </a:cubicBezTo>
                  <a:cubicBezTo>
                    <a:pt x="3123" y="91"/>
                    <a:pt x="3031" y="1"/>
                    <a:pt x="2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36"/>
            <p:cNvSpPr/>
            <p:nvPr/>
          </p:nvSpPr>
          <p:spPr>
            <a:xfrm>
              <a:off x="6761325" y="4989150"/>
              <a:ext cx="78100" cy="10200"/>
            </a:xfrm>
            <a:custGeom>
              <a:avLst/>
              <a:gdLst/>
              <a:ahLst/>
              <a:cxnLst/>
              <a:rect l="l" t="t" r="r" b="b"/>
              <a:pathLst>
                <a:path w="3124" h="408" extrusionOk="0">
                  <a:moveTo>
                    <a:pt x="203" y="0"/>
                  </a:moveTo>
                  <a:cubicBezTo>
                    <a:pt x="91" y="0"/>
                    <a:pt x="0" y="91"/>
                    <a:pt x="0" y="205"/>
                  </a:cubicBezTo>
                  <a:cubicBezTo>
                    <a:pt x="0" y="317"/>
                    <a:pt x="91" y="408"/>
                    <a:pt x="203" y="408"/>
                  </a:cubicBezTo>
                  <a:lnTo>
                    <a:pt x="2918" y="408"/>
                  </a:lnTo>
                  <a:cubicBezTo>
                    <a:pt x="3029" y="408"/>
                    <a:pt x="3123" y="317"/>
                    <a:pt x="3123" y="205"/>
                  </a:cubicBezTo>
                  <a:cubicBezTo>
                    <a:pt x="3123" y="91"/>
                    <a:pt x="3031" y="0"/>
                    <a:pt x="29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36"/>
            <p:cNvSpPr/>
            <p:nvPr/>
          </p:nvSpPr>
          <p:spPr>
            <a:xfrm>
              <a:off x="6653850" y="4206325"/>
              <a:ext cx="78100" cy="10250"/>
            </a:xfrm>
            <a:custGeom>
              <a:avLst/>
              <a:gdLst/>
              <a:ahLst/>
              <a:cxnLst/>
              <a:rect l="l" t="t" r="r" b="b"/>
              <a:pathLst>
                <a:path w="3124" h="410" extrusionOk="0">
                  <a:moveTo>
                    <a:pt x="206" y="0"/>
                  </a:moveTo>
                  <a:cubicBezTo>
                    <a:pt x="93" y="0"/>
                    <a:pt x="1" y="91"/>
                    <a:pt x="1" y="205"/>
                  </a:cubicBezTo>
                  <a:cubicBezTo>
                    <a:pt x="1" y="317"/>
                    <a:pt x="91" y="410"/>
                    <a:pt x="206" y="410"/>
                  </a:cubicBezTo>
                  <a:lnTo>
                    <a:pt x="2920" y="410"/>
                  </a:lnTo>
                  <a:cubicBezTo>
                    <a:pt x="3033" y="410"/>
                    <a:pt x="3123" y="315"/>
                    <a:pt x="3123" y="205"/>
                  </a:cubicBezTo>
                  <a:cubicBezTo>
                    <a:pt x="3123" y="91"/>
                    <a:pt x="3033" y="0"/>
                    <a:pt x="29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36"/>
            <p:cNvSpPr/>
            <p:nvPr/>
          </p:nvSpPr>
          <p:spPr>
            <a:xfrm>
              <a:off x="6653850" y="4266450"/>
              <a:ext cx="78100" cy="10275"/>
            </a:xfrm>
            <a:custGeom>
              <a:avLst/>
              <a:gdLst/>
              <a:ahLst/>
              <a:cxnLst/>
              <a:rect l="l" t="t" r="r" b="b"/>
              <a:pathLst>
                <a:path w="3124" h="411" extrusionOk="0">
                  <a:moveTo>
                    <a:pt x="206" y="1"/>
                  </a:moveTo>
                  <a:cubicBezTo>
                    <a:pt x="93" y="1"/>
                    <a:pt x="1" y="91"/>
                    <a:pt x="1" y="206"/>
                  </a:cubicBezTo>
                  <a:cubicBezTo>
                    <a:pt x="1" y="320"/>
                    <a:pt x="91" y="410"/>
                    <a:pt x="206" y="410"/>
                  </a:cubicBezTo>
                  <a:lnTo>
                    <a:pt x="2920" y="410"/>
                  </a:lnTo>
                  <a:cubicBezTo>
                    <a:pt x="3033" y="410"/>
                    <a:pt x="3123" y="320"/>
                    <a:pt x="3123" y="206"/>
                  </a:cubicBezTo>
                  <a:cubicBezTo>
                    <a:pt x="3123" y="91"/>
                    <a:pt x="3033" y="1"/>
                    <a:pt x="29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36"/>
            <p:cNvSpPr/>
            <p:nvPr/>
          </p:nvSpPr>
          <p:spPr>
            <a:xfrm>
              <a:off x="6653850" y="4328650"/>
              <a:ext cx="78100" cy="10225"/>
            </a:xfrm>
            <a:custGeom>
              <a:avLst/>
              <a:gdLst/>
              <a:ahLst/>
              <a:cxnLst/>
              <a:rect l="l" t="t" r="r" b="b"/>
              <a:pathLst>
                <a:path w="3124" h="409" extrusionOk="0">
                  <a:moveTo>
                    <a:pt x="206" y="1"/>
                  </a:moveTo>
                  <a:cubicBezTo>
                    <a:pt x="93" y="1"/>
                    <a:pt x="1" y="92"/>
                    <a:pt x="1" y="206"/>
                  </a:cubicBezTo>
                  <a:cubicBezTo>
                    <a:pt x="1" y="318"/>
                    <a:pt x="91" y="409"/>
                    <a:pt x="206" y="409"/>
                  </a:cubicBezTo>
                  <a:lnTo>
                    <a:pt x="2920" y="409"/>
                  </a:lnTo>
                  <a:cubicBezTo>
                    <a:pt x="3033" y="409"/>
                    <a:pt x="3123" y="318"/>
                    <a:pt x="3123" y="206"/>
                  </a:cubicBezTo>
                  <a:cubicBezTo>
                    <a:pt x="3123" y="92"/>
                    <a:pt x="3033" y="1"/>
                    <a:pt x="29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36"/>
            <p:cNvSpPr/>
            <p:nvPr/>
          </p:nvSpPr>
          <p:spPr>
            <a:xfrm>
              <a:off x="6653850" y="4388850"/>
              <a:ext cx="78100" cy="10275"/>
            </a:xfrm>
            <a:custGeom>
              <a:avLst/>
              <a:gdLst/>
              <a:ahLst/>
              <a:cxnLst/>
              <a:rect l="l" t="t" r="r" b="b"/>
              <a:pathLst>
                <a:path w="3124" h="411" extrusionOk="0">
                  <a:moveTo>
                    <a:pt x="206" y="0"/>
                  </a:moveTo>
                  <a:cubicBezTo>
                    <a:pt x="93" y="0"/>
                    <a:pt x="1" y="91"/>
                    <a:pt x="1" y="205"/>
                  </a:cubicBezTo>
                  <a:cubicBezTo>
                    <a:pt x="1" y="320"/>
                    <a:pt x="91" y="410"/>
                    <a:pt x="206" y="410"/>
                  </a:cubicBezTo>
                  <a:lnTo>
                    <a:pt x="2920" y="410"/>
                  </a:lnTo>
                  <a:cubicBezTo>
                    <a:pt x="3033" y="410"/>
                    <a:pt x="3123" y="320"/>
                    <a:pt x="3123" y="205"/>
                  </a:cubicBezTo>
                  <a:cubicBezTo>
                    <a:pt x="3123" y="91"/>
                    <a:pt x="3033" y="0"/>
                    <a:pt x="29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36"/>
            <p:cNvSpPr/>
            <p:nvPr/>
          </p:nvSpPr>
          <p:spPr>
            <a:xfrm>
              <a:off x="6896125" y="4610725"/>
              <a:ext cx="78100" cy="10275"/>
            </a:xfrm>
            <a:custGeom>
              <a:avLst/>
              <a:gdLst/>
              <a:ahLst/>
              <a:cxnLst/>
              <a:rect l="l" t="t" r="r" b="b"/>
              <a:pathLst>
                <a:path w="3124" h="411" extrusionOk="0">
                  <a:moveTo>
                    <a:pt x="206" y="1"/>
                  </a:moveTo>
                  <a:cubicBezTo>
                    <a:pt x="91" y="1"/>
                    <a:pt x="1" y="93"/>
                    <a:pt x="1" y="206"/>
                  </a:cubicBezTo>
                  <a:cubicBezTo>
                    <a:pt x="1" y="320"/>
                    <a:pt x="91" y="411"/>
                    <a:pt x="206" y="411"/>
                  </a:cubicBezTo>
                  <a:lnTo>
                    <a:pt x="2918" y="411"/>
                  </a:lnTo>
                  <a:cubicBezTo>
                    <a:pt x="3033" y="411"/>
                    <a:pt x="3123" y="316"/>
                    <a:pt x="3123" y="206"/>
                  </a:cubicBezTo>
                  <a:cubicBezTo>
                    <a:pt x="3123" y="93"/>
                    <a:pt x="3033" y="1"/>
                    <a:pt x="2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36"/>
            <p:cNvSpPr/>
            <p:nvPr/>
          </p:nvSpPr>
          <p:spPr>
            <a:xfrm>
              <a:off x="6896125" y="4670925"/>
              <a:ext cx="78100" cy="10225"/>
            </a:xfrm>
            <a:custGeom>
              <a:avLst/>
              <a:gdLst/>
              <a:ahLst/>
              <a:cxnLst/>
              <a:rect l="l" t="t" r="r" b="b"/>
              <a:pathLst>
                <a:path w="3124" h="409" extrusionOk="0">
                  <a:moveTo>
                    <a:pt x="206" y="0"/>
                  </a:moveTo>
                  <a:cubicBezTo>
                    <a:pt x="91" y="0"/>
                    <a:pt x="1" y="91"/>
                    <a:pt x="1" y="203"/>
                  </a:cubicBezTo>
                  <a:cubicBezTo>
                    <a:pt x="1" y="317"/>
                    <a:pt x="91" y="408"/>
                    <a:pt x="206" y="408"/>
                  </a:cubicBezTo>
                  <a:lnTo>
                    <a:pt x="2918" y="408"/>
                  </a:lnTo>
                  <a:cubicBezTo>
                    <a:pt x="3033" y="408"/>
                    <a:pt x="3123" y="317"/>
                    <a:pt x="3123" y="203"/>
                  </a:cubicBezTo>
                  <a:cubicBezTo>
                    <a:pt x="3123" y="91"/>
                    <a:pt x="3033" y="0"/>
                    <a:pt x="29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36"/>
            <p:cNvSpPr/>
            <p:nvPr/>
          </p:nvSpPr>
          <p:spPr>
            <a:xfrm>
              <a:off x="6896125" y="4733075"/>
              <a:ext cx="78100" cy="10275"/>
            </a:xfrm>
            <a:custGeom>
              <a:avLst/>
              <a:gdLst/>
              <a:ahLst/>
              <a:cxnLst/>
              <a:rect l="l" t="t" r="r" b="b"/>
              <a:pathLst>
                <a:path w="3124" h="411" extrusionOk="0">
                  <a:moveTo>
                    <a:pt x="206" y="1"/>
                  </a:moveTo>
                  <a:cubicBezTo>
                    <a:pt x="91" y="1"/>
                    <a:pt x="1" y="91"/>
                    <a:pt x="1" y="205"/>
                  </a:cubicBezTo>
                  <a:cubicBezTo>
                    <a:pt x="1" y="318"/>
                    <a:pt x="91" y="410"/>
                    <a:pt x="206" y="410"/>
                  </a:cubicBezTo>
                  <a:lnTo>
                    <a:pt x="2918" y="410"/>
                  </a:lnTo>
                  <a:cubicBezTo>
                    <a:pt x="3033" y="410"/>
                    <a:pt x="3123" y="318"/>
                    <a:pt x="3123" y="205"/>
                  </a:cubicBezTo>
                  <a:cubicBezTo>
                    <a:pt x="3123" y="91"/>
                    <a:pt x="3033" y="1"/>
                    <a:pt x="2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36"/>
            <p:cNvSpPr/>
            <p:nvPr/>
          </p:nvSpPr>
          <p:spPr>
            <a:xfrm>
              <a:off x="6896125" y="4793300"/>
              <a:ext cx="78100" cy="10225"/>
            </a:xfrm>
            <a:custGeom>
              <a:avLst/>
              <a:gdLst/>
              <a:ahLst/>
              <a:cxnLst/>
              <a:rect l="l" t="t" r="r" b="b"/>
              <a:pathLst>
                <a:path w="3124" h="409" extrusionOk="0">
                  <a:moveTo>
                    <a:pt x="206" y="1"/>
                  </a:moveTo>
                  <a:cubicBezTo>
                    <a:pt x="91" y="1"/>
                    <a:pt x="1" y="92"/>
                    <a:pt x="1" y="204"/>
                  </a:cubicBezTo>
                  <a:cubicBezTo>
                    <a:pt x="1" y="318"/>
                    <a:pt x="91" y="409"/>
                    <a:pt x="206" y="409"/>
                  </a:cubicBezTo>
                  <a:lnTo>
                    <a:pt x="2918" y="409"/>
                  </a:lnTo>
                  <a:cubicBezTo>
                    <a:pt x="3033" y="409"/>
                    <a:pt x="3123" y="318"/>
                    <a:pt x="3123" y="204"/>
                  </a:cubicBezTo>
                  <a:cubicBezTo>
                    <a:pt x="3123" y="92"/>
                    <a:pt x="3033" y="1"/>
                    <a:pt x="2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36"/>
            <p:cNvSpPr/>
            <p:nvPr/>
          </p:nvSpPr>
          <p:spPr>
            <a:xfrm>
              <a:off x="6351775" y="4796325"/>
              <a:ext cx="78100" cy="10200"/>
            </a:xfrm>
            <a:custGeom>
              <a:avLst/>
              <a:gdLst/>
              <a:ahLst/>
              <a:cxnLst/>
              <a:rect l="l" t="t" r="r" b="b"/>
              <a:pathLst>
                <a:path w="3124" h="408" extrusionOk="0">
                  <a:moveTo>
                    <a:pt x="204" y="0"/>
                  </a:moveTo>
                  <a:cubicBezTo>
                    <a:pt x="92" y="0"/>
                    <a:pt x="1" y="91"/>
                    <a:pt x="1" y="205"/>
                  </a:cubicBezTo>
                  <a:cubicBezTo>
                    <a:pt x="1" y="317"/>
                    <a:pt x="92" y="408"/>
                    <a:pt x="204" y="408"/>
                  </a:cubicBezTo>
                  <a:lnTo>
                    <a:pt x="2919" y="408"/>
                  </a:lnTo>
                  <a:cubicBezTo>
                    <a:pt x="3031" y="408"/>
                    <a:pt x="3124" y="317"/>
                    <a:pt x="3124" y="205"/>
                  </a:cubicBezTo>
                  <a:cubicBezTo>
                    <a:pt x="3124" y="91"/>
                    <a:pt x="3031" y="0"/>
                    <a:pt x="29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36"/>
            <p:cNvSpPr/>
            <p:nvPr/>
          </p:nvSpPr>
          <p:spPr>
            <a:xfrm>
              <a:off x="6351775" y="4856500"/>
              <a:ext cx="78100" cy="10275"/>
            </a:xfrm>
            <a:custGeom>
              <a:avLst/>
              <a:gdLst/>
              <a:ahLst/>
              <a:cxnLst/>
              <a:rect l="l" t="t" r="r" b="b"/>
              <a:pathLst>
                <a:path w="3124" h="411" extrusionOk="0">
                  <a:moveTo>
                    <a:pt x="204" y="1"/>
                  </a:moveTo>
                  <a:cubicBezTo>
                    <a:pt x="92" y="1"/>
                    <a:pt x="1" y="93"/>
                    <a:pt x="1" y="206"/>
                  </a:cubicBezTo>
                  <a:cubicBezTo>
                    <a:pt x="1" y="320"/>
                    <a:pt x="92" y="410"/>
                    <a:pt x="204" y="410"/>
                  </a:cubicBezTo>
                  <a:lnTo>
                    <a:pt x="2919" y="410"/>
                  </a:lnTo>
                  <a:cubicBezTo>
                    <a:pt x="3031" y="410"/>
                    <a:pt x="3124" y="320"/>
                    <a:pt x="3124" y="206"/>
                  </a:cubicBezTo>
                  <a:cubicBezTo>
                    <a:pt x="3124" y="93"/>
                    <a:pt x="3031" y="1"/>
                    <a:pt x="29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36"/>
            <p:cNvSpPr/>
            <p:nvPr/>
          </p:nvSpPr>
          <p:spPr>
            <a:xfrm>
              <a:off x="6351775" y="4918700"/>
              <a:ext cx="78100" cy="10225"/>
            </a:xfrm>
            <a:custGeom>
              <a:avLst/>
              <a:gdLst/>
              <a:ahLst/>
              <a:cxnLst/>
              <a:rect l="l" t="t" r="r" b="b"/>
              <a:pathLst>
                <a:path w="3124" h="409" extrusionOk="0">
                  <a:moveTo>
                    <a:pt x="204" y="1"/>
                  </a:moveTo>
                  <a:cubicBezTo>
                    <a:pt x="92" y="1"/>
                    <a:pt x="1" y="92"/>
                    <a:pt x="1" y="206"/>
                  </a:cubicBezTo>
                  <a:cubicBezTo>
                    <a:pt x="1" y="318"/>
                    <a:pt x="92" y="409"/>
                    <a:pt x="204" y="409"/>
                  </a:cubicBezTo>
                  <a:lnTo>
                    <a:pt x="2919" y="409"/>
                  </a:lnTo>
                  <a:cubicBezTo>
                    <a:pt x="3031" y="409"/>
                    <a:pt x="3124" y="318"/>
                    <a:pt x="3124" y="206"/>
                  </a:cubicBezTo>
                  <a:cubicBezTo>
                    <a:pt x="3124" y="92"/>
                    <a:pt x="3031" y="1"/>
                    <a:pt x="29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36"/>
            <p:cNvSpPr/>
            <p:nvPr/>
          </p:nvSpPr>
          <p:spPr>
            <a:xfrm>
              <a:off x="6351775" y="4978900"/>
              <a:ext cx="78100" cy="10275"/>
            </a:xfrm>
            <a:custGeom>
              <a:avLst/>
              <a:gdLst/>
              <a:ahLst/>
              <a:cxnLst/>
              <a:rect l="l" t="t" r="r" b="b"/>
              <a:pathLst>
                <a:path w="3124" h="411" extrusionOk="0">
                  <a:moveTo>
                    <a:pt x="204" y="0"/>
                  </a:moveTo>
                  <a:cubicBezTo>
                    <a:pt x="92" y="0"/>
                    <a:pt x="1" y="93"/>
                    <a:pt x="1" y="205"/>
                  </a:cubicBezTo>
                  <a:cubicBezTo>
                    <a:pt x="1" y="320"/>
                    <a:pt x="92" y="410"/>
                    <a:pt x="204" y="410"/>
                  </a:cubicBezTo>
                  <a:lnTo>
                    <a:pt x="2919" y="410"/>
                  </a:lnTo>
                  <a:cubicBezTo>
                    <a:pt x="3031" y="410"/>
                    <a:pt x="3124" y="320"/>
                    <a:pt x="3124" y="205"/>
                  </a:cubicBezTo>
                  <a:cubicBezTo>
                    <a:pt x="3124" y="93"/>
                    <a:pt x="3031" y="0"/>
                    <a:pt x="29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36"/>
            <p:cNvSpPr/>
            <p:nvPr/>
          </p:nvSpPr>
          <p:spPr>
            <a:xfrm>
              <a:off x="6273575" y="5023625"/>
              <a:ext cx="778750" cy="57900"/>
            </a:xfrm>
            <a:custGeom>
              <a:avLst/>
              <a:gdLst/>
              <a:ahLst/>
              <a:cxnLst/>
              <a:rect l="l" t="t" r="r" b="b"/>
              <a:pathLst>
                <a:path w="31150" h="2316" extrusionOk="0">
                  <a:moveTo>
                    <a:pt x="0" y="0"/>
                  </a:moveTo>
                  <a:lnTo>
                    <a:pt x="0" y="2315"/>
                  </a:lnTo>
                  <a:lnTo>
                    <a:pt x="31150" y="2315"/>
                  </a:lnTo>
                  <a:lnTo>
                    <a:pt x="311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36"/>
            <p:cNvSpPr/>
            <p:nvPr/>
          </p:nvSpPr>
          <p:spPr>
            <a:xfrm>
              <a:off x="6268450" y="5018500"/>
              <a:ext cx="789050" cy="68125"/>
            </a:xfrm>
            <a:custGeom>
              <a:avLst/>
              <a:gdLst/>
              <a:ahLst/>
              <a:cxnLst/>
              <a:rect l="l" t="t" r="r" b="b"/>
              <a:pathLst>
                <a:path w="31562" h="2725" extrusionOk="0">
                  <a:moveTo>
                    <a:pt x="31154" y="410"/>
                  </a:moveTo>
                  <a:lnTo>
                    <a:pt x="31154" y="2315"/>
                  </a:lnTo>
                  <a:lnTo>
                    <a:pt x="412" y="2315"/>
                  </a:lnTo>
                  <a:lnTo>
                    <a:pt x="412" y="410"/>
                  </a:lnTo>
                  <a:close/>
                  <a:moveTo>
                    <a:pt x="0" y="0"/>
                  </a:moveTo>
                  <a:lnTo>
                    <a:pt x="0" y="2725"/>
                  </a:lnTo>
                  <a:lnTo>
                    <a:pt x="31562" y="2725"/>
                  </a:lnTo>
                  <a:lnTo>
                    <a:pt x="315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2" name="Google Shape;1622;p42"/>
          <p:cNvGrpSpPr/>
          <p:nvPr/>
        </p:nvGrpSpPr>
        <p:grpSpPr>
          <a:xfrm>
            <a:off x="4653799" y="983341"/>
            <a:ext cx="2884403" cy="2471055"/>
            <a:chOff x="2574230" y="342475"/>
            <a:chExt cx="3935423" cy="3370846"/>
          </a:xfrm>
        </p:grpSpPr>
        <p:grpSp>
          <p:nvGrpSpPr>
            <p:cNvPr id="1623" name="Google Shape;1623;p42"/>
            <p:cNvGrpSpPr/>
            <p:nvPr/>
          </p:nvGrpSpPr>
          <p:grpSpPr>
            <a:xfrm>
              <a:off x="2574230" y="342475"/>
              <a:ext cx="3935423" cy="3370846"/>
              <a:chOff x="2574230" y="342475"/>
              <a:chExt cx="3935423" cy="3370846"/>
            </a:xfrm>
          </p:grpSpPr>
          <p:grpSp>
            <p:nvGrpSpPr>
              <p:cNvPr id="1624" name="Google Shape;1624;p42"/>
              <p:cNvGrpSpPr/>
              <p:nvPr/>
            </p:nvGrpSpPr>
            <p:grpSpPr>
              <a:xfrm>
                <a:off x="2574230" y="539990"/>
                <a:ext cx="3935423" cy="3173331"/>
                <a:chOff x="2574230" y="539990"/>
                <a:chExt cx="3935423" cy="3173331"/>
              </a:xfrm>
            </p:grpSpPr>
            <p:sp>
              <p:nvSpPr>
                <p:cNvPr id="1625" name="Google Shape;1625;p42"/>
                <p:cNvSpPr/>
                <p:nvPr/>
              </p:nvSpPr>
              <p:spPr>
                <a:xfrm>
                  <a:off x="2574230" y="983287"/>
                  <a:ext cx="3935423" cy="2730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38" h="58875" extrusionOk="0">
                      <a:moveTo>
                        <a:pt x="27109" y="1"/>
                      </a:moveTo>
                      <a:cubicBezTo>
                        <a:pt x="21245" y="1"/>
                        <a:pt x="14813" y="2612"/>
                        <a:pt x="9991" y="11566"/>
                      </a:cubicBezTo>
                      <a:cubicBezTo>
                        <a:pt x="0" y="30120"/>
                        <a:pt x="15968" y="58618"/>
                        <a:pt x="42419" y="58874"/>
                      </a:cubicBezTo>
                      <a:cubicBezTo>
                        <a:pt x="68870" y="58620"/>
                        <a:pt x="84837" y="30122"/>
                        <a:pt x="74847" y="11566"/>
                      </a:cubicBezTo>
                      <a:cubicBezTo>
                        <a:pt x="70025" y="2612"/>
                        <a:pt x="63592" y="1"/>
                        <a:pt x="57728" y="1"/>
                      </a:cubicBezTo>
                      <a:cubicBezTo>
                        <a:pt x="54011" y="1"/>
                        <a:pt x="50522" y="1050"/>
                        <a:pt x="47817" y="2198"/>
                      </a:cubicBezTo>
                      <a:cubicBezTo>
                        <a:pt x="46089" y="2932"/>
                        <a:pt x="44254" y="3299"/>
                        <a:pt x="42419" y="3299"/>
                      </a:cubicBezTo>
                      <a:cubicBezTo>
                        <a:pt x="40584" y="3299"/>
                        <a:pt x="38749" y="2932"/>
                        <a:pt x="37021" y="2198"/>
                      </a:cubicBezTo>
                      <a:cubicBezTo>
                        <a:pt x="34315" y="1050"/>
                        <a:pt x="30826" y="1"/>
                        <a:pt x="2710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26" name="Google Shape;1626;p42"/>
                <p:cNvSpPr/>
                <p:nvPr/>
              </p:nvSpPr>
              <p:spPr>
                <a:xfrm>
                  <a:off x="2939393" y="1638773"/>
                  <a:ext cx="3502442" cy="20744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4" h="44737" extrusionOk="0">
                      <a:moveTo>
                        <a:pt x="68169" y="1"/>
                      </a:moveTo>
                      <a:cubicBezTo>
                        <a:pt x="72111" y="18043"/>
                        <a:pt x="56880" y="40605"/>
                        <a:pt x="33357" y="40830"/>
                      </a:cubicBezTo>
                      <a:cubicBezTo>
                        <a:pt x="17031" y="40672"/>
                        <a:pt x="4700" y="29752"/>
                        <a:pt x="1" y="17052"/>
                      </a:cubicBezTo>
                      <a:lnTo>
                        <a:pt x="1" y="17052"/>
                      </a:lnTo>
                      <a:cubicBezTo>
                        <a:pt x="3431" y="31334"/>
                        <a:pt x="16564" y="44563"/>
                        <a:pt x="34547" y="44736"/>
                      </a:cubicBezTo>
                      <a:cubicBezTo>
                        <a:pt x="59806" y="44494"/>
                        <a:pt x="75504" y="18500"/>
                        <a:pt x="6816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27" name="Google Shape;1627;p42"/>
                <p:cNvSpPr/>
                <p:nvPr/>
              </p:nvSpPr>
              <p:spPr>
                <a:xfrm>
                  <a:off x="4562399" y="539990"/>
                  <a:ext cx="591951" cy="4973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61" h="10726" extrusionOk="0">
                      <a:moveTo>
                        <a:pt x="10482" y="1"/>
                      </a:moveTo>
                      <a:cubicBezTo>
                        <a:pt x="10372" y="1"/>
                        <a:pt x="10260" y="10"/>
                        <a:pt x="10146" y="30"/>
                      </a:cubicBezTo>
                      <a:cubicBezTo>
                        <a:pt x="7347" y="513"/>
                        <a:pt x="3609" y="1311"/>
                        <a:pt x="2382" y="2288"/>
                      </a:cubicBezTo>
                      <a:cubicBezTo>
                        <a:pt x="337" y="3915"/>
                        <a:pt x="0" y="6892"/>
                        <a:pt x="1627" y="8939"/>
                      </a:cubicBezTo>
                      <a:cubicBezTo>
                        <a:pt x="2562" y="10114"/>
                        <a:pt x="3940" y="10725"/>
                        <a:pt x="5333" y="10725"/>
                      </a:cubicBezTo>
                      <a:cubicBezTo>
                        <a:pt x="6366" y="10725"/>
                        <a:pt x="7407" y="10389"/>
                        <a:pt x="8279" y="9695"/>
                      </a:cubicBezTo>
                      <a:cubicBezTo>
                        <a:pt x="9506" y="8718"/>
                        <a:pt x="11123" y="5253"/>
                        <a:pt x="12221" y="2640"/>
                      </a:cubicBezTo>
                      <a:cubicBezTo>
                        <a:pt x="12761" y="1360"/>
                        <a:pt x="11797" y="1"/>
                        <a:pt x="1048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628" name="Google Shape;1628;p42"/>
              <p:cNvSpPr/>
              <p:nvPr/>
            </p:nvSpPr>
            <p:spPr>
              <a:xfrm rot="9837823">
                <a:off x="4406787" y="1167513"/>
                <a:ext cx="325526" cy="248967"/>
              </a:xfrm>
              <a:custGeom>
                <a:avLst/>
                <a:gdLst/>
                <a:ahLst/>
                <a:cxnLst/>
                <a:rect l="l" t="t" r="r" b="b"/>
                <a:pathLst>
                  <a:path w="3457" h="2592" extrusionOk="0">
                    <a:moveTo>
                      <a:pt x="205" y="0"/>
                    </a:moveTo>
                    <a:cubicBezTo>
                      <a:pt x="91" y="0"/>
                      <a:pt x="0" y="91"/>
                      <a:pt x="0" y="205"/>
                    </a:cubicBezTo>
                    <a:cubicBezTo>
                      <a:pt x="0" y="318"/>
                      <a:pt x="91" y="408"/>
                      <a:pt x="205" y="408"/>
                    </a:cubicBezTo>
                    <a:cubicBezTo>
                      <a:pt x="245" y="408"/>
                      <a:pt x="2637" y="428"/>
                      <a:pt x="3031" y="2426"/>
                    </a:cubicBezTo>
                    <a:cubicBezTo>
                      <a:pt x="3046" y="2524"/>
                      <a:pt x="3133" y="2591"/>
                      <a:pt x="3230" y="2591"/>
                    </a:cubicBezTo>
                    <a:cubicBezTo>
                      <a:pt x="3241" y="2591"/>
                      <a:pt x="3257" y="2591"/>
                      <a:pt x="3273" y="2589"/>
                    </a:cubicBezTo>
                    <a:cubicBezTo>
                      <a:pt x="3385" y="2565"/>
                      <a:pt x="3456" y="2457"/>
                      <a:pt x="3434" y="2347"/>
                    </a:cubicBezTo>
                    <a:cubicBezTo>
                      <a:pt x="2969" y="2"/>
                      <a:pt x="219" y="2"/>
                      <a:pt x="2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cxnSp>
            <p:nvCxnSpPr>
              <p:cNvPr id="1629" name="Google Shape;1629;p42"/>
              <p:cNvCxnSpPr/>
              <p:nvPr/>
            </p:nvCxnSpPr>
            <p:spPr>
              <a:xfrm rot="10800000">
                <a:off x="4564025" y="342475"/>
                <a:ext cx="0" cy="101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0" name="Google Shape;1630;p42"/>
              <p:cNvCxnSpPr/>
              <p:nvPr/>
            </p:nvCxnSpPr>
            <p:spPr>
              <a:xfrm flipH="1">
                <a:off x="4563975" y="796525"/>
                <a:ext cx="286800" cy="23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631" name="Google Shape;1631;p42"/>
            <p:cNvSpPr/>
            <p:nvPr/>
          </p:nvSpPr>
          <p:spPr>
            <a:xfrm>
              <a:off x="3388375" y="1347325"/>
              <a:ext cx="368700" cy="3687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632" name="Google Shape;1632;p42"/>
          <p:cNvGrpSpPr/>
          <p:nvPr/>
        </p:nvGrpSpPr>
        <p:grpSpPr>
          <a:xfrm>
            <a:off x="454185" y="4433885"/>
            <a:ext cx="11283633" cy="2481833"/>
            <a:chOff x="340638" y="3325413"/>
            <a:chExt cx="8462725" cy="1861375"/>
          </a:xfrm>
        </p:grpSpPr>
        <p:grpSp>
          <p:nvGrpSpPr>
            <p:cNvPr id="1633" name="Google Shape;1633;p42"/>
            <p:cNvGrpSpPr/>
            <p:nvPr/>
          </p:nvGrpSpPr>
          <p:grpSpPr>
            <a:xfrm>
              <a:off x="1337074" y="4590700"/>
              <a:ext cx="245607" cy="552798"/>
              <a:chOff x="5818086" y="2694143"/>
              <a:chExt cx="357039" cy="803602"/>
            </a:xfrm>
          </p:grpSpPr>
          <p:sp>
            <p:nvSpPr>
              <p:cNvPr id="1634" name="Google Shape;1634;p42"/>
              <p:cNvSpPr/>
              <p:nvPr/>
            </p:nvSpPr>
            <p:spPr>
              <a:xfrm>
                <a:off x="5818086" y="2694143"/>
                <a:ext cx="357039" cy="653332"/>
              </a:xfrm>
              <a:custGeom>
                <a:avLst/>
                <a:gdLst/>
                <a:ahLst/>
                <a:cxnLst/>
                <a:rect l="l" t="t" r="r" b="b"/>
                <a:pathLst>
                  <a:path w="13477" h="24661" extrusionOk="0">
                    <a:moveTo>
                      <a:pt x="6940" y="1"/>
                    </a:moveTo>
                    <a:cubicBezTo>
                      <a:pt x="4801" y="1"/>
                      <a:pt x="3065" y="1735"/>
                      <a:pt x="3065" y="3875"/>
                    </a:cubicBezTo>
                    <a:cubicBezTo>
                      <a:pt x="3065" y="4285"/>
                      <a:pt x="3130" y="4679"/>
                      <a:pt x="3247" y="5047"/>
                    </a:cubicBezTo>
                    <a:cubicBezTo>
                      <a:pt x="2152" y="6014"/>
                      <a:pt x="1457" y="7426"/>
                      <a:pt x="1457" y="9004"/>
                    </a:cubicBezTo>
                    <a:cubicBezTo>
                      <a:pt x="1457" y="10339"/>
                      <a:pt x="1955" y="11555"/>
                      <a:pt x="2774" y="12485"/>
                    </a:cubicBezTo>
                    <a:cubicBezTo>
                      <a:pt x="1096" y="13711"/>
                      <a:pt x="1" y="15685"/>
                      <a:pt x="1" y="17922"/>
                    </a:cubicBezTo>
                    <a:cubicBezTo>
                      <a:pt x="1" y="21644"/>
                      <a:pt x="3017" y="24661"/>
                      <a:pt x="6740" y="24661"/>
                    </a:cubicBezTo>
                    <a:cubicBezTo>
                      <a:pt x="10460" y="24661"/>
                      <a:pt x="13477" y="21644"/>
                      <a:pt x="13477" y="17922"/>
                    </a:cubicBezTo>
                    <a:cubicBezTo>
                      <a:pt x="13475" y="15689"/>
                      <a:pt x="12380" y="13711"/>
                      <a:pt x="10702" y="12485"/>
                    </a:cubicBezTo>
                    <a:cubicBezTo>
                      <a:pt x="11521" y="11555"/>
                      <a:pt x="12019" y="10339"/>
                      <a:pt x="12019" y="9004"/>
                    </a:cubicBezTo>
                    <a:cubicBezTo>
                      <a:pt x="12019" y="7575"/>
                      <a:pt x="11449" y="6281"/>
                      <a:pt x="10528" y="5330"/>
                    </a:cubicBezTo>
                    <a:cubicBezTo>
                      <a:pt x="10710" y="4881"/>
                      <a:pt x="10815" y="4391"/>
                      <a:pt x="10815" y="3875"/>
                    </a:cubicBezTo>
                    <a:cubicBezTo>
                      <a:pt x="10815" y="1735"/>
                      <a:pt x="9079" y="1"/>
                      <a:pt x="69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35" name="Google Shape;1635;p42"/>
              <p:cNvSpPr/>
              <p:nvPr/>
            </p:nvSpPr>
            <p:spPr>
              <a:xfrm>
                <a:off x="5997502" y="2800807"/>
                <a:ext cx="8822" cy="696938"/>
              </a:xfrm>
              <a:custGeom>
                <a:avLst/>
                <a:gdLst/>
                <a:ahLst/>
                <a:cxnLst/>
                <a:rect l="l" t="t" r="r" b="b"/>
                <a:pathLst>
                  <a:path w="333" h="26307" extrusionOk="0">
                    <a:moveTo>
                      <a:pt x="166" y="0"/>
                    </a:moveTo>
                    <a:cubicBezTo>
                      <a:pt x="75" y="0"/>
                      <a:pt x="1" y="75"/>
                      <a:pt x="1" y="166"/>
                    </a:cubicBezTo>
                    <a:lnTo>
                      <a:pt x="1" y="26141"/>
                    </a:lnTo>
                    <a:cubicBezTo>
                      <a:pt x="1" y="26232"/>
                      <a:pt x="75" y="26307"/>
                      <a:pt x="166" y="26307"/>
                    </a:cubicBezTo>
                    <a:cubicBezTo>
                      <a:pt x="257" y="26307"/>
                      <a:pt x="332" y="26232"/>
                      <a:pt x="332" y="26140"/>
                    </a:cubicBezTo>
                    <a:lnTo>
                      <a:pt x="332" y="166"/>
                    </a:lnTo>
                    <a:cubicBezTo>
                      <a:pt x="332" y="75"/>
                      <a:pt x="257" y="0"/>
                      <a:pt x="1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36" name="Google Shape;1636;p42"/>
              <p:cNvSpPr/>
              <p:nvPr/>
            </p:nvSpPr>
            <p:spPr>
              <a:xfrm>
                <a:off x="5945415" y="2927155"/>
                <a:ext cx="118527" cy="75954"/>
              </a:xfrm>
              <a:custGeom>
                <a:avLst/>
                <a:gdLst/>
                <a:ahLst/>
                <a:cxnLst/>
                <a:rect l="l" t="t" r="r" b="b"/>
                <a:pathLst>
                  <a:path w="4474" h="2867" extrusionOk="0">
                    <a:moveTo>
                      <a:pt x="4286" y="1"/>
                    </a:moveTo>
                    <a:cubicBezTo>
                      <a:pt x="4240" y="1"/>
                      <a:pt x="4194" y="21"/>
                      <a:pt x="4162" y="60"/>
                    </a:cubicBezTo>
                    <a:lnTo>
                      <a:pt x="2137" y="2439"/>
                    </a:lnTo>
                    <a:lnTo>
                      <a:pt x="320" y="67"/>
                    </a:lnTo>
                    <a:cubicBezTo>
                      <a:pt x="287" y="24"/>
                      <a:pt x="238" y="1"/>
                      <a:pt x="188" y="1"/>
                    </a:cubicBezTo>
                    <a:cubicBezTo>
                      <a:pt x="153" y="1"/>
                      <a:pt x="118" y="12"/>
                      <a:pt x="88" y="35"/>
                    </a:cubicBezTo>
                    <a:cubicBezTo>
                      <a:pt x="15" y="92"/>
                      <a:pt x="0" y="194"/>
                      <a:pt x="57" y="267"/>
                    </a:cubicBezTo>
                    <a:lnTo>
                      <a:pt x="2002" y="2802"/>
                    </a:lnTo>
                    <a:cubicBezTo>
                      <a:pt x="2030" y="2842"/>
                      <a:pt x="2078" y="2863"/>
                      <a:pt x="2127" y="2866"/>
                    </a:cubicBezTo>
                    <a:lnTo>
                      <a:pt x="2132" y="2866"/>
                    </a:lnTo>
                    <a:cubicBezTo>
                      <a:pt x="2179" y="2866"/>
                      <a:pt x="2227" y="2845"/>
                      <a:pt x="2258" y="2810"/>
                    </a:cubicBezTo>
                    <a:lnTo>
                      <a:pt x="4414" y="276"/>
                    </a:lnTo>
                    <a:cubicBezTo>
                      <a:pt x="4473" y="204"/>
                      <a:pt x="4465" y="102"/>
                      <a:pt x="4395" y="42"/>
                    </a:cubicBezTo>
                    <a:cubicBezTo>
                      <a:pt x="4363" y="14"/>
                      <a:pt x="4324" y="1"/>
                      <a:pt x="42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37" name="Google Shape;1637;p42"/>
              <p:cNvSpPr/>
              <p:nvPr/>
            </p:nvSpPr>
            <p:spPr>
              <a:xfrm>
                <a:off x="5999754" y="3081640"/>
                <a:ext cx="80988" cy="59158"/>
              </a:xfrm>
              <a:custGeom>
                <a:avLst/>
                <a:gdLst/>
                <a:ahLst/>
                <a:cxnLst/>
                <a:rect l="l" t="t" r="r" b="b"/>
                <a:pathLst>
                  <a:path w="3057" h="2233" extrusionOk="0">
                    <a:moveTo>
                      <a:pt x="2870" y="1"/>
                    </a:moveTo>
                    <a:cubicBezTo>
                      <a:pt x="2837" y="1"/>
                      <a:pt x="2804" y="11"/>
                      <a:pt x="2775" y="31"/>
                    </a:cubicBezTo>
                    <a:lnTo>
                      <a:pt x="91" y="1932"/>
                    </a:lnTo>
                    <a:cubicBezTo>
                      <a:pt x="17" y="1984"/>
                      <a:pt x="0" y="2088"/>
                      <a:pt x="52" y="2163"/>
                    </a:cubicBezTo>
                    <a:cubicBezTo>
                      <a:pt x="83" y="2207"/>
                      <a:pt x="134" y="2232"/>
                      <a:pt x="186" y="2232"/>
                    </a:cubicBezTo>
                    <a:cubicBezTo>
                      <a:pt x="219" y="2232"/>
                      <a:pt x="252" y="2224"/>
                      <a:pt x="282" y="2201"/>
                    </a:cubicBezTo>
                    <a:lnTo>
                      <a:pt x="2966" y="301"/>
                    </a:lnTo>
                    <a:cubicBezTo>
                      <a:pt x="3040" y="249"/>
                      <a:pt x="3057" y="145"/>
                      <a:pt x="3005" y="70"/>
                    </a:cubicBezTo>
                    <a:cubicBezTo>
                      <a:pt x="2973" y="25"/>
                      <a:pt x="2922" y="1"/>
                      <a:pt x="28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38" name="Google Shape;1638;p42"/>
              <p:cNvSpPr/>
              <p:nvPr/>
            </p:nvSpPr>
            <p:spPr>
              <a:xfrm>
                <a:off x="5927505" y="3121884"/>
                <a:ext cx="79372" cy="115189"/>
              </a:xfrm>
              <a:custGeom>
                <a:avLst/>
                <a:gdLst/>
                <a:ahLst/>
                <a:cxnLst/>
                <a:rect l="l" t="t" r="r" b="b"/>
                <a:pathLst>
                  <a:path w="2996" h="4348" extrusionOk="0">
                    <a:moveTo>
                      <a:pt x="188" y="1"/>
                    </a:moveTo>
                    <a:cubicBezTo>
                      <a:pt x="157" y="1"/>
                      <a:pt x="125" y="9"/>
                      <a:pt x="97" y="27"/>
                    </a:cubicBezTo>
                    <a:cubicBezTo>
                      <a:pt x="20" y="80"/>
                      <a:pt x="0" y="181"/>
                      <a:pt x="50" y="258"/>
                    </a:cubicBezTo>
                    <a:lnTo>
                      <a:pt x="2669" y="4273"/>
                    </a:lnTo>
                    <a:cubicBezTo>
                      <a:pt x="2701" y="4321"/>
                      <a:pt x="2754" y="4348"/>
                      <a:pt x="2808" y="4348"/>
                    </a:cubicBezTo>
                    <a:cubicBezTo>
                      <a:pt x="2838" y="4348"/>
                      <a:pt x="2870" y="4339"/>
                      <a:pt x="2899" y="4321"/>
                    </a:cubicBezTo>
                    <a:cubicBezTo>
                      <a:pt x="2976" y="4272"/>
                      <a:pt x="2996" y="4167"/>
                      <a:pt x="2946" y="4091"/>
                    </a:cubicBezTo>
                    <a:lnTo>
                      <a:pt x="327" y="75"/>
                    </a:lnTo>
                    <a:cubicBezTo>
                      <a:pt x="295" y="27"/>
                      <a:pt x="242" y="1"/>
                      <a:pt x="1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39" name="Google Shape;1639;p42"/>
              <p:cNvSpPr/>
              <p:nvPr/>
            </p:nvSpPr>
            <p:spPr>
              <a:xfrm>
                <a:off x="5999833" y="2834321"/>
                <a:ext cx="45223" cy="42520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1605" extrusionOk="0">
                    <a:moveTo>
                      <a:pt x="1526" y="1"/>
                    </a:moveTo>
                    <a:cubicBezTo>
                      <a:pt x="1485" y="1"/>
                      <a:pt x="1444" y="16"/>
                      <a:pt x="1412" y="46"/>
                    </a:cubicBezTo>
                    <a:lnTo>
                      <a:pt x="70" y="1319"/>
                    </a:lnTo>
                    <a:cubicBezTo>
                      <a:pt x="2" y="1381"/>
                      <a:pt x="1" y="1487"/>
                      <a:pt x="63" y="1553"/>
                    </a:cubicBezTo>
                    <a:cubicBezTo>
                      <a:pt x="97" y="1588"/>
                      <a:pt x="140" y="1604"/>
                      <a:pt x="183" y="1604"/>
                    </a:cubicBezTo>
                    <a:cubicBezTo>
                      <a:pt x="224" y="1604"/>
                      <a:pt x="266" y="1591"/>
                      <a:pt x="297" y="1560"/>
                    </a:cubicBezTo>
                    <a:lnTo>
                      <a:pt x="1639" y="286"/>
                    </a:lnTo>
                    <a:cubicBezTo>
                      <a:pt x="1705" y="224"/>
                      <a:pt x="1707" y="118"/>
                      <a:pt x="1646" y="52"/>
                    </a:cubicBezTo>
                    <a:cubicBezTo>
                      <a:pt x="1613" y="18"/>
                      <a:pt x="1569" y="1"/>
                      <a:pt x="15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40" name="Google Shape;1640;p42"/>
            <p:cNvGrpSpPr/>
            <p:nvPr/>
          </p:nvGrpSpPr>
          <p:grpSpPr>
            <a:xfrm>
              <a:off x="340638" y="3325413"/>
              <a:ext cx="879325" cy="1861375"/>
              <a:chOff x="671350" y="3052275"/>
              <a:chExt cx="879325" cy="1861375"/>
            </a:xfrm>
          </p:grpSpPr>
          <p:sp>
            <p:nvSpPr>
              <p:cNvPr id="1641" name="Google Shape;1641;p42"/>
              <p:cNvSpPr/>
              <p:nvPr/>
            </p:nvSpPr>
            <p:spPr>
              <a:xfrm>
                <a:off x="1085950" y="3253275"/>
                <a:ext cx="50375" cy="84650"/>
              </a:xfrm>
              <a:custGeom>
                <a:avLst/>
                <a:gdLst/>
                <a:ahLst/>
                <a:cxnLst/>
                <a:rect l="l" t="t" r="r" b="b"/>
                <a:pathLst>
                  <a:path w="2015" h="3386" extrusionOk="0">
                    <a:moveTo>
                      <a:pt x="988" y="0"/>
                    </a:moveTo>
                    <a:cubicBezTo>
                      <a:pt x="444" y="0"/>
                      <a:pt x="1" y="442"/>
                      <a:pt x="1" y="987"/>
                    </a:cubicBezTo>
                    <a:lnTo>
                      <a:pt x="1" y="2396"/>
                    </a:lnTo>
                    <a:cubicBezTo>
                      <a:pt x="1" y="2942"/>
                      <a:pt x="442" y="3385"/>
                      <a:pt x="988" y="3385"/>
                    </a:cubicBezTo>
                    <a:lnTo>
                      <a:pt x="1027" y="3385"/>
                    </a:lnTo>
                    <a:cubicBezTo>
                      <a:pt x="1571" y="3385"/>
                      <a:pt x="2014" y="2944"/>
                      <a:pt x="2014" y="2396"/>
                    </a:cubicBezTo>
                    <a:lnTo>
                      <a:pt x="2014" y="987"/>
                    </a:lnTo>
                    <a:cubicBezTo>
                      <a:pt x="2014" y="442"/>
                      <a:pt x="1571" y="0"/>
                      <a:pt x="10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42" name="Google Shape;1642;p42"/>
              <p:cNvSpPr/>
              <p:nvPr/>
            </p:nvSpPr>
            <p:spPr>
              <a:xfrm>
                <a:off x="1081625" y="3249025"/>
                <a:ext cx="59025" cy="93175"/>
              </a:xfrm>
              <a:custGeom>
                <a:avLst/>
                <a:gdLst/>
                <a:ahLst/>
                <a:cxnLst/>
                <a:rect l="l" t="t" r="r" b="b"/>
                <a:pathLst>
                  <a:path w="2361" h="3727" extrusionOk="0">
                    <a:moveTo>
                      <a:pt x="1200" y="346"/>
                    </a:moveTo>
                    <a:cubicBezTo>
                      <a:pt x="1649" y="346"/>
                      <a:pt x="2014" y="710"/>
                      <a:pt x="2014" y="1157"/>
                    </a:cubicBezTo>
                    <a:lnTo>
                      <a:pt x="2014" y="2564"/>
                    </a:lnTo>
                    <a:cubicBezTo>
                      <a:pt x="2014" y="3013"/>
                      <a:pt x="1649" y="3378"/>
                      <a:pt x="1200" y="3378"/>
                    </a:cubicBezTo>
                    <a:lnTo>
                      <a:pt x="1161" y="3378"/>
                    </a:lnTo>
                    <a:cubicBezTo>
                      <a:pt x="713" y="3378"/>
                      <a:pt x="349" y="3013"/>
                      <a:pt x="349" y="2564"/>
                    </a:cubicBezTo>
                    <a:lnTo>
                      <a:pt x="349" y="1157"/>
                    </a:lnTo>
                    <a:cubicBezTo>
                      <a:pt x="349" y="710"/>
                      <a:pt x="713" y="346"/>
                      <a:pt x="1161" y="346"/>
                    </a:cubicBezTo>
                    <a:close/>
                    <a:moveTo>
                      <a:pt x="1161" y="1"/>
                    </a:moveTo>
                    <a:cubicBezTo>
                      <a:pt x="520" y="1"/>
                      <a:pt x="0" y="519"/>
                      <a:pt x="0" y="1159"/>
                    </a:cubicBezTo>
                    <a:lnTo>
                      <a:pt x="0" y="2566"/>
                    </a:lnTo>
                    <a:cubicBezTo>
                      <a:pt x="0" y="3204"/>
                      <a:pt x="520" y="3726"/>
                      <a:pt x="1161" y="3726"/>
                    </a:cubicBezTo>
                    <a:lnTo>
                      <a:pt x="1200" y="3726"/>
                    </a:lnTo>
                    <a:cubicBezTo>
                      <a:pt x="1840" y="3726"/>
                      <a:pt x="2360" y="3204"/>
                      <a:pt x="2360" y="2566"/>
                    </a:cubicBezTo>
                    <a:lnTo>
                      <a:pt x="2360" y="1159"/>
                    </a:lnTo>
                    <a:cubicBezTo>
                      <a:pt x="2360" y="519"/>
                      <a:pt x="1840" y="1"/>
                      <a:pt x="12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43" name="Google Shape;1643;p42"/>
              <p:cNvSpPr/>
              <p:nvPr/>
            </p:nvSpPr>
            <p:spPr>
              <a:xfrm>
                <a:off x="1111125" y="3056650"/>
                <a:ext cx="25" cy="196650"/>
              </a:xfrm>
              <a:custGeom>
                <a:avLst/>
                <a:gdLst/>
                <a:ahLst/>
                <a:cxnLst/>
                <a:rect l="l" t="t" r="r" b="b"/>
                <a:pathLst>
                  <a:path w="1" h="7866" extrusionOk="0">
                    <a:moveTo>
                      <a:pt x="0" y="1"/>
                    </a:moveTo>
                    <a:lnTo>
                      <a:pt x="0" y="7865"/>
                    </a:lnTo>
                  </a:path>
                </a:pathLst>
              </a:custGeom>
              <a:solidFill>
                <a:srgbClr val="F4E9E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44" name="Google Shape;1644;p42"/>
              <p:cNvSpPr/>
              <p:nvPr/>
            </p:nvSpPr>
            <p:spPr>
              <a:xfrm>
                <a:off x="1106750" y="3052275"/>
                <a:ext cx="8775" cy="205400"/>
              </a:xfrm>
              <a:custGeom>
                <a:avLst/>
                <a:gdLst/>
                <a:ahLst/>
                <a:cxnLst/>
                <a:rect l="l" t="t" r="r" b="b"/>
                <a:pathLst>
                  <a:path w="351" h="8216" extrusionOk="0">
                    <a:moveTo>
                      <a:pt x="175" y="0"/>
                    </a:moveTo>
                    <a:cubicBezTo>
                      <a:pt x="79" y="0"/>
                      <a:pt x="0" y="79"/>
                      <a:pt x="0" y="176"/>
                    </a:cubicBezTo>
                    <a:lnTo>
                      <a:pt x="0" y="8040"/>
                    </a:lnTo>
                    <a:cubicBezTo>
                      <a:pt x="0" y="8137"/>
                      <a:pt x="79" y="8216"/>
                      <a:pt x="175" y="8216"/>
                    </a:cubicBezTo>
                    <a:cubicBezTo>
                      <a:pt x="272" y="8216"/>
                      <a:pt x="351" y="8137"/>
                      <a:pt x="351" y="8040"/>
                    </a:cubicBezTo>
                    <a:lnTo>
                      <a:pt x="351" y="176"/>
                    </a:lnTo>
                    <a:cubicBezTo>
                      <a:pt x="351" y="79"/>
                      <a:pt x="272" y="0"/>
                      <a:pt x="1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45" name="Google Shape;1645;p42"/>
              <p:cNvSpPr/>
              <p:nvPr/>
            </p:nvSpPr>
            <p:spPr>
              <a:xfrm>
                <a:off x="1076600" y="3299525"/>
                <a:ext cx="68825" cy="219650"/>
              </a:xfrm>
              <a:custGeom>
                <a:avLst/>
                <a:gdLst/>
                <a:ahLst/>
                <a:cxnLst/>
                <a:rect l="l" t="t" r="r" b="b"/>
                <a:pathLst>
                  <a:path w="2753" h="8786" extrusionOk="0">
                    <a:moveTo>
                      <a:pt x="0" y="0"/>
                    </a:moveTo>
                    <a:lnTo>
                      <a:pt x="0" y="8785"/>
                    </a:lnTo>
                    <a:lnTo>
                      <a:pt x="2753" y="8785"/>
                    </a:lnTo>
                    <a:lnTo>
                      <a:pt x="275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46" name="Google Shape;1646;p42"/>
              <p:cNvSpPr/>
              <p:nvPr/>
            </p:nvSpPr>
            <p:spPr>
              <a:xfrm>
                <a:off x="1072200" y="3295125"/>
                <a:ext cx="77550" cy="228375"/>
              </a:xfrm>
              <a:custGeom>
                <a:avLst/>
                <a:gdLst/>
                <a:ahLst/>
                <a:cxnLst/>
                <a:rect l="l" t="t" r="r" b="b"/>
                <a:pathLst>
                  <a:path w="3102" h="9135" extrusionOk="0">
                    <a:moveTo>
                      <a:pt x="2757" y="350"/>
                    </a:moveTo>
                    <a:lnTo>
                      <a:pt x="2757" y="8788"/>
                    </a:lnTo>
                    <a:lnTo>
                      <a:pt x="352" y="8788"/>
                    </a:lnTo>
                    <a:lnTo>
                      <a:pt x="352" y="350"/>
                    </a:lnTo>
                    <a:close/>
                    <a:moveTo>
                      <a:pt x="1" y="1"/>
                    </a:moveTo>
                    <a:lnTo>
                      <a:pt x="1" y="9134"/>
                    </a:lnTo>
                    <a:lnTo>
                      <a:pt x="3102" y="9134"/>
                    </a:lnTo>
                    <a:lnTo>
                      <a:pt x="31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47" name="Google Shape;1647;p42"/>
              <p:cNvSpPr/>
              <p:nvPr/>
            </p:nvSpPr>
            <p:spPr>
              <a:xfrm>
                <a:off x="1051025" y="3431675"/>
                <a:ext cx="116800" cy="34650"/>
              </a:xfrm>
              <a:custGeom>
                <a:avLst/>
                <a:gdLst/>
                <a:ahLst/>
                <a:cxnLst/>
                <a:rect l="l" t="t" r="r" b="b"/>
                <a:pathLst>
                  <a:path w="4672" h="1386" extrusionOk="0">
                    <a:moveTo>
                      <a:pt x="1" y="0"/>
                    </a:moveTo>
                    <a:lnTo>
                      <a:pt x="1" y="1385"/>
                    </a:lnTo>
                    <a:lnTo>
                      <a:pt x="4672" y="1385"/>
                    </a:lnTo>
                    <a:lnTo>
                      <a:pt x="467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48" name="Google Shape;1648;p42"/>
              <p:cNvSpPr/>
              <p:nvPr/>
            </p:nvSpPr>
            <p:spPr>
              <a:xfrm>
                <a:off x="1046650" y="3427225"/>
                <a:ext cx="125575" cy="43475"/>
              </a:xfrm>
              <a:custGeom>
                <a:avLst/>
                <a:gdLst/>
                <a:ahLst/>
                <a:cxnLst/>
                <a:rect l="l" t="t" r="r" b="b"/>
                <a:pathLst>
                  <a:path w="5023" h="1739" extrusionOk="0">
                    <a:moveTo>
                      <a:pt x="4676" y="353"/>
                    </a:moveTo>
                    <a:lnTo>
                      <a:pt x="4676" y="1392"/>
                    </a:lnTo>
                    <a:lnTo>
                      <a:pt x="351" y="1392"/>
                    </a:lnTo>
                    <a:lnTo>
                      <a:pt x="351" y="353"/>
                    </a:lnTo>
                    <a:close/>
                    <a:moveTo>
                      <a:pt x="176" y="1"/>
                    </a:moveTo>
                    <a:cubicBezTo>
                      <a:pt x="79" y="1"/>
                      <a:pt x="0" y="80"/>
                      <a:pt x="0" y="176"/>
                    </a:cubicBezTo>
                    <a:lnTo>
                      <a:pt x="0" y="1563"/>
                    </a:lnTo>
                    <a:cubicBezTo>
                      <a:pt x="0" y="1660"/>
                      <a:pt x="79" y="1738"/>
                      <a:pt x="176" y="1738"/>
                    </a:cubicBezTo>
                    <a:lnTo>
                      <a:pt x="4847" y="1738"/>
                    </a:lnTo>
                    <a:cubicBezTo>
                      <a:pt x="4944" y="1738"/>
                      <a:pt x="5022" y="1660"/>
                      <a:pt x="5022" y="1563"/>
                    </a:cubicBezTo>
                    <a:lnTo>
                      <a:pt x="5022" y="176"/>
                    </a:lnTo>
                    <a:cubicBezTo>
                      <a:pt x="5022" y="80"/>
                      <a:pt x="4944" y="1"/>
                      <a:pt x="48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49" name="Google Shape;1649;p42"/>
              <p:cNvSpPr/>
              <p:nvPr/>
            </p:nvSpPr>
            <p:spPr>
              <a:xfrm>
                <a:off x="1020300" y="3466300"/>
                <a:ext cx="178325" cy="52925"/>
              </a:xfrm>
              <a:custGeom>
                <a:avLst/>
                <a:gdLst/>
                <a:ahLst/>
                <a:cxnLst/>
                <a:rect l="l" t="t" r="r" b="b"/>
                <a:pathLst>
                  <a:path w="7133" h="2117" extrusionOk="0">
                    <a:moveTo>
                      <a:pt x="0" y="0"/>
                    </a:moveTo>
                    <a:lnTo>
                      <a:pt x="0" y="2116"/>
                    </a:lnTo>
                    <a:lnTo>
                      <a:pt x="7132" y="2116"/>
                    </a:lnTo>
                    <a:lnTo>
                      <a:pt x="713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50" name="Google Shape;1650;p42"/>
              <p:cNvSpPr/>
              <p:nvPr/>
            </p:nvSpPr>
            <p:spPr>
              <a:xfrm>
                <a:off x="1015875" y="3461850"/>
                <a:ext cx="187075" cy="61650"/>
              </a:xfrm>
              <a:custGeom>
                <a:avLst/>
                <a:gdLst/>
                <a:ahLst/>
                <a:cxnLst/>
                <a:rect l="l" t="t" r="r" b="b"/>
                <a:pathLst>
                  <a:path w="7483" h="2466" extrusionOk="0">
                    <a:moveTo>
                      <a:pt x="7136" y="353"/>
                    </a:moveTo>
                    <a:lnTo>
                      <a:pt x="7136" y="2119"/>
                    </a:lnTo>
                    <a:lnTo>
                      <a:pt x="353" y="2119"/>
                    </a:lnTo>
                    <a:lnTo>
                      <a:pt x="353" y="353"/>
                    </a:lnTo>
                    <a:close/>
                    <a:moveTo>
                      <a:pt x="175" y="1"/>
                    </a:moveTo>
                    <a:cubicBezTo>
                      <a:pt x="79" y="1"/>
                      <a:pt x="0" y="80"/>
                      <a:pt x="0" y="176"/>
                    </a:cubicBezTo>
                    <a:lnTo>
                      <a:pt x="0" y="2290"/>
                    </a:lnTo>
                    <a:cubicBezTo>
                      <a:pt x="0" y="2387"/>
                      <a:pt x="79" y="2465"/>
                      <a:pt x="175" y="2465"/>
                    </a:cubicBezTo>
                    <a:lnTo>
                      <a:pt x="7307" y="2465"/>
                    </a:lnTo>
                    <a:cubicBezTo>
                      <a:pt x="7404" y="2465"/>
                      <a:pt x="7483" y="2389"/>
                      <a:pt x="7483" y="2290"/>
                    </a:cubicBezTo>
                    <a:lnTo>
                      <a:pt x="7483" y="176"/>
                    </a:lnTo>
                    <a:cubicBezTo>
                      <a:pt x="7483" y="80"/>
                      <a:pt x="7404" y="1"/>
                      <a:pt x="73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51" name="Google Shape;1651;p42"/>
              <p:cNvSpPr/>
              <p:nvPr/>
            </p:nvSpPr>
            <p:spPr>
              <a:xfrm>
                <a:off x="998875" y="3519200"/>
                <a:ext cx="222650" cy="54675"/>
              </a:xfrm>
              <a:custGeom>
                <a:avLst/>
                <a:gdLst/>
                <a:ahLst/>
                <a:cxnLst/>
                <a:rect l="l" t="t" r="r" b="b"/>
                <a:pathLst>
                  <a:path w="8906" h="2187" extrusionOk="0">
                    <a:moveTo>
                      <a:pt x="0" y="0"/>
                    </a:moveTo>
                    <a:lnTo>
                      <a:pt x="0" y="2187"/>
                    </a:lnTo>
                    <a:lnTo>
                      <a:pt x="8905" y="2187"/>
                    </a:lnTo>
                    <a:lnTo>
                      <a:pt x="89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52" name="Google Shape;1652;p42"/>
              <p:cNvSpPr/>
              <p:nvPr/>
            </p:nvSpPr>
            <p:spPr>
              <a:xfrm>
                <a:off x="994550" y="3514850"/>
                <a:ext cx="231350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9254" h="2537" extrusionOk="0">
                    <a:moveTo>
                      <a:pt x="8907" y="345"/>
                    </a:moveTo>
                    <a:lnTo>
                      <a:pt x="8907" y="2186"/>
                    </a:lnTo>
                    <a:lnTo>
                      <a:pt x="349" y="2186"/>
                    </a:lnTo>
                    <a:lnTo>
                      <a:pt x="349" y="345"/>
                    </a:lnTo>
                    <a:close/>
                    <a:moveTo>
                      <a:pt x="0" y="1"/>
                    </a:moveTo>
                    <a:lnTo>
                      <a:pt x="0" y="2536"/>
                    </a:lnTo>
                    <a:lnTo>
                      <a:pt x="9254" y="2536"/>
                    </a:lnTo>
                    <a:lnTo>
                      <a:pt x="92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53" name="Google Shape;1653;p42"/>
              <p:cNvSpPr/>
              <p:nvPr/>
            </p:nvSpPr>
            <p:spPr>
              <a:xfrm>
                <a:off x="953025" y="3573850"/>
                <a:ext cx="320700" cy="54700"/>
              </a:xfrm>
              <a:custGeom>
                <a:avLst/>
                <a:gdLst/>
                <a:ahLst/>
                <a:cxnLst/>
                <a:rect l="l" t="t" r="r" b="b"/>
                <a:pathLst>
                  <a:path w="12828" h="2188" extrusionOk="0">
                    <a:moveTo>
                      <a:pt x="0" y="1"/>
                    </a:moveTo>
                    <a:lnTo>
                      <a:pt x="0" y="2188"/>
                    </a:lnTo>
                    <a:lnTo>
                      <a:pt x="12828" y="2188"/>
                    </a:lnTo>
                    <a:lnTo>
                      <a:pt x="128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54" name="Google Shape;1654;p42"/>
              <p:cNvSpPr/>
              <p:nvPr/>
            </p:nvSpPr>
            <p:spPr>
              <a:xfrm>
                <a:off x="948575" y="3569475"/>
                <a:ext cx="329500" cy="63475"/>
              </a:xfrm>
              <a:custGeom>
                <a:avLst/>
                <a:gdLst/>
                <a:ahLst/>
                <a:cxnLst/>
                <a:rect l="l" t="t" r="r" b="b"/>
                <a:pathLst>
                  <a:path w="13180" h="2539" extrusionOk="0">
                    <a:moveTo>
                      <a:pt x="12832" y="347"/>
                    </a:moveTo>
                    <a:lnTo>
                      <a:pt x="12832" y="2187"/>
                    </a:lnTo>
                    <a:lnTo>
                      <a:pt x="352" y="2187"/>
                    </a:lnTo>
                    <a:lnTo>
                      <a:pt x="352" y="347"/>
                    </a:lnTo>
                    <a:close/>
                    <a:moveTo>
                      <a:pt x="176" y="1"/>
                    </a:moveTo>
                    <a:cubicBezTo>
                      <a:pt x="80" y="1"/>
                      <a:pt x="1" y="79"/>
                      <a:pt x="1" y="176"/>
                    </a:cubicBezTo>
                    <a:lnTo>
                      <a:pt x="1" y="2363"/>
                    </a:lnTo>
                    <a:cubicBezTo>
                      <a:pt x="1" y="2459"/>
                      <a:pt x="80" y="2538"/>
                      <a:pt x="176" y="2538"/>
                    </a:cubicBezTo>
                    <a:lnTo>
                      <a:pt x="13004" y="2538"/>
                    </a:lnTo>
                    <a:cubicBezTo>
                      <a:pt x="13100" y="2538"/>
                      <a:pt x="13179" y="2459"/>
                      <a:pt x="13179" y="2363"/>
                    </a:cubicBezTo>
                    <a:lnTo>
                      <a:pt x="13179" y="176"/>
                    </a:lnTo>
                    <a:cubicBezTo>
                      <a:pt x="13179" y="79"/>
                      <a:pt x="13100" y="1"/>
                      <a:pt x="130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55" name="Google Shape;1655;p42"/>
              <p:cNvSpPr/>
              <p:nvPr/>
            </p:nvSpPr>
            <p:spPr>
              <a:xfrm>
                <a:off x="901900" y="3621675"/>
                <a:ext cx="416150" cy="1263775"/>
              </a:xfrm>
              <a:custGeom>
                <a:avLst/>
                <a:gdLst/>
                <a:ahLst/>
                <a:cxnLst/>
                <a:rect l="l" t="t" r="r" b="b"/>
                <a:pathLst>
                  <a:path w="16646" h="50551" extrusionOk="0">
                    <a:moveTo>
                      <a:pt x="0" y="1"/>
                    </a:moveTo>
                    <a:lnTo>
                      <a:pt x="0" y="50550"/>
                    </a:lnTo>
                    <a:lnTo>
                      <a:pt x="16646" y="50550"/>
                    </a:lnTo>
                    <a:lnTo>
                      <a:pt x="166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56" name="Google Shape;1656;p42"/>
              <p:cNvSpPr/>
              <p:nvPr/>
            </p:nvSpPr>
            <p:spPr>
              <a:xfrm>
                <a:off x="897550" y="3617300"/>
                <a:ext cx="424850" cy="1272475"/>
              </a:xfrm>
              <a:custGeom>
                <a:avLst/>
                <a:gdLst/>
                <a:ahLst/>
                <a:cxnLst/>
                <a:rect l="l" t="t" r="r" b="b"/>
                <a:pathLst>
                  <a:path w="16994" h="50899" extrusionOk="0">
                    <a:moveTo>
                      <a:pt x="16646" y="351"/>
                    </a:moveTo>
                    <a:lnTo>
                      <a:pt x="16646" y="50552"/>
                    </a:lnTo>
                    <a:lnTo>
                      <a:pt x="350" y="50552"/>
                    </a:lnTo>
                    <a:lnTo>
                      <a:pt x="350" y="351"/>
                    </a:lnTo>
                    <a:close/>
                    <a:moveTo>
                      <a:pt x="1" y="0"/>
                    </a:moveTo>
                    <a:lnTo>
                      <a:pt x="1" y="50898"/>
                    </a:lnTo>
                    <a:lnTo>
                      <a:pt x="16993" y="50898"/>
                    </a:lnTo>
                    <a:lnTo>
                      <a:pt x="169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57" name="Google Shape;1657;p42"/>
              <p:cNvSpPr/>
              <p:nvPr/>
            </p:nvSpPr>
            <p:spPr>
              <a:xfrm>
                <a:off x="901900" y="3732450"/>
                <a:ext cx="118425" cy="1153050"/>
              </a:xfrm>
              <a:custGeom>
                <a:avLst/>
                <a:gdLst/>
                <a:ahLst/>
                <a:cxnLst/>
                <a:rect l="l" t="t" r="r" b="b"/>
                <a:pathLst>
                  <a:path w="4737" h="46122" extrusionOk="0">
                    <a:moveTo>
                      <a:pt x="0" y="1"/>
                    </a:moveTo>
                    <a:lnTo>
                      <a:pt x="0" y="46121"/>
                    </a:lnTo>
                    <a:lnTo>
                      <a:pt x="4736" y="46121"/>
                    </a:lnTo>
                    <a:lnTo>
                      <a:pt x="473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58" name="Google Shape;1658;p42"/>
              <p:cNvSpPr/>
              <p:nvPr/>
            </p:nvSpPr>
            <p:spPr>
              <a:xfrm>
                <a:off x="897550" y="3728075"/>
                <a:ext cx="127150" cy="1161700"/>
              </a:xfrm>
              <a:custGeom>
                <a:avLst/>
                <a:gdLst/>
                <a:ahLst/>
                <a:cxnLst/>
                <a:rect l="l" t="t" r="r" b="b"/>
                <a:pathLst>
                  <a:path w="5086" h="46468" extrusionOk="0">
                    <a:moveTo>
                      <a:pt x="4737" y="347"/>
                    </a:moveTo>
                    <a:lnTo>
                      <a:pt x="4737" y="46121"/>
                    </a:lnTo>
                    <a:lnTo>
                      <a:pt x="348" y="46121"/>
                    </a:lnTo>
                    <a:lnTo>
                      <a:pt x="348" y="347"/>
                    </a:lnTo>
                    <a:close/>
                    <a:moveTo>
                      <a:pt x="176" y="0"/>
                    </a:moveTo>
                    <a:cubicBezTo>
                      <a:pt x="80" y="0"/>
                      <a:pt x="1" y="79"/>
                      <a:pt x="1" y="176"/>
                    </a:cubicBezTo>
                    <a:lnTo>
                      <a:pt x="1" y="46294"/>
                    </a:lnTo>
                    <a:cubicBezTo>
                      <a:pt x="1" y="46389"/>
                      <a:pt x="80" y="46467"/>
                      <a:pt x="176" y="46467"/>
                    </a:cubicBezTo>
                    <a:lnTo>
                      <a:pt x="4910" y="46467"/>
                    </a:lnTo>
                    <a:cubicBezTo>
                      <a:pt x="5007" y="46467"/>
                      <a:pt x="5084" y="46389"/>
                      <a:pt x="5086" y="46296"/>
                    </a:cubicBezTo>
                    <a:lnTo>
                      <a:pt x="5086" y="176"/>
                    </a:lnTo>
                    <a:cubicBezTo>
                      <a:pt x="5086" y="79"/>
                      <a:pt x="5007" y="0"/>
                      <a:pt x="49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59" name="Google Shape;1659;p42"/>
              <p:cNvSpPr/>
              <p:nvPr/>
            </p:nvSpPr>
            <p:spPr>
              <a:xfrm>
                <a:off x="836725" y="3889175"/>
                <a:ext cx="183600" cy="996325"/>
              </a:xfrm>
              <a:custGeom>
                <a:avLst/>
                <a:gdLst/>
                <a:ahLst/>
                <a:cxnLst/>
                <a:rect l="l" t="t" r="r" b="b"/>
                <a:pathLst>
                  <a:path w="7344" h="39853" extrusionOk="0">
                    <a:moveTo>
                      <a:pt x="1" y="1"/>
                    </a:moveTo>
                    <a:lnTo>
                      <a:pt x="1" y="39852"/>
                    </a:lnTo>
                    <a:lnTo>
                      <a:pt x="7343" y="39852"/>
                    </a:lnTo>
                    <a:lnTo>
                      <a:pt x="734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60" name="Google Shape;1660;p42"/>
              <p:cNvSpPr/>
              <p:nvPr/>
            </p:nvSpPr>
            <p:spPr>
              <a:xfrm>
                <a:off x="832350" y="3884850"/>
                <a:ext cx="192350" cy="1004925"/>
              </a:xfrm>
              <a:custGeom>
                <a:avLst/>
                <a:gdLst/>
                <a:ahLst/>
                <a:cxnLst/>
                <a:rect l="l" t="t" r="r" b="b"/>
                <a:pathLst>
                  <a:path w="7694" h="40197" extrusionOk="0">
                    <a:moveTo>
                      <a:pt x="7347" y="347"/>
                    </a:moveTo>
                    <a:lnTo>
                      <a:pt x="7347" y="39850"/>
                    </a:lnTo>
                    <a:lnTo>
                      <a:pt x="351" y="39850"/>
                    </a:lnTo>
                    <a:lnTo>
                      <a:pt x="351" y="347"/>
                    </a:lnTo>
                    <a:close/>
                    <a:moveTo>
                      <a:pt x="176" y="0"/>
                    </a:moveTo>
                    <a:cubicBezTo>
                      <a:pt x="79" y="0"/>
                      <a:pt x="0" y="79"/>
                      <a:pt x="0" y="174"/>
                    </a:cubicBezTo>
                    <a:lnTo>
                      <a:pt x="0" y="40023"/>
                    </a:lnTo>
                    <a:cubicBezTo>
                      <a:pt x="0" y="40118"/>
                      <a:pt x="79" y="40196"/>
                      <a:pt x="176" y="40196"/>
                    </a:cubicBezTo>
                    <a:lnTo>
                      <a:pt x="7518" y="40196"/>
                    </a:lnTo>
                    <a:cubicBezTo>
                      <a:pt x="7615" y="40196"/>
                      <a:pt x="7692" y="40118"/>
                      <a:pt x="7694" y="40025"/>
                    </a:cubicBezTo>
                    <a:lnTo>
                      <a:pt x="7694" y="174"/>
                    </a:lnTo>
                    <a:cubicBezTo>
                      <a:pt x="7694" y="79"/>
                      <a:pt x="7615" y="0"/>
                      <a:pt x="75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61" name="Google Shape;1661;p42"/>
              <p:cNvSpPr/>
              <p:nvPr/>
            </p:nvSpPr>
            <p:spPr>
              <a:xfrm>
                <a:off x="776250" y="4126075"/>
                <a:ext cx="244075" cy="759325"/>
              </a:xfrm>
              <a:custGeom>
                <a:avLst/>
                <a:gdLst/>
                <a:ahLst/>
                <a:cxnLst/>
                <a:rect l="l" t="t" r="r" b="b"/>
                <a:pathLst>
                  <a:path w="9763" h="30373" extrusionOk="0">
                    <a:moveTo>
                      <a:pt x="1" y="1"/>
                    </a:moveTo>
                    <a:lnTo>
                      <a:pt x="1" y="30372"/>
                    </a:lnTo>
                    <a:lnTo>
                      <a:pt x="9762" y="30372"/>
                    </a:lnTo>
                    <a:lnTo>
                      <a:pt x="976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62" name="Google Shape;1662;p42"/>
              <p:cNvSpPr/>
              <p:nvPr/>
            </p:nvSpPr>
            <p:spPr>
              <a:xfrm>
                <a:off x="771925" y="4121750"/>
                <a:ext cx="252775" cy="768025"/>
              </a:xfrm>
              <a:custGeom>
                <a:avLst/>
                <a:gdLst/>
                <a:ahLst/>
                <a:cxnLst/>
                <a:rect l="l" t="t" r="r" b="b"/>
                <a:pathLst>
                  <a:path w="10111" h="30721" extrusionOk="0">
                    <a:moveTo>
                      <a:pt x="9762" y="349"/>
                    </a:moveTo>
                    <a:lnTo>
                      <a:pt x="9762" y="30374"/>
                    </a:lnTo>
                    <a:lnTo>
                      <a:pt x="347" y="30374"/>
                    </a:lnTo>
                    <a:lnTo>
                      <a:pt x="347" y="349"/>
                    </a:lnTo>
                    <a:close/>
                    <a:moveTo>
                      <a:pt x="174" y="0"/>
                    </a:moveTo>
                    <a:cubicBezTo>
                      <a:pt x="79" y="0"/>
                      <a:pt x="0" y="79"/>
                      <a:pt x="0" y="174"/>
                    </a:cubicBezTo>
                    <a:lnTo>
                      <a:pt x="0" y="30547"/>
                    </a:lnTo>
                    <a:cubicBezTo>
                      <a:pt x="0" y="30642"/>
                      <a:pt x="79" y="30720"/>
                      <a:pt x="174" y="30720"/>
                    </a:cubicBezTo>
                    <a:lnTo>
                      <a:pt x="9935" y="30720"/>
                    </a:lnTo>
                    <a:cubicBezTo>
                      <a:pt x="10032" y="30720"/>
                      <a:pt x="10109" y="30642"/>
                      <a:pt x="10111" y="30547"/>
                    </a:cubicBezTo>
                    <a:lnTo>
                      <a:pt x="10111" y="174"/>
                    </a:lnTo>
                    <a:cubicBezTo>
                      <a:pt x="10111" y="79"/>
                      <a:pt x="10032" y="0"/>
                      <a:pt x="9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63" name="Google Shape;1663;p42"/>
              <p:cNvSpPr/>
              <p:nvPr/>
            </p:nvSpPr>
            <p:spPr>
              <a:xfrm>
                <a:off x="1109450" y="3732450"/>
                <a:ext cx="25" cy="1144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9" extrusionOk="0">
                    <a:moveTo>
                      <a:pt x="0" y="1"/>
                    </a:moveTo>
                    <a:lnTo>
                      <a:pt x="0" y="45788"/>
                    </a:lnTo>
                  </a:path>
                </a:pathLst>
              </a:custGeom>
              <a:solidFill>
                <a:srgbClr val="F4E9E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64" name="Google Shape;1664;p42"/>
              <p:cNvSpPr/>
              <p:nvPr/>
            </p:nvSpPr>
            <p:spPr>
              <a:xfrm>
                <a:off x="1105125" y="3728075"/>
                <a:ext cx="8725" cy="1153425"/>
              </a:xfrm>
              <a:custGeom>
                <a:avLst/>
                <a:gdLst/>
                <a:ahLst/>
                <a:cxnLst/>
                <a:rect l="l" t="t" r="r" b="b"/>
                <a:pathLst>
                  <a:path w="349" h="46137" extrusionOk="0">
                    <a:moveTo>
                      <a:pt x="173" y="0"/>
                    </a:moveTo>
                    <a:cubicBezTo>
                      <a:pt x="79" y="0"/>
                      <a:pt x="0" y="79"/>
                      <a:pt x="0" y="176"/>
                    </a:cubicBezTo>
                    <a:lnTo>
                      <a:pt x="0" y="45961"/>
                    </a:lnTo>
                    <a:cubicBezTo>
                      <a:pt x="0" y="46058"/>
                      <a:pt x="79" y="46136"/>
                      <a:pt x="173" y="46136"/>
                    </a:cubicBezTo>
                    <a:cubicBezTo>
                      <a:pt x="270" y="46136"/>
                      <a:pt x="347" y="46060"/>
                      <a:pt x="349" y="45963"/>
                    </a:cubicBezTo>
                    <a:lnTo>
                      <a:pt x="349" y="176"/>
                    </a:lnTo>
                    <a:cubicBezTo>
                      <a:pt x="349" y="79"/>
                      <a:pt x="270" y="0"/>
                      <a:pt x="1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65" name="Google Shape;1665;p42"/>
              <p:cNvSpPr/>
              <p:nvPr/>
            </p:nvSpPr>
            <p:spPr>
              <a:xfrm>
                <a:off x="1076600" y="3732450"/>
                <a:ext cx="25" cy="1144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9" extrusionOk="0">
                    <a:moveTo>
                      <a:pt x="0" y="1"/>
                    </a:moveTo>
                    <a:lnTo>
                      <a:pt x="0" y="45788"/>
                    </a:lnTo>
                  </a:path>
                </a:pathLst>
              </a:custGeom>
              <a:solidFill>
                <a:srgbClr val="F4E9E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66" name="Google Shape;1666;p42"/>
              <p:cNvSpPr/>
              <p:nvPr/>
            </p:nvSpPr>
            <p:spPr>
              <a:xfrm>
                <a:off x="1072200" y="3728075"/>
                <a:ext cx="8800" cy="1153425"/>
              </a:xfrm>
              <a:custGeom>
                <a:avLst/>
                <a:gdLst/>
                <a:ahLst/>
                <a:cxnLst/>
                <a:rect l="l" t="t" r="r" b="b"/>
                <a:pathLst>
                  <a:path w="352" h="46137" extrusionOk="0">
                    <a:moveTo>
                      <a:pt x="176" y="0"/>
                    </a:moveTo>
                    <a:cubicBezTo>
                      <a:pt x="80" y="0"/>
                      <a:pt x="1" y="79"/>
                      <a:pt x="1" y="176"/>
                    </a:cubicBezTo>
                    <a:lnTo>
                      <a:pt x="1" y="45961"/>
                    </a:lnTo>
                    <a:cubicBezTo>
                      <a:pt x="1" y="46058"/>
                      <a:pt x="80" y="46136"/>
                      <a:pt x="176" y="46136"/>
                    </a:cubicBezTo>
                    <a:cubicBezTo>
                      <a:pt x="273" y="46136"/>
                      <a:pt x="352" y="46060"/>
                      <a:pt x="352" y="45963"/>
                    </a:cubicBezTo>
                    <a:lnTo>
                      <a:pt x="352" y="176"/>
                    </a:lnTo>
                    <a:cubicBezTo>
                      <a:pt x="352" y="79"/>
                      <a:pt x="273" y="0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67" name="Google Shape;1667;p42"/>
              <p:cNvSpPr/>
              <p:nvPr/>
            </p:nvSpPr>
            <p:spPr>
              <a:xfrm>
                <a:off x="1145150" y="3732450"/>
                <a:ext cx="25" cy="1144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9" extrusionOk="0">
                    <a:moveTo>
                      <a:pt x="1" y="1"/>
                    </a:moveTo>
                    <a:lnTo>
                      <a:pt x="1" y="45788"/>
                    </a:lnTo>
                  </a:path>
                </a:pathLst>
              </a:custGeom>
              <a:solidFill>
                <a:srgbClr val="F4E9E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68" name="Google Shape;1668;p42"/>
              <p:cNvSpPr/>
              <p:nvPr/>
            </p:nvSpPr>
            <p:spPr>
              <a:xfrm>
                <a:off x="1140825" y="3728075"/>
                <a:ext cx="8750" cy="1153425"/>
              </a:xfrm>
              <a:custGeom>
                <a:avLst/>
                <a:gdLst/>
                <a:ahLst/>
                <a:cxnLst/>
                <a:rect l="l" t="t" r="r" b="b"/>
                <a:pathLst>
                  <a:path w="350" h="46137" extrusionOk="0">
                    <a:moveTo>
                      <a:pt x="174" y="0"/>
                    </a:moveTo>
                    <a:cubicBezTo>
                      <a:pt x="79" y="0"/>
                      <a:pt x="0" y="79"/>
                      <a:pt x="0" y="176"/>
                    </a:cubicBezTo>
                    <a:lnTo>
                      <a:pt x="0" y="45961"/>
                    </a:lnTo>
                    <a:cubicBezTo>
                      <a:pt x="0" y="46058"/>
                      <a:pt x="79" y="46136"/>
                      <a:pt x="174" y="46136"/>
                    </a:cubicBezTo>
                    <a:cubicBezTo>
                      <a:pt x="270" y="46136"/>
                      <a:pt x="347" y="46060"/>
                      <a:pt x="349" y="45963"/>
                    </a:cubicBezTo>
                    <a:lnTo>
                      <a:pt x="349" y="176"/>
                    </a:lnTo>
                    <a:cubicBezTo>
                      <a:pt x="349" y="79"/>
                      <a:pt x="270" y="0"/>
                      <a:pt x="1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69" name="Google Shape;1669;p42"/>
              <p:cNvSpPr/>
              <p:nvPr/>
            </p:nvSpPr>
            <p:spPr>
              <a:xfrm>
                <a:off x="936825" y="3774325"/>
                <a:ext cx="40750" cy="114825"/>
              </a:xfrm>
              <a:custGeom>
                <a:avLst/>
                <a:gdLst/>
                <a:ahLst/>
                <a:cxnLst/>
                <a:rect l="l" t="t" r="r" b="b"/>
                <a:pathLst>
                  <a:path w="1630" h="4593" extrusionOk="0">
                    <a:moveTo>
                      <a:pt x="0" y="0"/>
                    </a:moveTo>
                    <a:lnTo>
                      <a:pt x="0" y="4593"/>
                    </a:lnTo>
                    <a:lnTo>
                      <a:pt x="1629" y="4593"/>
                    </a:lnTo>
                    <a:lnTo>
                      <a:pt x="16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70" name="Google Shape;1670;p42"/>
              <p:cNvSpPr/>
              <p:nvPr/>
            </p:nvSpPr>
            <p:spPr>
              <a:xfrm>
                <a:off x="932475" y="3769975"/>
                <a:ext cx="49375" cy="123550"/>
              </a:xfrm>
              <a:custGeom>
                <a:avLst/>
                <a:gdLst/>
                <a:ahLst/>
                <a:cxnLst/>
                <a:rect l="l" t="t" r="r" b="b"/>
                <a:pathLst>
                  <a:path w="1975" h="4942" extrusionOk="0">
                    <a:moveTo>
                      <a:pt x="1628" y="350"/>
                    </a:moveTo>
                    <a:lnTo>
                      <a:pt x="1628" y="4595"/>
                    </a:lnTo>
                    <a:lnTo>
                      <a:pt x="349" y="4595"/>
                    </a:lnTo>
                    <a:lnTo>
                      <a:pt x="349" y="350"/>
                    </a:lnTo>
                    <a:close/>
                    <a:moveTo>
                      <a:pt x="1" y="1"/>
                    </a:moveTo>
                    <a:lnTo>
                      <a:pt x="1" y="4942"/>
                    </a:lnTo>
                    <a:lnTo>
                      <a:pt x="1975" y="4942"/>
                    </a:lnTo>
                    <a:lnTo>
                      <a:pt x="19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71" name="Google Shape;1671;p42"/>
              <p:cNvSpPr/>
              <p:nvPr/>
            </p:nvSpPr>
            <p:spPr>
              <a:xfrm>
                <a:off x="898300" y="3957550"/>
                <a:ext cx="79275" cy="168600"/>
              </a:xfrm>
              <a:custGeom>
                <a:avLst/>
                <a:gdLst/>
                <a:ahLst/>
                <a:cxnLst/>
                <a:rect l="l" t="t" r="r" b="b"/>
                <a:pathLst>
                  <a:path w="3171" h="6744" extrusionOk="0">
                    <a:moveTo>
                      <a:pt x="0" y="0"/>
                    </a:moveTo>
                    <a:lnTo>
                      <a:pt x="0" y="6744"/>
                    </a:lnTo>
                    <a:lnTo>
                      <a:pt x="3170" y="6744"/>
                    </a:lnTo>
                    <a:lnTo>
                      <a:pt x="31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72" name="Google Shape;1672;p42"/>
              <p:cNvSpPr/>
              <p:nvPr/>
            </p:nvSpPr>
            <p:spPr>
              <a:xfrm>
                <a:off x="893925" y="3953150"/>
                <a:ext cx="87925" cy="177350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7094" extrusionOk="0">
                    <a:moveTo>
                      <a:pt x="3170" y="351"/>
                    </a:moveTo>
                    <a:lnTo>
                      <a:pt x="3170" y="6746"/>
                    </a:lnTo>
                    <a:lnTo>
                      <a:pt x="347" y="6746"/>
                    </a:lnTo>
                    <a:lnTo>
                      <a:pt x="347" y="351"/>
                    </a:lnTo>
                    <a:close/>
                    <a:moveTo>
                      <a:pt x="0" y="1"/>
                    </a:moveTo>
                    <a:lnTo>
                      <a:pt x="0" y="7093"/>
                    </a:lnTo>
                    <a:lnTo>
                      <a:pt x="3517" y="7093"/>
                    </a:lnTo>
                    <a:lnTo>
                      <a:pt x="35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73" name="Google Shape;1673;p42"/>
              <p:cNvSpPr/>
              <p:nvPr/>
            </p:nvSpPr>
            <p:spPr>
              <a:xfrm>
                <a:off x="854475" y="4211050"/>
                <a:ext cx="105325" cy="676800"/>
              </a:xfrm>
              <a:custGeom>
                <a:avLst/>
                <a:gdLst/>
                <a:ahLst/>
                <a:cxnLst/>
                <a:rect l="l" t="t" r="r" b="b"/>
                <a:pathLst>
                  <a:path w="4213" h="27072" extrusionOk="0">
                    <a:moveTo>
                      <a:pt x="0" y="0"/>
                    </a:moveTo>
                    <a:lnTo>
                      <a:pt x="0" y="27072"/>
                    </a:lnTo>
                    <a:lnTo>
                      <a:pt x="4212" y="27072"/>
                    </a:lnTo>
                    <a:lnTo>
                      <a:pt x="421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74" name="Google Shape;1674;p42"/>
              <p:cNvSpPr/>
              <p:nvPr/>
            </p:nvSpPr>
            <p:spPr>
              <a:xfrm>
                <a:off x="850075" y="4206700"/>
                <a:ext cx="114050" cy="68552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27421" extrusionOk="0">
                    <a:moveTo>
                      <a:pt x="4217" y="350"/>
                    </a:moveTo>
                    <a:lnTo>
                      <a:pt x="4217" y="27074"/>
                    </a:lnTo>
                    <a:lnTo>
                      <a:pt x="351" y="27074"/>
                    </a:lnTo>
                    <a:lnTo>
                      <a:pt x="351" y="350"/>
                    </a:lnTo>
                    <a:close/>
                    <a:moveTo>
                      <a:pt x="1" y="1"/>
                    </a:moveTo>
                    <a:lnTo>
                      <a:pt x="1" y="27421"/>
                    </a:lnTo>
                    <a:lnTo>
                      <a:pt x="4562" y="27421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75" name="Google Shape;1675;p42"/>
              <p:cNvSpPr/>
              <p:nvPr/>
            </p:nvSpPr>
            <p:spPr>
              <a:xfrm>
                <a:off x="1195975" y="3732350"/>
                <a:ext cx="118450" cy="1153050"/>
              </a:xfrm>
              <a:custGeom>
                <a:avLst/>
                <a:gdLst/>
                <a:ahLst/>
                <a:cxnLst/>
                <a:rect l="l" t="t" r="r" b="b"/>
                <a:pathLst>
                  <a:path w="4738" h="46122" extrusionOk="0">
                    <a:moveTo>
                      <a:pt x="1" y="1"/>
                    </a:moveTo>
                    <a:lnTo>
                      <a:pt x="1" y="46121"/>
                    </a:lnTo>
                    <a:lnTo>
                      <a:pt x="4737" y="46121"/>
                    </a:lnTo>
                    <a:lnTo>
                      <a:pt x="47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76" name="Google Shape;1676;p42"/>
              <p:cNvSpPr/>
              <p:nvPr/>
            </p:nvSpPr>
            <p:spPr>
              <a:xfrm>
                <a:off x="1191600" y="3728075"/>
                <a:ext cx="127150" cy="1161700"/>
              </a:xfrm>
              <a:custGeom>
                <a:avLst/>
                <a:gdLst/>
                <a:ahLst/>
                <a:cxnLst/>
                <a:rect l="l" t="t" r="r" b="b"/>
                <a:pathLst>
                  <a:path w="5086" h="46468" extrusionOk="0">
                    <a:moveTo>
                      <a:pt x="4739" y="347"/>
                    </a:moveTo>
                    <a:lnTo>
                      <a:pt x="4739" y="46121"/>
                    </a:lnTo>
                    <a:lnTo>
                      <a:pt x="349" y="46121"/>
                    </a:lnTo>
                    <a:lnTo>
                      <a:pt x="349" y="347"/>
                    </a:lnTo>
                    <a:close/>
                    <a:moveTo>
                      <a:pt x="176" y="0"/>
                    </a:moveTo>
                    <a:cubicBezTo>
                      <a:pt x="79" y="0"/>
                      <a:pt x="1" y="79"/>
                      <a:pt x="1" y="176"/>
                    </a:cubicBezTo>
                    <a:lnTo>
                      <a:pt x="1" y="46294"/>
                    </a:lnTo>
                    <a:cubicBezTo>
                      <a:pt x="1" y="46389"/>
                      <a:pt x="79" y="46467"/>
                      <a:pt x="176" y="46467"/>
                    </a:cubicBezTo>
                    <a:lnTo>
                      <a:pt x="4910" y="46467"/>
                    </a:lnTo>
                    <a:cubicBezTo>
                      <a:pt x="5007" y="46467"/>
                      <a:pt x="5085" y="46389"/>
                      <a:pt x="5085" y="46296"/>
                    </a:cubicBezTo>
                    <a:lnTo>
                      <a:pt x="5085" y="176"/>
                    </a:lnTo>
                    <a:cubicBezTo>
                      <a:pt x="5085" y="79"/>
                      <a:pt x="5007" y="0"/>
                      <a:pt x="49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77" name="Google Shape;1677;p42"/>
              <p:cNvSpPr/>
              <p:nvPr/>
            </p:nvSpPr>
            <p:spPr>
              <a:xfrm>
                <a:off x="1195975" y="3889125"/>
                <a:ext cx="183600" cy="996275"/>
              </a:xfrm>
              <a:custGeom>
                <a:avLst/>
                <a:gdLst/>
                <a:ahLst/>
                <a:cxnLst/>
                <a:rect l="l" t="t" r="r" b="b"/>
                <a:pathLst>
                  <a:path w="7344" h="39851" extrusionOk="0">
                    <a:moveTo>
                      <a:pt x="1" y="1"/>
                    </a:moveTo>
                    <a:lnTo>
                      <a:pt x="1" y="39850"/>
                    </a:lnTo>
                    <a:lnTo>
                      <a:pt x="7344" y="39850"/>
                    </a:lnTo>
                    <a:lnTo>
                      <a:pt x="734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78" name="Google Shape;1678;p42"/>
              <p:cNvSpPr/>
              <p:nvPr/>
            </p:nvSpPr>
            <p:spPr>
              <a:xfrm>
                <a:off x="1191600" y="3884850"/>
                <a:ext cx="192350" cy="1004925"/>
              </a:xfrm>
              <a:custGeom>
                <a:avLst/>
                <a:gdLst/>
                <a:ahLst/>
                <a:cxnLst/>
                <a:rect l="l" t="t" r="r" b="b"/>
                <a:pathLst>
                  <a:path w="7694" h="40197" extrusionOk="0">
                    <a:moveTo>
                      <a:pt x="7347" y="347"/>
                    </a:moveTo>
                    <a:lnTo>
                      <a:pt x="7347" y="39850"/>
                    </a:lnTo>
                    <a:lnTo>
                      <a:pt x="349" y="39850"/>
                    </a:lnTo>
                    <a:lnTo>
                      <a:pt x="349" y="347"/>
                    </a:lnTo>
                    <a:close/>
                    <a:moveTo>
                      <a:pt x="176" y="0"/>
                    </a:moveTo>
                    <a:cubicBezTo>
                      <a:pt x="79" y="0"/>
                      <a:pt x="1" y="79"/>
                      <a:pt x="1" y="174"/>
                    </a:cubicBezTo>
                    <a:lnTo>
                      <a:pt x="1" y="40023"/>
                    </a:lnTo>
                    <a:cubicBezTo>
                      <a:pt x="1" y="40118"/>
                      <a:pt x="79" y="40196"/>
                      <a:pt x="176" y="40196"/>
                    </a:cubicBezTo>
                    <a:lnTo>
                      <a:pt x="7519" y="40196"/>
                    </a:lnTo>
                    <a:cubicBezTo>
                      <a:pt x="7615" y="40196"/>
                      <a:pt x="7694" y="40118"/>
                      <a:pt x="7694" y="40025"/>
                    </a:cubicBezTo>
                    <a:lnTo>
                      <a:pt x="7694" y="174"/>
                    </a:lnTo>
                    <a:cubicBezTo>
                      <a:pt x="7694" y="79"/>
                      <a:pt x="7615" y="0"/>
                      <a:pt x="7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79" name="Google Shape;1679;p42"/>
              <p:cNvSpPr/>
              <p:nvPr/>
            </p:nvSpPr>
            <p:spPr>
              <a:xfrm>
                <a:off x="1195975" y="4126125"/>
                <a:ext cx="244075" cy="759325"/>
              </a:xfrm>
              <a:custGeom>
                <a:avLst/>
                <a:gdLst/>
                <a:ahLst/>
                <a:cxnLst/>
                <a:rect l="l" t="t" r="r" b="b"/>
                <a:pathLst>
                  <a:path w="9763" h="30373" extrusionOk="0">
                    <a:moveTo>
                      <a:pt x="1" y="1"/>
                    </a:moveTo>
                    <a:lnTo>
                      <a:pt x="1" y="30372"/>
                    </a:lnTo>
                    <a:lnTo>
                      <a:pt x="9763" y="30372"/>
                    </a:lnTo>
                    <a:lnTo>
                      <a:pt x="976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80" name="Google Shape;1680;p42"/>
              <p:cNvSpPr/>
              <p:nvPr/>
            </p:nvSpPr>
            <p:spPr>
              <a:xfrm>
                <a:off x="1191600" y="4121750"/>
                <a:ext cx="252800" cy="768025"/>
              </a:xfrm>
              <a:custGeom>
                <a:avLst/>
                <a:gdLst/>
                <a:ahLst/>
                <a:cxnLst/>
                <a:rect l="l" t="t" r="r" b="b"/>
                <a:pathLst>
                  <a:path w="10112" h="30721" extrusionOk="0">
                    <a:moveTo>
                      <a:pt x="9764" y="349"/>
                    </a:moveTo>
                    <a:lnTo>
                      <a:pt x="9764" y="30374"/>
                    </a:lnTo>
                    <a:lnTo>
                      <a:pt x="349" y="30374"/>
                    </a:lnTo>
                    <a:lnTo>
                      <a:pt x="349" y="349"/>
                    </a:lnTo>
                    <a:close/>
                    <a:moveTo>
                      <a:pt x="176" y="0"/>
                    </a:moveTo>
                    <a:cubicBezTo>
                      <a:pt x="79" y="0"/>
                      <a:pt x="1" y="79"/>
                      <a:pt x="1" y="174"/>
                    </a:cubicBezTo>
                    <a:lnTo>
                      <a:pt x="1" y="30547"/>
                    </a:lnTo>
                    <a:cubicBezTo>
                      <a:pt x="1" y="30642"/>
                      <a:pt x="79" y="30720"/>
                      <a:pt x="176" y="30720"/>
                    </a:cubicBezTo>
                    <a:lnTo>
                      <a:pt x="9938" y="30720"/>
                    </a:lnTo>
                    <a:cubicBezTo>
                      <a:pt x="10032" y="30720"/>
                      <a:pt x="10111" y="30642"/>
                      <a:pt x="10111" y="30547"/>
                    </a:cubicBezTo>
                    <a:lnTo>
                      <a:pt x="10111" y="174"/>
                    </a:lnTo>
                    <a:cubicBezTo>
                      <a:pt x="10111" y="79"/>
                      <a:pt x="10032" y="0"/>
                      <a:pt x="99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81" name="Google Shape;1681;p42"/>
              <p:cNvSpPr/>
              <p:nvPr/>
            </p:nvSpPr>
            <p:spPr>
              <a:xfrm>
                <a:off x="1238725" y="3774375"/>
                <a:ext cx="40725" cy="114825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4593" extrusionOk="0">
                    <a:moveTo>
                      <a:pt x="1" y="0"/>
                    </a:moveTo>
                    <a:lnTo>
                      <a:pt x="1" y="4593"/>
                    </a:lnTo>
                    <a:lnTo>
                      <a:pt x="1628" y="4593"/>
                    </a:lnTo>
                    <a:lnTo>
                      <a:pt x="16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82" name="Google Shape;1682;p42"/>
              <p:cNvSpPr/>
              <p:nvPr/>
            </p:nvSpPr>
            <p:spPr>
              <a:xfrm>
                <a:off x="1234400" y="3769975"/>
                <a:ext cx="49375" cy="123550"/>
              </a:xfrm>
              <a:custGeom>
                <a:avLst/>
                <a:gdLst/>
                <a:ahLst/>
                <a:cxnLst/>
                <a:rect l="l" t="t" r="r" b="b"/>
                <a:pathLst>
                  <a:path w="1975" h="4942" extrusionOk="0">
                    <a:moveTo>
                      <a:pt x="1628" y="350"/>
                    </a:moveTo>
                    <a:lnTo>
                      <a:pt x="1628" y="4595"/>
                    </a:lnTo>
                    <a:lnTo>
                      <a:pt x="349" y="4595"/>
                    </a:lnTo>
                    <a:lnTo>
                      <a:pt x="349" y="350"/>
                    </a:lnTo>
                    <a:close/>
                    <a:moveTo>
                      <a:pt x="1" y="1"/>
                    </a:moveTo>
                    <a:lnTo>
                      <a:pt x="1" y="4942"/>
                    </a:lnTo>
                    <a:lnTo>
                      <a:pt x="1975" y="4942"/>
                    </a:lnTo>
                    <a:lnTo>
                      <a:pt x="19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83" name="Google Shape;1683;p42"/>
              <p:cNvSpPr/>
              <p:nvPr/>
            </p:nvSpPr>
            <p:spPr>
              <a:xfrm>
                <a:off x="1238775" y="3957500"/>
                <a:ext cx="79275" cy="168600"/>
              </a:xfrm>
              <a:custGeom>
                <a:avLst/>
                <a:gdLst/>
                <a:ahLst/>
                <a:cxnLst/>
                <a:rect l="l" t="t" r="r" b="b"/>
                <a:pathLst>
                  <a:path w="3171" h="6744" extrusionOk="0">
                    <a:moveTo>
                      <a:pt x="1" y="0"/>
                    </a:moveTo>
                    <a:lnTo>
                      <a:pt x="1" y="6744"/>
                    </a:lnTo>
                    <a:lnTo>
                      <a:pt x="3171" y="6744"/>
                    </a:lnTo>
                    <a:lnTo>
                      <a:pt x="317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84" name="Google Shape;1684;p42"/>
              <p:cNvSpPr/>
              <p:nvPr/>
            </p:nvSpPr>
            <p:spPr>
              <a:xfrm>
                <a:off x="1234450" y="3953150"/>
                <a:ext cx="87950" cy="177350"/>
              </a:xfrm>
              <a:custGeom>
                <a:avLst/>
                <a:gdLst/>
                <a:ahLst/>
                <a:cxnLst/>
                <a:rect l="l" t="t" r="r" b="b"/>
                <a:pathLst>
                  <a:path w="3518" h="7094" extrusionOk="0">
                    <a:moveTo>
                      <a:pt x="3170" y="351"/>
                    </a:moveTo>
                    <a:lnTo>
                      <a:pt x="3170" y="6746"/>
                    </a:lnTo>
                    <a:lnTo>
                      <a:pt x="347" y="6746"/>
                    </a:lnTo>
                    <a:lnTo>
                      <a:pt x="347" y="351"/>
                    </a:lnTo>
                    <a:close/>
                    <a:moveTo>
                      <a:pt x="1" y="1"/>
                    </a:moveTo>
                    <a:lnTo>
                      <a:pt x="1" y="7093"/>
                    </a:lnTo>
                    <a:lnTo>
                      <a:pt x="3517" y="7093"/>
                    </a:lnTo>
                    <a:lnTo>
                      <a:pt x="35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85" name="Google Shape;1685;p42"/>
              <p:cNvSpPr/>
              <p:nvPr/>
            </p:nvSpPr>
            <p:spPr>
              <a:xfrm>
                <a:off x="1265325" y="4211050"/>
                <a:ext cx="105375" cy="676850"/>
              </a:xfrm>
              <a:custGeom>
                <a:avLst/>
                <a:gdLst/>
                <a:ahLst/>
                <a:cxnLst/>
                <a:rect l="l" t="t" r="r" b="b"/>
                <a:pathLst>
                  <a:path w="4215" h="27074" extrusionOk="0">
                    <a:moveTo>
                      <a:pt x="1" y="0"/>
                    </a:moveTo>
                    <a:lnTo>
                      <a:pt x="1" y="27074"/>
                    </a:lnTo>
                    <a:lnTo>
                      <a:pt x="4215" y="27074"/>
                    </a:lnTo>
                    <a:lnTo>
                      <a:pt x="42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86" name="Google Shape;1686;p42"/>
              <p:cNvSpPr/>
              <p:nvPr/>
            </p:nvSpPr>
            <p:spPr>
              <a:xfrm>
                <a:off x="1261050" y="4206700"/>
                <a:ext cx="114050" cy="68552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27421" extrusionOk="0">
                    <a:moveTo>
                      <a:pt x="4214" y="350"/>
                    </a:moveTo>
                    <a:lnTo>
                      <a:pt x="4214" y="27074"/>
                    </a:lnTo>
                    <a:lnTo>
                      <a:pt x="347" y="27074"/>
                    </a:lnTo>
                    <a:lnTo>
                      <a:pt x="347" y="350"/>
                    </a:lnTo>
                    <a:close/>
                    <a:moveTo>
                      <a:pt x="0" y="1"/>
                    </a:moveTo>
                    <a:lnTo>
                      <a:pt x="0" y="27421"/>
                    </a:lnTo>
                    <a:lnTo>
                      <a:pt x="4561" y="27421"/>
                    </a:lnTo>
                    <a:lnTo>
                      <a:pt x="45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87" name="Google Shape;1687;p42"/>
              <p:cNvSpPr/>
              <p:nvPr/>
            </p:nvSpPr>
            <p:spPr>
              <a:xfrm>
                <a:off x="675725" y="4811375"/>
                <a:ext cx="870625" cy="97900"/>
              </a:xfrm>
              <a:custGeom>
                <a:avLst/>
                <a:gdLst/>
                <a:ahLst/>
                <a:cxnLst/>
                <a:rect l="l" t="t" r="r" b="b"/>
                <a:pathLst>
                  <a:path w="34825" h="3916" extrusionOk="0">
                    <a:moveTo>
                      <a:pt x="1" y="1"/>
                    </a:moveTo>
                    <a:lnTo>
                      <a:pt x="1" y="3916"/>
                    </a:lnTo>
                    <a:lnTo>
                      <a:pt x="34824" y="3916"/>
                    </a:lnTo>
                    <a:lnTo>
                      <a:pt x="3482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88" name="Google Shape;1688;p42"/>
              <p:cNvSpPr/>
              <p:nvPr/>
            </p:nvSpPr>
            <p:spPr>
              <a:xfrm>
                <a:off x="671350" y="4807000"/>
                <a:ext cx="879325" cy="106650"/>
              </a:xfrm>
              <a:custGeom>
                <a:avLst/>
                <a:gdLst/>
                <a:ahLst/>
                <a:cxnLst/>
                <a:rect l="l" t="t" r="r" b="b"/>
                <a:pathLst>
                  <a:path w="35173" h="4266" extrusionOk="0">
                    <a:moveTo>
                      <a:pt x="34822" y="351"/>
                    </a:moveTo>
                    <a:lnTo>
                      <a:pt x="34822" y="3919"/>
                    </a:lnTo>
                    <a:lnTo>
                      <a:pt x="349" y="3919"/>
                    </a:lnTo>
                    <a:lnTo>
                      <a:pt x="349" y="351"/>
                    </a:lnTo>
                    <a:close/>
                    <a:moveTo>
                      <a:pt x="0" y="1"/>
                    </a:moveTo>
                    <a:lnTo>
                      <a:pt x="0" y="4266"/>
                    </a:lnTo>
                    <a:lnTo>
                      <a:pt x="35173" y="4266"/>
                    </a:lnTo>
                    <a:lnTo>
                      <a:pt x="351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89" name="Google Shape;1689;p42"/>
            <p:cNvGrpSpPr/>
            <p:nvPr/>
          </p:nvGrpSpPr>
          <p:grpSpPr>
            <a:xfrm>
              <a:off x="7209638" y="4105663"/>
              <a:ext cx="1593725" cy="1081125"/>
              <a:chOff x="4659000" y="2530300"/>
              <a:chExt cx="1593725" cy="1081125"/>
            </a:xfrm>
          </p:grpSpPr>
          <p:sp>
            <p:nvSpPr>
              <p:cNvPr id="1690" name="Google Shape;1690;p42"/>
              <p:cNvSpPr/>
              <p:nvPr/>
            </p:nvSpPr>
            <p:spPr>
              <a:xfrm>
                <a:off x="5651300" y="3110250"/>
                <a:ext cx="596350" cy="496050"/>
              </a:xfrm>
              <a:custGeom>
                <a:avLst/>
                <a:gdLst/>
                <a:ahLst/>
                <a:cxnLst/>
                <a:rect l="l" t="t" r="r" b="b"/>
                <a:pathLst>
                  <a:path w="23854" h="19842" extrusionOk="0">
                    <a:moveTo>
                      <a:pt x="1" y="0"/>
                    </a:moveTo>
                    <a:lnTo>
                      <a:pt x="1" y="19841"/>
                    </a:lnTo>
                    <a:lnTo>
                      <a:pt x="23853" y="19841"/>
                    </a:lnTo>
                    <a:lnTo>
                      <a:pt x="2385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91" name="Google Shape;1691;p42"/>
              <p:cNvSpPr/>
              <p:nvPr/>
            </p:nvSpPr>
            <p:spPr>
              <a:xfrm>
                <a:off x="5646200" y="3105175"/>
                <a:ext cx="606525" cy="506250"/>
              </a:xfrm>
              <a:custGeom>
                <a:avLst/>
                <a:gdLst/>
                <a:ahLst/>
                <a:cxnLst/>
                <a:rect l="l" t="t" r="r" b="b"/>
                <a:pathLst>
                  <a:path w="24261" h="20250" extrusionOk="0">
                    <a:moveTo>
                      <a:pt x="23852" y="410"/>
                    </a:moveTo>
                    <a:lnTo>
                      <a:pt x="23852" y="19841"/>
                    </a:lnTo>
                    <a:lnTo>
                      <a:pt x="410" y="19841"/>
                    </a:lnTo>
                    <a:lnTo>
                      <a:pt x="410" y="410"/>
                    </a:lnTo>
                    <a:close/>
                    <a:moveTo>
                      <a:pt x="0" y="0"/>
                    </a:moveTo>
                    <a:lnTo>
                      <a:pt x="0" y="20249"/>
                    </a:lnTo>
                    <a:lnTo>
                      <a:pt x="24260" y="20249"/>
                    </a:lnTo>
                    <a:lnTo>
                      <a:pt x="242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92" name="Google Shape;1692;p42"/>
              <p:cNvSpPr/>
              <p:nvPr/>
            </p:nvSpPr>
            <p:spPr>
              <a:xfrm>
                <a:off x="5651300" y="2665150"/>
                <a:ext cx="298175" cy="941200"/>
              </a:xfrm>
              <a:custGeom>
                <a:avLst/>
                <a:gdLst/>
                <a:ahLst/>
                <a:cxnLst/>
                <a:rect l="l" t="t" r="r" b="b"/>
                <a:pathLst>
                  <a:path w="11927" h="37648" extrusionOk="0">
                    <a:moveTo>
                      <a:pt x="1" y="0"/>
                    </a:moveTo>
                    <a:lnTo>
                      <a:pt x="1" y="3292"/>
                    </a:lnTo>
                    <a:lnTo>
                      <a:pt x="1" y="37647"/>
                    </a:lnTo>
                    <a:lnTo>
                      <a:pt x="11926" y="37647"/>
                    </a:lnTo>
                    <a:lnTo>
                      <a:pt x="119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93" name="Google Shape;1693;p42"/>
              <p:cNvSpPr/>
              <p:nvPr/>
            </p:nvSpPr>
            <p:spPr>
              <a:xfrm>
                <a:off x="5646150" y="2660025"/>
                <a:ext cx="308425" cy="951400"/>
              </a:xfrm>
              <a:custGeom>
                <a:avLst/>
                <a:gdLst/>
                <a:ahLst/>
                <a:cxnLst/>
                <a:rect l="l" t="t" r="r" b="b"/>
                <a:pathLst>
                  <a:path w="12337" h="38056" extrusionOk="0">
                    <a:moveTo>
                      <a:pt x="11927" y="412"/>
                    </a:moveTo>
                    <a:lnTo>
                      <a:pt x="11927" y="37647"/>
                    </a:lnTo>
                    <a:lnTo>
                      <a:pt x="412" y="37647"/>
                    </a:lnTo>
                    <a:lnTo>
                      <a:pt x="412" y="412"/>
                    </a:lnTo>
                    <a:close/>
                    <a:moveTo>
                      <a:pt x="0" y="0"/>
                    </a:moveTo>
                    <a:lnTo>
                      <a:pt x="0" y="38055"/>
                    </a:lnTo>
                    <a:lnTo>
                      <a:pt x="12337" y="38055"/>
                    </a:lnTo>
                    <a:lnTo>
                      <a:pt x="123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94" name="Google Shape;1694;p42"/>
              <p:cNvSpPr/>
              <p:nvPr/>
            </p:nvSpPr>
            <p:spPr>
              <a:xfrm>
                <a:off x="5272750" y="3014875"/>
                <a:ext cx="378200" cy="591425"/>
              </a:xfrm>
              <a:custGeom>
                <a:avLst/>
                <a:gdLst/>
                <a:ahLst/>
                <a:cxnLst/>
                <a:rect l="l" t="t" r="r" b="b"/>
                <a:pathLst>
                  <a:path w="15128" h="23657" extrusionOk="0">
                    <a:moveTo>
                      <a:pt x="1" y="1"/>
                    </a:moveTo>
                    <a:lnTo>
                      <a:pt x="1" y="23656"/>
                    </a:lnTo>
                    <a:lnTo>
                      <a:pt x="15127" y="23656"/>
                    </a:lnTo>
                    <a:lnTo>
                      <a:pt x="151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95" name="Google Shape;1695;p42"/>
              <p:cNvSpPr/>
              <p:nvPr/>
            </p:nvSpPr>
            <p:spPr>
              <a:xfrm>
                <a:off x="5267625" y="3009775"/>
                <a:ext cx="388400" cy="601650"/>
              </a:xfrm>
              <a:custGeom>
                <a:avLst/>
                <a:gdLst/>
                <a:ahLst/>
                <a:cxnLst/>
                <a:rect l="l" t="t" r="r" b="b"/>
                <a:pathLst>
                  <a:path w="15536" h="24066" extrusionOk="0">
                    <a:moveTo>
                      <a:pt x="15127" y="410"/>
                    </a:moveTo>
                    <a:lnTo>
                      <a:pt x="15127" y="23657"/>
                    </a:lnTo>
                    <a:lnTo>
                      <a:pt x="410" y="23657"/>
                    </a:lnTo>
                    <a:lnTo>
                      <a:pt x="410" y="410"/>
                    </a:lnTo>
                    <a:close/>
                    <a:moveTo>
                      <a:pt x="1" y="0"/>
                    </a:moveTo>
                    <a:lnTo>
                      <a:pt x="1" y="24065"/>
                    </a:lnTo>
                    <a:lnTo>
                      <a:pt x="15535" y="24065"/>
                    </a:lnTo>
                    <a:lnTo>
                      <a:pt x="155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96" name="Google Shape;1696;p42"/>
              <p:cNvSpPr/>
              <p:nvPr/>
            </p:nvSpPr>
            <p:spPr>
              <a:xfrm>
                <a:off x="4930200" y="2718525"/>
                <a:ext cx="343950" cy="887825"/>
              </a:xfrm>
              <a:custGeom>
                <a:avLst/>
                <a:gdLst/>
                <a:ahLst/>
                <a:cxnLst/>
                <a:rect l="l" t="t" r="r" b="b"/>
                <a:pathLst>
                  <a:path w="13758" h="35513" extrusionOk="0">
                    <a:moveTo>
                      <a:pt x="0" y="1"/>
                    </a:moveTo>
                    <a:lnTo>
                      <a:pt x="0" y="35512"/>
                    </a:lnTo>
                    <a:lnTo>
                      <a:pt x="13758" y="35512"/>
                    </a:lnTo>
                    <a:lnTo>
                      <a:pt x="137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97" name="Google Shape;1697;p42"/>
              <p:cNvSpPr/>
              <p:nvPr/>
            </p:nvSpPr>
            <p:spPr>
              <a:xfrm>
                <a:off x="4925075" y="2713400"/>
                <a:ext cx="354150" cy="898025"/>
              </a:xfrm>
              <a:custGeom>
                <a:avLst/>
                <a:gdLst/>
                <a:ahLst/>
                <a:cxnLst/>
                <a:rect l="l" t="t" r="r" b="b"/>
                <a:pathLst>
                  <a:path w="14166" h="35921" extrusionOk="0">
                    <a:moveTo>
                      <a:pt x="13758" y="409"/>
                    </a:moveTo>
                    <a:lnTo>
                      <a:pt x="13758" y="35512"/>
                    </a:lnTo>
                    <a:lnTo>
                      <a:pt x="410" y="35512"/>
                    </a:lnTo>
                    <a:lnTo>
                      <a:pt x="410" y="409"/>
                    </a:lnTo>
                    <a:close/>
                    <a:moveTo>
                      <a:pt x="1" y="1"/>
                    </a:moveTo>
                    <a:lnTo>
                      <a:pt x="1" y="35920"/>
                    </a:lnTo>
                    <a:lnTo>
                      <a:pt x="14166" y="35920"/>
                    </a:lnTo>
                    <a:lnTo>
                      <a:pt x="1416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98" name="Google Shape;1698;p42"/>
              <p:cNvSpPr/>
              <p:nvPr/>
            </p:nvSpPr>
            <p:spPr>
              <a:xfrm>
                <a:off x="5025100" y="2698675"/>
                <a:ext cx="154100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6164" h="711" extrusionOk="0">
                    <a:moveTo>
                      <a:pt x="1" y="1"/>
                    </a:moveTo>
                    <a:lnTo>
                      <a:pt x="1" y="710"/>
                    </a:lnTo>
                    <a:lnTo>
                      <a:pt x="6163" y="710"/>
                    </a:lnTo>
                    <a:lnTo>
                      <a:pt x="6163" y="1"/>
                    </a:lnTo>
                    <a:close/>
                  </a:path>
                </a:pathLst>
              </a:custGeom>
              <a:solidFill>
                <a:srgbClr val="F4E9E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99" name="Google Shape;1699;p42"/>
              <p:cNvSpPr/>
              <p:nvPr/>
            </p:nvSpPr>
            <p:spPr>
              <a:xfrm>
                <a:off x="5020025" y="2693550"/>
                <a:ext cx="164300" cy="28000"/>
              </a:xfrm>
              <a:custGeom>
                <a:avLst/>
                <a:gdLst/>
                <a:ahLst/>
                <a:cxnLst/>
                <a:rect l="l" t="t" r="r" b="b"/>
                <a:pathLst>
                  <a:path w="6572" h="1120" extrusionOk="0">
                    <a:moveTo>
                      <a:pt x="6159" y="411"/>
                    </a:moveTo>
                    <a:lnTo>
                      <a:pt x="6159" y="708"/>
                    </a:lnTo>
                    <a:lnTo>
                      <a:pt x="409" y="708"/>
                    </a:lnTo>
                    <a:lnTo>
                      <a:pt x="409" y="411"/>
                    </a:lnTo>
                    <a:close/>
                    <a:moveTo>
                      <a:pt x="1" y="1"/>
                    </a:moveTo>
                    <a:lnTo>
                      <a:pt x="1" y="1120"/>
                    </a:lnTo>
                    <a:lnTo>
                      <a:pt x="6571" y="1120"/>
                    </a:lnTo>
                    <a:lnTo>
                      <a:pt x="65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00" name="Google Shape;1700;p42"/>
              <p:cNvSpPr/>
              <p:nvPr/>
            </p:nvSpPr>
            <p:spPr>
              <a:xfrm>
                <a:off x="5093425" y="2535400"/>
                <a:ext cx="17500" cy="16330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532" extrusionOk="0">
                    <a:moveTo>
                      <a:pt x="0" y="1"/>
                    </a:moveTo>
                    <a:lnTo>
                      <a:pt x="0" y="6532"/>
                    </a:lnTo>
                    <a:lnTo>
                      <a:pt x="700" y="6532"/>
                    </a:lnTo>
                    <a:lnTo>
                      <a:pt x="700" y="1"/>
                    </a:lnTo>
                    <a:close/>
                  </a:path>
                </a:pathLst>
              </a:custGeom>
              <a:solidFill>
                <a:srgbClr val="F4E9E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01" name="Google Shape;1701;p42"/>
              <p:cNvSpPr/>
              <p:nvPr/>
            </p:nvSpPr>
            <p:spPr>
              <a:xfrm>
                <a:off x="5088300" y="2530300"/>
                <a:ext cx="27750" cy="17352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6941" extrusionOk="0">
                    <a:moveTo>
                      <a:pt x="700" y="412"/>
                    </a:moveTo>
                    <a:lnTo>
                      <a:pt x="700" y="6531"/>
                    </a:lnTo>
                    <a:lnTo>
                      <a:pt x="410" y="6531"/>
                    </a:lnTo>
                    <a:lnTo>
                      <a:pt x="410" y="412"/>
                    </a:lnTo>
                    <a:close/>
                    <a:moveTo>
                      <a:pt x="0" y="0"/>
                    </a:moveTo>
                    <a:lnTo>
                      <a:pt x="0" y="6941"/>
                    </a:lnTo>
                    <a:lnTo>
                      <a:pt x="1110" y="6941"/>
                    </a:lnTo>
                    <a:lnTo>
                      <a:pt x="11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02" name="Google Shape;1702;p42"/>
              <p:cNvSpPr/>
              <p:nvPr/>
            </p:nvSpPr>
            <p:spPr>
              <a:xfrm>
                <a:off x="6060700" y="3073900"/>
                <a:ext cx="154050" cy="30650"/>
              </a:xfrm>
              <a:custGeom>
                <a:avLst/>
                <a:gdLst/>
                <a:ahLst/>
                <a:cxnLst/>
                <a:rect l="l" t="t" r="r" b="b"/>
                <a:pathLst>
                  <a:path w="6162" h="1226" extrusionOk="0">
                    <a:moveTo>
                      <a:pt x="1" y="0"/>
                    </a:moveTo>
                    <a:lnTo>
                      <a:pt x="1" y="1226"/>
                    </a:lnTo>
                    <a:lnTo>
                      <a:pt x="6161" y="1226"/>
                    </a:lnTo>
                    <a:lnTo>
                      <a:pt x="61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03" name="Google Shape;1703;p42"/>
              <p:cNvSpPr/>
              <p:nvPr/>
            </p:nvSpPr>
            <p:spPr>
              <a:xfrm>
                <a:off x="6055575" y="3068825"/>
                <a:ext cx="164275" cy="40900"/>
              </a:xfrm>
              <a:custGeom>
                <a:avLst/>
                <a:gdLst/>
                <a:ahLst/>
                <a:cxnLst/>
                <a:rect l="l" t="t" r="r" b="b"/>
                <a:pathLst>
                  <a:path w="6571" h="1636" extrusionOk="0">
                    <a:moveTo>
                      <a:pt x="6159" y="406"/>
                    </a:moveTo>
                    <a:lnTo>
                      <a:pt x="6159" y="1224"/>
                    </a:lnTo>
                    <a:lnTo>
                      <a:pt x="408" y="1224"/>
                    </a:lnTo>
                    <a:lnTo>
                      <a:pt x="408" y="406"/>
                    </a:lnTo>
                    <a:close/>
                    <a:moveTo>
                      <a:pt x="1" y="0"/>
                    </a:moveTo>
                    <a:lnTo>
                      <a:pt x="1" y="1635"/>
                    </a:lnTo>
                    <a:lnTo>
                      <a:pt x="6571" y="1635"/>
                    </a:lnTo>
                    <a:lnTo>
                      <a:pt x="657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04" name="Google Shape;1704;p42"/>
              <p:cNvSpPr/>
              <p:nvPr/>
            </p:nvSpPr>
            <p:spPr>
              <a:xfrm>
                <a:off x="4986300" y="2838425"/>
                <a:ext cx="86700" cy="102075"/>
              </a:xfrm>
              <a:custGeom>
                <a:avLst/>
                <a:gdLst/>
                <a:ahLst/>
                <a:cxnLst/>
                <a:rect l="l" t="t" r="r" b="b"/>
                <a:pathLst>
                  <a:path w="3468" h="4083" extrusionOk="0">
                    <a:moveTo>
                      <a:pt x="0" y="0"/>
                    </a:moveTo>
                    <a:lnTo>
                      <a:pt x="0" y="4082"/>
                    </a:lnTo>
                    <a:lnTo>
                      <a:pt x="3468" y="4082"/>
                    </a:lnTo>
                    <a:lnTo>
                      <a:pt x="3468" y="0"/>
                    </a:lnTo>
                    <a:close/>
                  </a:path>
                </a:pathLst>
              </a:custGeom>
              <a:solidFill>
                <a:srgbClr val="F4E9E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05" name="Google Shape;1705;p42"/>
              <p:cNvSpPr/>
              <p:nvPr/>
            </p:nvSpPr>
            <p:spPr>
              <a:xfrm>
                <a:off x="4981175" y="2833350"/>
                <a:ext cx="96950" cy="112275"/>
              </a:xfrm>
              <a:custGeom>
                <a:avLst/>
                <a:gdLst/>
                <a:ahLst/>
                <a:cxnLst/>
                <a:rect l="l" t="t" r="r" b="b"/>
                <a:pathLst>
                  <a:path w="3878" h="4491" extrusionOk="0">
                    <a:moveTo>
                      <a:pt x="3468" y="408"/>
                    </a:moveTo>
                    <a:lnTo>
                      <a:pt x="3468" y="4080"/>
                    </a:lnTo>
                    <a:lnTo>
                      <a:pt x="410" y="4080"/>
                    </a:lnTo>
                    <a:lnTo>
                      <a:pt x="410" y="408"/>
                    </a:lnTo>
                    <a:close/>
                    <a:moveTo>
                      <a:pt x="0" y="0"/>
                    </a:moveTo>
                    <a:lnTo>
                      <a:pt x="0" y="4490"/>
                    </a:lnTo>
                    <a:lnTo>
                      <a:pt x="3878" y="4490"/>
                    </a:lnTo>
                    <a:lnTo>
                      <a:pt x="38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06" name="Google Shape;1706;p42"/>
              <p:cNvSpPr/>
              <p:nvPr/>
            </p:nvSpPr>
            <p:spPr>
              <a:xfrm>
                <a:off x="5121300" y="2838425"/>
                <a:ext cx="86700" cy="102075"/>
              </a:xfrm>
              <a:custGeom>
                <a:avLst/>
                <a:gdLst/>
                <a:ahLst/>
                <a:cxnLst/>
                <a:rect l="l" t="t" r="r" b="b"/>
                <a:pathLst>
                  <a:path w="3468" h="4083" extrusionOk="0">
                    <a:moveTo>
                      <a:pt x="0" y="0"/>
                    </a:moveTo>
                    <a:lnTo>
                      <a:pt x="0" y="4082"/>
                    </a:lnTo>
                    <a:lnTo>
                      <a:pt x="3468" y="4082"/>
                    </a:lnTo>
                    <a:lnTo>
                      <a:pt x="3468" y="0"/>
                    </a:lnTo>
                    <a:close/>
                  </a:path>
                </a:pathLst>
              </a:custGeom>
              <a:solidFill>
                <a:srgbClr val="F4E9E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07" name="Google Shape;1707;p42"/>
              <p:cNvSpPr/>
              <p:nvPr/>
            </p:nvSpPr>
            <p:spPr>
              <a:xfrm>
                <a:off x="5116175" y="2833350"/>
                <a:ext cx="96950" cy="112275"/>
              </a:xfrm>
              <a:custGeom>
                <a:avLst/>
                <a:gdLst/>
                <a:ahLst/>
                <a:cxnLst/>
                <a:rect l="l" t="t" r="r" b="b"/>
                <a:pathLst>
                  <a:path w="3878" h="4491" extrusionOk="0">
                    <a:moveTo>
                      <a:pt x="3468" y="408"/>
                    </a:moveTo>
                    <a:lnTo>
                      <a:pt x="3468" y="4080"/>
                    </a:lnTo>
                    <a:lnTo>
                      <a:pt x="410" y="4080"/>
                    </a:lnTo>
                    <a:lnTo>
                      <a:pt x="410" y="408"/>
                    </a:lnTo>
                    <a:close/>
                    <a:moveTo>
                      <a:pt x="1" y="0"/>
                    </a:moveTo>
                    <a:lnTo>
                      <a:pt x="1" y="4490"/>
                    </a:lnTo>
                    <a:lnTo>
                      <a:pt x="3878" y="4490"/>
                    </a:lnTo>
                    <a:lnTo>
                      <a:pt x="38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08" name="Google Shape;1708;p42"/>
              <p:cNvSpPr/>
              <p:nvPr/>
            </p:nvSpPr>
            <p:spPr>
              <a:xfrm>
                <a:off x="4986300" y="3024450"/>
                <a:ext cx="86700" cy="102025"/>
              </a:xfrm>
              <a:custGeom>
                <a:avLst/>
                <a:gdLst/>
                <a:ahLst/>
                <a:cxnLst/>
                <a:rect l="l" t="t" r="r" b="b"/>
                <a:pathLst>
                  <a:path w="3468" h="4081" extrusionOk="0">
                    <a:moveTo>
                      <a:pt x="0" y="0"/>
                    </a:moveTo>
                    <a:lnTo>
                      <a:pt x="0" y="4080"/>
                    </a:lnTo>
                    <a:lnTo>
                      <a:pt x="3468" y="4080"/>
                    </a:lnTo>
                    <a:lnTo>
                      <a:pt x="3468" y="0"/>
                    </a:lnTo>
                    <a:close/>
                  </a:path>
                </a:pathLst>
              </a:custGeom>
              <a:solidFill>
                <a:srgbClr val="F4E9E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09" name="Google Shape;1709;p42"/>
              <p:cNvSpPr/>
              <p:nvPr/>
            </p:nvSpPr>
            <p:spPr>
              <a:xfrm>
                <a:off x="4981175" y="3019325"/>
                <a:ext cx="96950" cy="112275"/>
              </a:xfrm>
              <a:custGeom>
                <a:avLst/>
                <a:gdLst/>
                <a:ahLst/>
                <a:cxnLst/>
                <a:rect l="l" t="t" r="r" b="b"/>
                <a:pathLst>
                  <a:path w="3878" h="4491" extrusionOk="0">
                    <a:moveTo>
                      <a:pt x="3468" y="410"/>
                    </a:moveTo>
                    <a:lnTo>
                      <a:pt x="3468" y="4080"/>
                    </a:lnTo>
                    <a:lnTo>
                      <a:pt x="410" y="4080"/>
                    </a:lnTo>
                    <a:lnTo>
                      <a:pt x="410" y="410"/>
                    </a:lnTo>
                    <a:close/>
                    <a:moveTo>
                      <a:pt x="0" y="0"/>
                    </a:moveTo>
                    <a:lnTo>
                      <a:pt x="0" y="4490"/>
                    </a:lnTo>
                    <a:lnTo>
                      <a:pt x="3878" y="4490"/>
                    </a:lnTo>
                    <a:lnTo>
                      <a:pt x="38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10" name="Google Shape;1710;p42"/>
              <p:cNvSpPr/>
              <p:nvPr/>
            </p:nvSpPr>
            <p:spPr>
              <a:xfrm>
                <a:off x="5121300" y="3024450"/>
                <a:ext cx="86700" cy="102025"/>
              </a:xfrm>
              <a:custGeom>
                <a:avLst/>
                <a:gdLst/>
                <a:ahLst/>
                <a:cxnLst/>
                <a:rect l="l" t="t" r="r" b="b"/>
                <a:pathLst>
                  <a:path w="3468" h="4081" extrusionOk="0">
                    <a:moveTo>
                      <a:pt x="0" y="0"/>
                    </a:moveTo>
                    <a:lnTo>
                      <a:pt x="0" y="4080"/>
                    </a:lnTo>
                    <a:lnTo>
                      <a:pt x="3468" y="4080"/>
                    </a:lnTo>
                    <a:lnTo>
                      <a:pt x="3468" y="0"/>
                    </a:lnTo>
                    <a:close/>
                  </a:path>
                </a:pathLst>
              </a:custGeom>
              <a:solidFill>
                <a:srgbClr val="F4E9E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11" name="Google Shape;1711;p42"/>
              <p:cNvSpPr/>
              <p:nvPr/>
            </p:nvSpPr>
            <p:spPr>
              <a:xfrm>
                <a:off x="5116175" y="3019325"/>
                <a:ext cx="96950" cy="112275"/>
              </a:xfrm>
              <a:custGeom>
                <a:avLst/>
                <a:gdLst/>
                <a:ahLst/>
                <a:cxnLst/>
                <a:rect l="l" t="t" r="r" b="b"/>
                <a:pathLst>
                  <a:path w="3878" h="4491" extrusionOk="0">
                    <a:moveTo>
                      <a:pt x="3468" y="410"/>
                    </a:moveTo>
                    <a:lnTo>
                      <a:pt x="3468" y="4080"/>
                    </a:lnTo>
                    <a:lnTo>
                      <a:pt x="410" y="4080"/>
                    </a:lnTo>
                    <a:lnTo>
                      <a:pt x="410" y="410"/>
                    </a:lnTo>
                    <a:close/>
                    <a:moveTo>
                      <a:pt x="1" y="0"/>
                    </a:moveTo>
                    <a:lnTo>
                      <a:pt x="1" y="4490"/>
                    </a:lnTo>
                    <a:lnTo>
                      <a:pt x="3878" y="4490"/>
                    </a:lnTo>
                    <a:lnTo>
                      <a:pt x="38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12" name="Google Shape;1712;p42"/>
              <p:cNvSpPr/>
              <p:nvPr/>
            </p:nvSpPr>
            <p:spPr>
              <a:xfrm>
                <a:off x="4986300" y="3214075"/>
                <a:ext cx="86700" cy="102025"/>
              </a:xfrm>
              <a:custGeom>
                <a:avLst/>
                <a:gdLst/>
                <a:ahLst/>
                <a:cxnLst/>
                <a:rect l="l" t="t" r="r" b="b"/>
                <a:pathLst>
                  <a:path w="3468" h="4081" extrusionOk="0">
                    <a:moveTo>
                      <a:pt x="0" y="0"/>
                    </a:moveTo>
                    <a:lnTo>
                      <a:pt x="0" y="4080"/>
                    </a:lnTo>
                    <a:lnTo>
                      <a:pt x="3468" y="4080"/>
                    </a:lnTo>
                    <a:lnTo>
                      <a:pt x="3468" y="0"/>
                    </a:lnTo>
                    <a:close/>
                  </a:path>
                </a:pathLst>
              </a:custGeom>
              <a:solidFill>
                <a:srgbClr val="F4E9E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13" name="Google Shape;1713;p42"/>
              <p:cNvSpPr/>
              <p:nvPr/>
            </p:nvSpPr>
            <p:spPr>
              <a:xfrm>
                <a:off x="4981175" y="3208950"/>
                <a:ext cx="96950" cy="112275"/>
              </a:xfrm>
              <a:custGeom>
                <a:avLst/>
                <a:gdLst/>
                <a:ahLst/>
                <a:cxnLst/>
                <a:rect l="l" t="t" r="r" b="b"/>
                <a:pathLst>
                  <a:path w="3878" h="4491" extrusionOk="0">
                    <a:moveTo>
                      <a:pt x="3468" y="410"/>
                    </a:moveTo>
                    <a:lnTo>
                      <a:pt x="3468" y="4080"/>
                    </a:lnTo>
                    <a:lnTo>
                      <a:pt x="410" y="4080"/>
                    </a:lnTo>
                    <a:lnTo>
                      <a:pt x="410" y="410"/>
                    </a:lnTo>
                    <a:close/>
                    <a:moveTo>
                      <a:pt x="0" y="0"/>
                    </a:moveTo>
                    <a:lnTo>
                      <a:pt x="0" y="4490"/>
                    </a:lnTo>
                    <a:lnTo>
                      <a:pt x="3878" y="4490"/>
                    </a:lnTo>
                    <a:lnTo>
                      <a:pt x="38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14" name="Google Shape;1714;p42"/>
              <p:cNvSpPr/>
              <p:nvPr/>
            </p:nvSpPr>
            <p:spPr>
              <a:xfrm>
                <a:off x="5121300" y="3214075"/>
                <a:ext cx="86700" cy="102025"/>
              </a:xfrm>
              <a:custGeom>
                <a:avLst/>
                <a:gdLst/>
                <a:ahLst/>
                <a:cxnLst/>
                <a:rect l="l" t="t" r="r" b="b"/>
                <a:pathLst>
                  <a:path w="3468" h="4081" extrusionOk="0">
                    <a:moveTo>
                      <a:pt x="0" y="0"/>
                    </a:moveTo>
                    <a:lnTo>
                      <a:pt x="0" y="4080"/>
                    </a:lnTo>
                    <a:lnTo>
                      <a:pt x="3468" y="4080"/>
                    </a:lnTo>
                    <a:lnTo>
                      <a:pt x="3468" y="0"/>
                    </a:lnTo>
                    <a:close/>
                  </a:path>
                </a:pathLst>
              </a:custGeom>
              <a:solidFill>
                <a:srgbClr val="F4E9E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15" name="Google Shape;1715;p42"/>
              <p:cNvSpPr/>
              <p:nvPr/>
            </p:nvSpPr>
            <p:spPr>
              <a:xfrm>
                <a:off x="5116175" y="3208950"/>
                <a:ext cx="96950" cy="112275"/>
              </a:xfrm>
              <a:custGeom>
                <a:avLst/>
                <a:gdLst/>
                <a:ahLst/>
                <a:cxnLst/>
                <a:rect l="l" t="t" r="r" b="b"/>
                <a:pathLst>
                  <a:path w="3878" h="4491" extrusionOk="0">
                    <a:moveTo>
                      <a:pt x="3468" y="410"/>
                    </a:moveTo>
                    <a:lnTo>
                      <a:pt x="3468" y="4080"/>
                    </a:lnTo>
                    <a:lnTo>
                      <a:pt x="410" y="4080"/>
                    </a:lnTo>
                    <a:lnTo>
                      <a:pt x="410" y="410"/>
                    </a:lnTo>
                    <a:close/>
                    <a:moveTo>
                      <a:pt x="1" y="0"/>
                    </a:moveTo>
                    <a:lnTo>
                      <a:pt x="1" y="4490"/>
                    </a:lnTo>
                    <a:lnTo>
                      <a:pt x="3878" y="4490"/>
                    </a:lnTo>
                    <a:lnTo>
                      <a:pt x="38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16" name="Google Shape;1716;p42"/>
              <p:cNvSpPr/>
              <p:nvPr/>
            </p:nvSpPr>
            <p:spPr>
              <a:xfrm>
                <a:off x="4664175" y="3014875"/>
                <a:ext cx="263375" cy="591425"/>
              </a:xfrm>
              <a:custGeom>
                <a:avLst/>
                <a:gdLst/>
                <a:ahLst/>
                <a:cxnLst/>
                <a:rect l="l" t="t" r="r" b="b"/>
                <a:pathLst>
                  <a:path w="10535" h="23657" extrusionOk="0">
                    <a:moveTo>
                      <a:pt x="1" y="1"/>
                    </a:moveTo>
                    <a:lnTo>
                      <a:pt x="1" y="23656"/>
                    </a:lnTo>
                    <a:lnTo>
                      <a:pt x="10535" y="23656"/>
                    </a:lnTo>
                    <a:lnTo>
                      <a:pt x="105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17" name="Google Shape;1717;p42"/>
              <p:cNvSpPr/>
              <p:nvPr/>
            </p:nvSpPr>
            <p:spPr>
              <a:xfrm>
                <a:off x="4659000" y="3009775"/>
                <a:ext cx="273675" cy="601650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24066" extrusionOk="0">
                    <a:moveTo>
                      <a:pt x="10539" y="410"/>
                    </a:moveTo>
                    <a:lnTo>
                      <a:pt x="10539" y="23657"/>
                    </a:lnTo>
                    <a:lnTo>
                      <a:pt x="413" y="23657"/>
                    </a:lnTo>
                    <a:lnTo>
                      <a:pt x="413" y="410"/>
                    </a:lnTo>
                    <a:close/>
                    <a:moveTo>
                      <a:pt x="1" y="0"/>
                    </a:moveTo>
                    <a:lnTo>
                      <a:pt x="1" y="24065"/>
                    </a:lnTo>
                    <a:lnTo>
                      <a:pt x="10947" y="24065"/>
                    </a:lnTo>
                    <a:lnTo>
                      <a:pt x="109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18" name="Google Shape;1718;p42"/>
              <p:cNvSpPr/>
              <p:nvPr/>
            </p:nvSpPr>
            <p:spPr>
              <a:xfrm>
                <a:off x="4710075" y="3096150"/>
                <a:ext cx="69825" cy="64150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2566" extrusionOk="0">
                    <a:moveTo>
                      <a:pt x="1" y="1"/>
                    </a:moveTo>
                    <a:lnTo>
                      <a:pt x="1" y="2566"/>
                    </a:lnTo>
                    <a:lnTo>
                      <a:pt x="2793" y="2566"/>
                    </a:lnTo>
                    <a:lnTo>
                      <a:pt x="279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19" name="Google Shape;1719;p42"/>
              <p:cNvSpPr/>
              <p:nvPr/>
            </p:nvSpPr>
            <p:spPr>
              <a:xfrm>
                <a:off x="4818775" y="3096150"/>
                <a:ext cx="69775" cy="64150"/>
              </a:xfrm>
              <a:custGeom>
                <a:avLst/>
                <a:gdLst/>
                <a:ahLst/>
                <a:cxnLst/>
                <a:rect l="l" t="t" r="r" b="b"/>
                <a:pathLst>
                  <a:path w="2791" h="2566" extrusionOk="0">
                    <a:moveTo>
                      <a:pt x="1" y="1"/>
                    </a:moveTo>
                    <a:lnTo>
                      <a:pt x="1" y="2566"/>
                    </a:lnTo>
                    <a:lnTo>
                      <a:pt x="2791" y="2566"/>
                    </a:lnTo>
                    <a:lnTo>
                      <a:pt x="279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20" name="Google Shape;1720;p42"/>
              <p:cNvSpPr/>
              <p:nvPr/>
            </p:nvSpPr>
            <p:spPr>
              <a:xfrm>
                <a:off x="4710075" y="3232975"/>
                <a:ext cx="69825" cy="64150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2566" extrusionOk="0">
                    <a:moveTo>
                      <a:pt x="1" y="1"/>
                    </a:moveTo>
                    <a:lnTo>
                      <a:pt x="1" y="2566"/>
                    </a:lnTo>
                    <a:lnTo>
                      <a:pt x="2793" y="2566"/>
                    </a:lnTo>
                    <a:lnTo>
                      <a:pt x="279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21" name="Google Shape;1721;p42"/>
              <p:cNvSpPr/>
              <p:nvPr/>
            </p:nvSpPr>
            <p:spPr>
              <a:xfrm>
                <a:off x="4818775" y="3232975"/>
                <a:ext cx="69775" cy="64150"/>
              </a:xfrm>
              <a:custGeom>
                <a:avLst/>
                <a:gdLst/>
                <a:ahLst/>
                <a:cxnLst/>
                <a:rect l="l" t="t" r="r" b="b"/>
                <a:pathLst>
                  <a:path w="2791" h="2566" extrusionOk="0">
                    <a:moveTo>
                      <a:pt x="1" y="1"/>
                    </a:moveTo>
                    <a:lnTo>
                      <a:pt x="1" y="2566"/>
                    </a:lnTo>
                    <a:lnTo>
                      <a:pt x="2791" y="2566"/>
                    </a:lnTo>
                    <a:lnTo>
                      <a:pt x="279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22" name="Google Shape;1722;p42"/>
              <p:cNvSpPr/>
              <p:nvPr/>
            </p:nvSpPr>
            <p:spPr>
              <a:xfrm>
                <a:off x="4710075" y="3366400"/>
                <a:ext cx="69825" cy="64200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2568" extrusionOk="0">
                    <a:moveTo>
                      <a:pt x="1" y="1"/>
                    </a:moveTo>
                    <a:lnTo>
                      <a:pt x="1" y="2568"/>
                    </a:lnTo>
                    <a:lnTo>
                      <a:pt x="2793" y="2568"/>
                    </a:lnTo>
                    <a:lnTo>
                      <a:pt x="279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23" name="Google Shape;1723;p42"/>
              <p:cNvSpPr/>
              <p:nvPr/>
            </p:nvSpPr>
            <p:spPr>
              <a:xfrm>
                <a:off x="4818775" y="3366400"/>
                <a:ext cx="69775" cy="64200"/>
              </a:xfrm>
              <a:custGeom>
                <a:avLst/>
                <a:gdLst/>
                <a:ahLst/>
                <a:cxnLst/>
                <a:rect l="l" t="t" r="r" b="b"/>
                <a:pathLst>
                  <a:path w="2791" h="2568" extrusionOk="0">
                    <a:moveTo>
                      <a:pt x="1" y="1"/>
                    </a:moveTo>
                    <a:lnTo>
                      <a:pt x="1" y="2568"/>
                    </a:lnTo>
                    <a:lnTo>
                      <a:pt x="2791" y="2568"/>
                    </a:lnTo>
                    <a:lnTo>
                      <a:pt x="279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24" name="Google Shape;1724;p42"/>
              <p:cNvSpPr/>
              <p:nvPr/>
            </p:nvSpPr>
            <p:spPr>
              <a:xfrm>
                <a:off x="5651300" y="2751325"/>
                <a:ext cx="3006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2027" h="1" extrusionOk="0">
                    <a:moveTo>
                      <a:pt x="12027" y="1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F4E9E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25" name="Google Shape;1725;p42"/>
              <p:cNvSpPr/>
              <p:nvPr/>
            </p:nvSpPr>
            <p:spPr>
              <a:xfrm>
                <a:off x="5651300" y="2746225"/>
                <a:ext cx="3006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12027" h="410" extrusionOk="0">
                    <a:moveTo>
                      <a:pt x="1" y="0"/>
                    </a:moveTo>
                    <a:lnTo>
                      <a:pt x="1" y="410"/>
                    </a:lnTo>
                    <a:lnTo>
                      <a:pt x="12027" y="410"/>
                    </a:lnTo>
                    <a:lnTo>
                      <a:pt x="1202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26" name="Google Shape;1726;p42"/>
              <p:cNvSpPr/>
              <p:nvPr/>
            </p:nvSpPr>
            <p:spPr>
              <a:xfrm>
                <a:off x="5656175" y="2850725"/>
                <a:ext cx="3006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2027" h="1" extrusionOk="0">
                    <a:moveTo>
                      <a:pt x="12027" y="1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F4E9E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27" name="Google Shape;1727;p42"/>
              <p:cNvSpPr/>
              <p:nvPr/>
            </p:nvSpPr>
            <p:spPr>
              <a:xfrm>
                <a:off x="5656175" y="2845650"/>
                <a:ext cx="300675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12027" h="409" extrusionOk="0">
                    <a:moveTo>
                      <a:pt x="1" y="1"/>
                    </a:moveTo>
                    <a:lnTo>
                      <a:pt x="1" y="408"/>
                    </a:lnTo>
                    <a:lnTo>
                      <a:pt x="12027" y="408"/>
                    </a:lnTo>
                    <a:lnTo>
                      <a:pt x="120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28" name="Google Shape;1728;p42"/>
              <p:cNvSpPr/>
              <p:nvPr/>
            </p:nvSpPr>
            <p:spPr>
              <a:xfrm>
                <a:off x="5648850" y="2959725"/>
                <a:ext cx="3006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2026" h="1" extrusionOk="0">
                    <a:moveTo>
                      <a:pt x="12026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4E9E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29" name="Google Shape;1729;p42"/>
              <p:cNvSpPr/>
              <p:nvPr/>
            </p:nvSpPr>
            <p:spPr>
              <a:xfrm>
                <a:off x="5648850" y="2954600"/>
                <a:ext cx="30065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12026" h="411" extrusionOk="0">
                    <a:moveTo>
                      <a:pt x="0" y="1"/>
                    </a:moveTo>
                    <a:lnTo>
                      <a:pt x="0" y="410"/>
                    </a:lnTo>
                    <a:lnTo>
                      <a:pt x="12026" y="410"/>
                    </a:lnTo>
                    <a:lnTo>
                      <a:pt x="120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30" name="Google Shape;1730;p42"/>
              <p:cNvSpPr/>
              <p:nvPr/>
            </p:nvSpPr>
            <p:spPr>
              <a:xfrm>
                <a:off x="5653725" y="3059175"/>
                <a:ext cx="3006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2027" h="1" extrusionOk="0">
                    <a:moveTo>
                      <a:pt x="12026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4E9E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31" name="Google Shape;1731;p42"/>
              <p:cNvSpPr/>
              <p:nvPr/>
            </p:nvSpPr>
            <p:spPr>
              <a:xfrm>
                <a:off x="5653725" y="3054050"/>
                <a:ext cx="3006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12027" h="411" extrusionOk="0">
                    <a:moveTo>
                      <a:pt x="0" y="0"/>
                    </a:moveTo>
                    <a:lnTo>
                      <a:pt x="0" y="410"/>
                    </a:lnTo>
                    <a:lnTo>
                      <a:pt x="12026" y="410"/>
                    </a:lnTo>
                    <a:lnTo>
                      <a:pt x="120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32" name="Google Shape;1732;p42"/>
              <p:cNvSpPr/>
              <p:nvPr/>
            </p:nvSpPr>
            <p:spPr>
              <a:xfrm>
                <a:off x="5646375" y="3145350"/>
                <a:ext cx="3006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2027" h="1" extrusionOk="0">
                    <a:moveTo>
                      <a:pt x="12027" y="1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F4E9E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33" name="Google Shape;1733;p42"/>
              <p:cNvSpPr/>
              <p:nvPr/>
            </p:nvSpPr>
            <p:spPr>
              <a:xfrm>
                <a:off x="5646375" y="3140225"/>
                <a:ext cx="3006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12027" h="411" extrusionOk="0">
                    <a:moveTo>
                      <a:pt x="1" y="1"/>
                    </a:moveTo>
                    <a:lnTo>
                      <a:pt x="1" y="411"/>
                    </a:lnTo>
                    <a:lnTo>
                      <a:pt x="12027" y="411"/>
                    </a:lnTo>
                    <a:lnTo>
                      <a:pt x="120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34" name="Google Shape;1734;p42"/>
              <p:cNvSpPr/>
              <p:nvPr/>
            </p:nvSpPr>
            <p:spPr>
              <a:xfrm>
                <a:off x="5651300" y="3244750"/>
                <a:ext cx="3006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2027" h="1" extrusionOk="0">
                    <a:moveTo>
                      <a:pt x="12027" y="1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F4E9E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35" name="Google Shape;1735;p42"/>
              <p:cNvSpPr/>
              <p:nvPr/>
            </p:nvSpPr>
            <p:spPr>
              <a:xfrm>
                <a:off x="5651300" y="3239575"/>
                <a:ext cx="3006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12027" h="411" extrusionOk="0">
                    <a:moveTo>
                      <a:pt x="1" y="1"/>
                    </a:moveTo>
                    <a:lnTo>
                      <a:pt x="1" y="410"/>
                    </a:lnTo>
                    <a:lnTo>
                      <a:pt x="12027" y="410"/>
                    </a:lnTo>
                    <a:lnTo>
                      <a:pt x="120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36" name="Google Shape;1736;p42"/>
              <p:cNvSpPr/>
              <p:nvPr/>
            </p:nvSpPr>
            <p:spPr>
              <a:xfrm>
                <a:off x="5646375" y="3365575"/>
                <a:ext cx="3006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2027" h="1" extrusionOk="0">
                    <a:moveTo>
                      <a:pt x="12027" y="0"/>
                    </a:moveTo>
                    <a:lnTo>
                      <a:pt x="1" y="0"/>
                    </a:lnTo>
                  </a:path>
                </a:pathLst>
              </a:custGeom>
              <a:solidFill>
                <a:srgbClr val="F4E9E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37" name="Google Shape;1737;p42"/>
              <p:cNvSpPr/>
              <p:nvPr/>
            </p:nvSpPr>
            <p:spPr>
              <a:xfrm>
                <a:off x="5646375" y="3360450"/>
                <a:ext cx="3006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12027" h="411" extrusionOk="0">
                    <a:moveTo>
                      <a:pt x="1" y="0"/>
                    </a:moveTo>
                    <a:lnTo>
                      <a:pt x="1" y="410"/>
                    </a:lnTo>
                    <a:lnTo>
                      <a:pt x="12027" y="410"/>
                    </a:lnTo>
                    <a:lnTo>
                      <a:pt x="1202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38" name="Google Shape;1738;p42"/>
              <p:cNvSpPr/>
              <p:nvPr/>
            </p:nvSpPr>
            <p:spPr>
              <a:xfrm>
                <a:off x="5651300" y="3464900"/>
                <a:ext cx="3006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2027" h="1" extrusionOk="0">
                    <a:moveTo>
                      <a:pt x="12027" y="1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F4E9E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39" name="Google Shape;1739;p42"/>
              <p:cNvSpPr/>
              <p:nvPr/>
            </p:nvSpPr>
            <p:spPr>
              <a:xfrm>
                <a:off x="5651300" y="3459850"/>
                <a:ext cx="3006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12027" h="408" extrusionOk="0">
                    <a:moveTo>
                      <a:pt x="1" y="0"/>
                    </a:moveTo>
                    <a:lnTo>
                      <a:pt x="1" y="408"/>
                    </a:lnTo>
                    <a:lnTo>
                      <a:pt x="12027" y="408"/>
                    </a:lnTo>
                    <a:lnTo>
                      <a:pt x="1202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40" name="Google Shape;1740;p42"/>
          <p:cNvSpPr txBox="1">
            <a:spLocks noGrp="1"/>
          </p:cNvSpPr>
          <p:nvPr>
            <p:ph type="subTitle" idx="1"/>
          </p:nvPr>
        </p:nvSpPr>
        <p:spPr>
          <a:xfrm>
            <a:off x="3214600" y="5343851"/>
            <a:ext cx="5762800" cy="53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 sz="1850"/>
              <a:t>Specify the Goals of the Analysis</a:t>
            </a:r>
          </a:p>
        </p:txBody>
      </p:sp>
      <p:sp>
        <p:nvSpPr>
          <p:cNvPr id="1741" name="Google Shape;1741;p42"/>
          <p:cNvSpPr txBox="1">
            <a:spLocks noGrp="1"/>
          </p:cNvSpPr>
          <p:nvPr>
            <p:ph type="title" idx="2"/>
          </p:nvPr>
        </p:nvSpPr>
        <p:spPr>
          <a:xfrm>
            <a:off x="5269800" y="1797517"/>
            <a:ext cx="1652400" cy="1173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1742" name="Google Shape;1742;p42"/>
          <p:cNvSpPr txBox="1">
            <a:spLocks noGrp="1"/>
          </p:cNvSpPr>
          <p:nvPr>
            <p:ph type="title"/>
          </p:nvPr>
        </p:nvSpPr>
        <p:spPr>
          <a:xfrm>
            <a:off x="3214600" y="3641851"/>
            <a:ext cx="5762800" cy="1702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Goals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8" name="Google Shape;1848;p45"/>
          <p:cNvCxnSpPr/>
          <p:nvPr/>
        </p:nvCxnSpPr>
        <p:spPr>
          <a:xfrm>
            <a:off x="1679617" y="5918867"/>
            <a:ext cx="2836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53" name="Google Shape;1853;p45"/>
          <p:cNvGrpSpPr/>
          <p:nvPr/>
        </p:nvGrpSpPr>
        <p:grpSpPr>
          <a:xfrm flipH="1">
            <a:off x="0" y="2234071"/>
            <a:ext cx="3978217" cy="3923668"/>
            <a:chOff x="5078972" y="1030726"/>
            <a:chExt cx="3717961" cy="3930481"/>
          </a:xfrm>
        </p:grpSpPr>
        <p:grpSp>
          <p:nvGrpSpPr>
            <p:cNvPr id="1854" name="Google Shape;1854;p45"/>
            <p:cNvGrpSpPr/>
            <p:nvPr/>
          </p:nvGrpSpPr>
          <p:grpSpPr>
            <a:xfrm>
              <a:off x="5818086" y="2694143"/>
              <a:ext cx="357039" cy="803602"/>
              <a:chOff x="5818086" y="2694143"/>
              <a:chExt cx="357039" cy="803602"/>
            </a:xfrm>
          </p:grpSpPr>
          <p:sp>
            <p:nvSpPr>
              <p:cNvPr id="1855" name="Google Shape;1855;p45"/>
              <p:cNvSpPr/>
              <p:nvPr/>
            </p:nvSpPr>
            <p:spPr>
              <a:xfrm>
                <a:off x="5818086" y="2694143"/>
                <a:ext cx="357039" cy="653332"/>
              </a:xfrm>
              <a:custGeom>
                <a:avLst/>
                <a:gdLst/>
                <a:ahLst/>
                <a:cxnLst/>
                <a:rect l="l" t="t" r="r" b="b"/>
                <a:pathLst>
                  <a:path w="13477" h="24661" extrusionOk="0">
                    <a:moveTo>
                      <a:pt x="6940" y="1"/>
                    </a:moveTo>
                    <a:cubicBezTo>
                      <a:pt x="4801" y="1"/>
                      <a:pt x="3065" y="1735"/>
                      <a:pt x="3065" y="3875"/>
                    </a:cubicBezTo>
                    <a:cubicBezTo>
                      <a:pt x="3065" y="4285"/>
                      <a:pt x="3130" y="4679"/>
                      <a:pt x="3247" y="5047"/>
                    </a:cubicBezTo>
                    <a:cubicBezTo>
                      <a:pt x="2152" y="6014"/>
                      <a:pt x="1457" y="7426"/>
                      <a:pt x="1457" y="9004"/>
                    </a:cubicBezTo>
                    <a:cubicBezTo>
                      <a:pt x="1457" y="10339"/>
                      <a:pt x="1955" y="11555"/>
                      <a:pt x="2774" y="12485"/>
                    </a:cubicBezTo>
                    <a:cubicBezTo>
                      <a:pt x="1096" y="13711"/>
                      <a:pt x="1" y="15685"/>
                      <a:pt x="1" y="17922"/>
                    </a:cubicBezTo>
                    <a:cubicBezTo>
                      <a:pt x="1" y="21644"/>
                      <a:pt x="3017" y="24661"/>
                      <a:pt x="6740" y="24661"/>
                    </a:cubicBezTo>
                    <a:cubicBezTo>
                      <a:pt x="10460" y="24661"/>
                      <a:pt x="13477" y="21644"/>
                      <a:pt x="13477" y="17922"/>
                    </a:cubicBezTo>
                    <a:cubicBezTo>
                      <a:pt x="13475" y="15689"/>
                      <a:pt x="12380" y="13711"/>
                      <a:pt x="10702" y="12485"/>
                    </a:cubicBezTo>
                    <a:cubicBezTo>
                      <a:pt x="11521" y="11555"/>
                      <a:pt x="12019" y="10339"/>
                      <a:pt x="12019" y="9004"/>
                    </a:cubicBezTo>
                    <a:cubicBezTo>
                      <a:pt x="12019" y="7575"/>
                      <a:pt x="11449" y="6281"/>
                      <a:pt x="10528" y="5330"/>
                    </a:cubicBezTo>
                    <a:cubicBezTo>
                      <a:pt x="10710" y="4881"/>
                      <a:pt x="10815" y="4391"/>
                      <a:pt x="10815" y="3875"/>
                    </a:cubicBezTo>
                    <a:cubicBezTo>
                      <a:pt x="10815" y="1735"/>
                      <a:pt x="9079" y="1"/>
                      <a:pt x="69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56" name="Google Shape;1856;p45"/>
              <p:cNvSpPr/>
              <p:nvPr/>
            </p:nvSpPr>
            <p:spPr>
              <a:xfrm>
                <a:off x="5997502" y="2800807"/>
                <a:ext cx="8822" cy="696938"/>
              </a:xfrm>
              <a:custGeom>
                <a:avLst/>
                <a:gdLst/>
                <a:ahLst/>
                <a:cxnLst/>
                <a:rect l="l" t="t" r="r" b="b"/>
                <a:pathLst>
                  <a:path w="333" h="26307" extrusionOk="0">
                    <a:moveTo>
                      <a:pt x="166" y="0"/>
                    </a:moveTo>
                    <a:cubicBezTo>
                      <a:pt x="75" y="0"/>
                      <a:pt x="1" y="75"/>
                      <a:pt x="1" y="166"/>
                    </a:cubicBezTo>
                    <a:lnTo>
                      <a:pt x="1" y="26141"/>
                    </a:lnTo>
                    <a:cubicBezTo>
                      <a:pt x="1" y="26232"/>
                      <a:pt x="75" y="26307"/>
                      <a:pt x="166" y="26307"/>
                    </a:cubicBezTo>
                    <a:cubicBezTo>
                      <a:pt x="257" y="26307"/>
                      <a:pt x="332" y="26232"/>
                      <a:pt x="332" y="26140"/>
                    </a:cubicBezTo>
                    <a:lnTo>
                      <a:pt x="332" y="166"/>
                    </a:lnTo>
                    <a:cubicBezTo>
                      <a:pt x="332" y="75"/>
                      <a:pt x="257" y="0"/>
                      <a:pt x="1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57" name="Google Shape;1857;p45"/>
              <p:cNvSpPr/>
              <p:nvPr/>
            </p:nvSpPr>
            <p:spPr>
              <a:xfrm>
                <a:off x="5945415" y="2927155"/>
                <a:ext cx="118527" cy="75954"/>
              </a:xfrm>
              <a:custGeom>
                <a:avLst/>
                <a:gdLst/>
                <a:ahLst/>
                <a:cxnLst/>
                <a:rect l="l" t="t" r="r" b="b"/>
                <a:pathLst>
                  <a:path w="4474" h="2867" extrusionOk="0">
                    <a:moveTo>
                      <a:pt x="4286" y="1"/>
                    </a:moveTo>
                    <a:cubicBezTo>
                      <a:pt x="4240" y="1"/>
                      <a:pt x="4194" y="21"/>
                      <a:pt x="4162" y="60"/>
                    </a:cubicBezTo>
                    <a:lnTo>
                      <a:pt x="2137" y="2439"/>
                    </a:lnTo>
                    <a:lnTo>
                      <a:pt x="320" y="67"/>
                    </a:lnTo>
                    <a:cubicBezTo>
                      <a:pt x="287" y="24"/>
                      <a:pt x="238" y="1"/>
                      <a:pt x="188" y="1"/>
                    </a:cubicBezTo>
                    <a:cubicBezTo>
                      <a:pt x="153" y="1"/>
                      <a:pt x="118" y="12"/>
                      <a:pt x="88" y="35"/>
                    </a:cubicBezTo>
                    <a:cubicBezTo>
                      <a:pt x="15" y="92"/>
                      <a:pt x="0" y="194"/>
                      <a:pt x="57" y="267"/>
                    </a:cubicBezTo>
                    <a:lnTo>
                      <a:pt x="2002" y="2802"/>
                    </a:lnTo>
                    <a:cubicBezTo>
                      <a:pt x="2030" y="2842"/>
                      <a:pt x="2078" y="2863"/>
                      <a:pt x="2127" y="2866"/>
                    </a:cubicBezTo>
                    <a:lnTo>
                      <a:pt x="2132" y="2866"/>
                    </a:lnTo>
                    <a:cubicBezTo>
                      <a:pt x="2179" y="2866"/>
                      <a:pt x="2227" y="2845"/>
                      <a:pt x="2258" y="2810"/>
                    </a:cubicBezTo>
                    <a:lnTo>
                      <a:pt x="4414" y="276"/>
                    </a:lnTo>
                    <a:cubicBezTo>
                      <a:pt x="4473" y="204"/>
                      <a:pt x="4465" y="102"/>
                      <a:pt x="4395" y="42"/>
                    </a:cubicBezTo>
                    <a:cubicBezTo>
                      <a:pt x="4363" y="14"/>
                      <a:pt x="4324" y="1"/>
                      <a:pt x="42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58" name="Google Shape;1858;p45"/>
              <p:cNvSpPr/>
              <p:nvPr/>
            </p:nvSpPr>
            <p:spPr>
              <a:xfrm>
                <a:off x="5999754" y="3081640"/>
                <a:ext cx="80988" cy="59158"/>
              </a:xfrm>
              <a:custGeom>
                <a:avLst/>
                <a:gdLst/>
                <a:ahLst/>
                <a:cxnLst/>
                <a:rect l="l" t="t" r="r" b="b"/>
                <a:pathLst>
                  <a:path w="3057" h="2233" extrusionOk="0">
                    <a:moveTo>
                      <a:pt x="2870" y="1"/>
                    </a:moveTo>
                    <a:cubicBezTo>
                      <a:pt x="2837" y="1"/>
                      <a:pt x="2804" y="11"/>
                      <a:pt x="2775" y="31"/>
                    </a:cubicBezTo>
                    <a:lnTo>
                      <a:pt x="91" y="1932"/>
                    </a:lnTo>
                    <a:cubicBezTo>
                      <a:pt x="17" y="1984"/>
                      <a:pt x="0" y="2088"/>
                      <a:pt x="52" y="2163"/>
                    </a:cubicBezTo>
                    <a:cubicBezTo>
                      <a:pt x="83" y="2207"/>
                      <a:pt x="134" y="2232"/>
                      <a:pt x="186" y="2232"/>
                    </a:cubicBezTo>
                    <a:cubicBezTo>
                      <a:pt x="219" y="2232"/>
                      <a:pt x="252" y="2224"/>
                      <a:pt x="282" y="2201"/>
                    </a:cubicBezTo>
                    <a:lnTo>
                      <a:pt x="2966" y="301"/>
                    </a:lnTo>
                    <a:cubicBezTo>
                      <a:pt x="3040" y="249"/>
                      <a:pt x="3057" y="145"/>
                      <a:pt x="3005" y="70"/>
                    </a:cubicBezTo>
                    <a:cubicBezTo>
                      <a:pt x="2973" y="25"/>
                      <a:pt x="2922" y="1"/>
                      <a:pt x="28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59" name="Google Shape;1859;p45"/>
              <p:cNvSpPr/>
              <p:nvPr/>
            </p:nvSpPr>
            <p:spPr>
              <a:xfrm>
                <a:off x="5927505" y="3121884"/>
                <a:ext cx="79372" cy="115189"/>
              </a:xfrm>
              <a:custGeom>
                <a:avLst/>
                <a:gdLst/>
                <a:ahLst/>
                <a:cxnLst/>
                <a:rect l="l" t="t" r="r" b="b"/>
                <a:pathLst>
                  <a:path w="2996" h="4348" extrusionOk="0">
                    <a:moveTo>
                      <a:pt x="188" y="1"/>
                    </a:moveTo>
                    <a:cubicBezTo>
                      <a:pt x="157" y="1"/>
                      <a:pt x="125" y="9"/>
                      <a:pt x="97" y="27"/>
                    </a:cubicBezTo>
                    <a:cubicBezTo>
                      <a:pt x="20" y="80"/>
                      <a:pt x="0" y="181"/>
                      <a:pt x="50" y="258"/>
                    </a:cubicBezTo>
                    <a:lnTo>
                      <a:pt x="2669" y="4273"/>
                    </a:lnTo>
                    <a:cubicBezTo>
                      <a:pt x="2701" y="4321"/>
                      <a:pt x="2754" y="4348"/>
                      <a:pt x="2808" y="4348"/>
                    </a:cubicBezTo>
                    <a:cubicBezTo>
                      <a:pt x="2838" y="4348"/>
                      <a:pt x="2870" y="4339"/>
                      <a:pt x="2899" y="4321"/>
                    </a:cubicBezTo>
                    <a:cubicBezTo>
                      <a:pt x="2976" y="4272"/>
                      <a:pt x="2996" y="4167"/>
                      <a:pt x="2946" y="4091"/>
                    </a:cubicBezTo>
                    <a:lnTo>
                      <a:pt x="327" y="75"/>
                    </a:lnTo>
                    <a:cubicBezTo>
                      <a:pt x="295" y="27"/>
                      <a:pt x="242" y="1"/>
                      <a:pt x="1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60" name="Google Shape;1860;p45"/>
              <p:cNvSpPr/>
              <p:nvPr/>
            </p:nvSpPr>
            <p:spPr>
              <a:xfrm>
                <a:off x="5999833" y="2834321"/>
                <a:ext cx="45223" cy="42520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1605" extrusionOk="0">
                    <a:moveTo>
                      <a:pt x="1526" y="1"/>
                    </a:moveTo>
                    <a:cubicBezTo>
                      <a:pt x="1485" y="1"/>
                      <a:pt x="1444" y="16"/>
                      <a:pt x="1412" y="46"/>
                    </a:cubicBezTo>
                    <a:lnTo>
                      <a:pt x="70" y="1319"/>
                    </a:lnTo>
                    <a:cubicBezTo>
                      <a:pt x="2" y="1381"/>
                      <a:pt x="1" y="1487"/>
                      <a:pt x="63" y="1553"/>
                    </a:cubicBezTo>
                    <a:cubicBezTo>
                      <a:pt x="97" y="1588"/>
                      <a:pt x="140" y="1604"/>
                      <a:pt x="183" y="1604"/>
                    </a:cubicBezTo>
                    <a:cubicBezTo>
                      <a:pt x="224" y="1604"/>
                      <a:pt x="266" y="1591"/>
                      <a:pt x="297" y="1560"/>
                    </a:cubicBezTo>
                    <a:lnTo>
                      <a:pt x="1639" y="286"/>
                    </a:lnTo>
                    <a:cubicBezTo>
                      <a:pt x="1705" y="224"/>
                      <a:pt x="1707" y="118"/>
                      <a:pt x="1646" y="52"/>
                    </a:cubicBezTo>
                    <a:cubicBezTo>
                      <a:pt x="1613" y="18"/>
                      <a:pt x="1569" y="1"/>
                      <a:pt x="15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61" name="Google Shape;1861;p45"/>
            <p:cNvSpPr/>
            <p:nvPr/>
          </p:nvSpPr>
          <p:spPr>
            <a:xfrm>
              <a:off x="6925236" y="2453350"/>
              <a:ext cx="357066" cy="554753"/>
            </a:xfrm>
            <a:custGeom>
              <a:avLst/>
              <a:gdLst/>
              <a:ahLst/>
              <a:cxnLst/>
              <a:rect l="l" t="t" r="r" b="b"/>
              <a:pathLst>
                <a:path w="13478" h="20940" extrusionOk="0">
                  <a:moveTo>
                    <a:pt x="6740" y="0"/>
                  </a:moveTo>
                  <a:cubicBezTo>
                    <a:pt x="3821" y="0"/>
                    <a:pt x="1457" y="2366"/>
                    <a:pt x="1457" y="5283"/>
                  </a:cubicBezTo>
                  <a:cubicBezTo>
                    <a:pt x="1457" y="6619"/>
                    <a:pt x="1955" y="7834"/>
                    <a:pt x="2774" y="8764"/>
                  </a:cubicBezTo>
                  <a:cubicBezTo>
                    <a:pt x="1096" y="9990"/>
                    <a:pt x="1" y="11966"/>
                    <a:pt x="1" y="14202"/>
                  </a:cubicBezTo>
                  <a:cubicBezTo>
                    <a:pt x="1" y="17923"/>
                    <a:pt x="3017" y="20940"/>
                    <a:pt x="6740" y="20940"/>
                  </a:cubicBezTo>
                  <a:cubicBezTo>
                    <a:pt x="10460" y="20940"/>
                    <a:pt x="13477" y="17923"/>
                    <a:pt x="13477" y="14202"/>
                  </a:cubicBezTo>
                  <a:cubicBezTo>
                    <a:pt x="13477" y="11968"/>
                    <a:pt x="12382" y="9990"/>
                    <a:pt x="10704" y="8764"/>
                  </a:cubicBezTo>
                  <a:cubicBezTo>
                    <a:pt x="11522" y="7834"/>
                    <a:pt x="12021" y="6619"/>
                    <a:pt x="12021" y="5283"/>
                  </a:cubicBezTo>
                  <a:cubicBezTo>
                    <a:pt x="12021" y="2366"/>
                    <a:pt x="9657" y="0"/>
                    <a:pt x="67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45"/>
            <p:cNvSpPr/>
            <p:nvPr/>
          </p:nvSpPr>
          <p:spPr>
            <a:xfrm>
              <a:off x="7104704" y="2541522"/>
              <a:ext cx="8796" cy="616825"/>
            </a:xfrm>
            <a:custGeom>
              <a:avLst/>
              <a:gdLst/>
              <a:ahLst/>
              <a:cxnLst/>
              <a:rect l="l" t="t" r="r" b="b"/>
              <a:pathLst>
                <a:path w="332" h="23283" extrusionOk="0">
                  <a:moveTo>
                    <a:pt x="166" y="1"/>
                  </a:moveTo>
                  <a:cubicBezTo>
                    <a:pt x="75" y="1"/>
                    <a:pt x="0" y="75"/>
                    <a:pt x="0" y="166"/>
                  </a:cubicBezTo>
                  <a:lnTo>
                    <a:pt x="0" y="23117"/>
                  </a:lnTo>
                  <a:cubicBezTo>
                    <a:pt x="0" y="23206"/>
                    <a:pt x="75" y="23282"/>
                    <a:pt x="166" y="23282"/>
                  </a:cubicBezTo>
                  <a:cubicBezTo>
                    <a:pt x="257" y="23282"/>
                    <a:pt x="332" y="23209"/>
                    <a:pt x="332" y="23118"/>
                  </a:cubicBezTo>
                  <a:lnTo>
                    <a:pt x="332" y="166"/>
                  </a:lnTo>
                  <a:cubicBezTo>
                    <a:pt x="332" y="75"/>
                    <a:pt x="257" y="1"/>
                    <a:pt x="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45"/>
            <p:cNvSpPr/>
            <p:nvPr/>
          </p:nvSpPr>
          <p:spPr>
            <a:xfrm>
              <a:off x="7052644" y="2587780"/>
              <a:ext cx="118527" cy="75954"/>
            </a:xfrm>
            <a:custGeom>
              <a:avLst/>
              <a:gdLst/>
              <a:ahLst/>
              <a:cxnLst/>
              <a:rect l="l" t="t" r="r" b="b"/>
              <a:pathLst>
                <a:path w="4474" h="2867" extrusionOk="0">
                  <a:moveTo>
                    <a:pt x="4286" y="1"/>
                  </a:moveTo>
                  <a:cubicBezTo>
                    <a:pt x="4240" y="1"/>
                    <a:pt x="4193" y="21"/>
                    <a:pt x="4160" y="60"/>
                  </a:cubicBezTo>
                  <a:lnTo>
                    <a:pt x="2138" y="2439"/>
                  </a:lnTo>
                  <a:lnTo>
                    <a:pt x="319" y="67"/>
                  </a:lnTo>
                  <a:cubicBezTo>
                    <a:pt x="286" y="24"/>
                    <a:pt x="236" y="1"/>
                    <a:pt x="187" y="1"/>
                  </a:cubicBezTo>
                  <a:cubicBezTo>
                    <a:pt x="152" y="1"/>
                    <a:pt x="117" y="12"/>
                    <a:pt x="87" y="35"/>
                  </a:cubicBezTo>
                  <a:cubicBezTo>
                    <a:pt x="14" y="92"/>
                    <a:pt x="1" y="194"/>
                    <a:pt x="55" y="267"/>
                  </a:cubicBezTo>
                  <a:lnTo>
                    <a:pt x="2000" y="2802"/>
                  </a:lnTo>
                  <a:cubicBezTo>
                    <a:pt x="2030" y="2842"/>
                    <a:pt x="2076" y="2863"/>
                    <a:pt x="2126" y="2866"/>
                  </a:cubicBezTo>
                  <a:lnTo>
                    <a:pt x="2131" y="2866"/>
                  </a:lnTo>
                  <a:cubicBezTo>
                    <a:pt x="2179" y="2866"/>
                    <a:pt x="2226" y="2845"/>
                    <a:pt x="2257" y="2810"/>
                  </a:cubicBezTo>
                  <a:lnTo>
                    <a:pt x="4412" y="276"/>
                  </a:lnTo>
                  <a:cubicBezTo>
                    <a:pt x="4474" y="204"/>
                    <a:pt x="4465" y="102"/>
                    <a:pt x="4394" y="42"/>
                  </a:cubicBezTo>
                  <a:cubicBezTo>
                    <a:pt x="4363" y="14"/>
                    <a:pt x="4324" y="1"/>
                    <a:pt x="4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45"/>
            <p:cNvSpPr/>
            <p:nvPr/>
          </p:nvSpPr>
          <p:spPr>
            <a:xfrm>
              <a:off x="7106903" y="2742265"/>
              <a:ext cx="81094" cy="59158"/>
            </a:xfrm>
            <a:custGeom>
              <a:avLst/>
              <a:gdLst/>
              <a:ahLst/>
              <a:cxnLst/>
              <a:rect l="l" t="t" r="r" b="b"/>
              <a:pathLst>
                <a:path w="3061" h="2233" extrusionOk="0">
                  <a:moveTo>
                    <a:pt x="2872" y="0"/>
                  </a:moveTo>
                  <a:cubicBezTo>
                    <a:pt x="2839" y="0"/>
                    <a:pt x="2806" y="10"/>
                    <a:pt x="2777" y="31"/>
                  </a:cubicBezTo>
                  <a:lnTo>
                    <a:pt x="93" y="1932"/>
                  </a:lnTo>
                  <a:cubicBezTo>
                    <a:pt x="19" y="1984"/>
                    <a:pt x="0" y="2088"/>
                    <a:pt x="53" y="2163"/>
                  </a:cubicBezTo>
                  <a:cubicBezTo>
                    <a:pt x="85" y="2207"/>
                    <a:pt x="136" y="2232"/>
                    <a:pt x="188" y="2232"/>
                  </a:cubicBezTo>
                  <a:cubicBezTo>
                    <a:pt x="222" y="2232"/>
                    <a:pt x="255" y="2224"/>
                    <a:pt x="284" y="2204"/>
                  </a:cubicBezTo>
                  <a:lnTo>
                    <a:pt x="2967" y="301"/>
                  </a:lnTo>
                  <a:cubicBezTo>
                    <a:pt x="3042" y="249"/>
                    <a:pt x="3060" y="145"/>
                    <a:pt x="3007" y="70"/>
                  </a:cubicBezTo>
                  <a:cubicBezTo>
                    <a:pt x="2976" y="25"/>
                    <a:pt x="2924" y="0"/>
                    <a:pt x="2872" y="0"/>
                  </a:cubicBezTo>
                  <a:close/>
                </a:path>
              </a:pathLst>
            </a:custGeom>
            <a:solidFill>
              <a:srgbClr val="4235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45"/>
            <p:cNvSpPr/>
            <p:nvPr/>
          </p:nvSpPr>
          <p:spPr>
            <a:xfrm>
              <a:off x="7034708" y="2782509"/>
              <a:ext cx="79425" cy="115189"/>
            </a:xfrm>
            <a:custGeom>
              <a:avLst/>
              <a:gdLst/>
              <a:ahLst/>
              <a:cxnLst/>
              <a:rect l="l" t="t" r="r" b="b"/>
              <a:pathLst>
                <a:path w="2998" h="4348" extrusionOk="0">
                  <a:moveTo>
                    <a:pt x="188" y="1"/>
                  </a:moveTo>
                  <a:cubicBezTo>
                    <a:pt x="157" y="1"/>
                    <a:pt x="126" y="9"/>
                    <a:pt x="98" y="27"/>
                  </a:cubicBezTo>
                  <a:cubicBezTo>
                    <a:pt x="20" y="77"/>
                    <a:pt x="0" y="181"/>
                    <a:pt x="50" y="258"/>
                  </a:cubicBezTo>
                  <a:lnTo>
                    <a:pt x="2669" y="4273"/>
                  </a:lnTo>
                  <a:cubicBezTo>
                    <a:pt x="2700" y="4320"/>
                    <a:pt x="2753" y="4348"/>
                    <a:pt x="2808" y="4348"/>
                  </a:cubicBezTo>
                  <a:cubicBezTo>
                    <a:pt x="2840" y="4348"/>
                    <a:pt x="2869" y="4339"/>
                    <a:pt x="2899" y="4320"/>
                  </a:cubicBezTo>
                  <a:cubicBezTo>
                    <a:pt x="2975" y="4270"/>
                    <a:pt x="2997" y="4167"/>
                    <a:pt x="2947" y="4091"/>
                  </a:cubicBezTo>
                  <a:lnTo>
                    <a:pt x="327" y="75"/>
                  </a:lnTo>
                  <a:cubicBezTo>
                    <a:pt x="294" y="27"/>
                    <a:pt x="241" y="1"/>
                    <a:pt x="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45"/>
            <p:cNvSpPr/>
            <p:nvPr/>
          </p:nvSpPr>
          <p:spPr>
            <a:xfrm>
              <a:off x="6658842" y="2965315"/>
              <a:ext cx="272422" cy="272475"/>
            </a:xfrm>
            <a:custGeom>
              <a:avLst/>
              <a:gdLst/>
              <a:ahLst/>
              <a:cxnLst/>
              <a:rect l="l" t="t" r="r" b="b"/>
              <a:pathLst>
                <a:path w="10283" h="10285" extrusionOk="0">
                  <a:moveTo>
                    <a:pt x="5142" y="1"/>
                  </a:moveTo>
                  <a:cubicBezTo>
                    <a:pt x="2303" y="1"/>
                    <a:pt x="0" y="2303"/>
                    <a:pt x="0" y="5143"/>
                  </a:cubicBezTo>
                  <a:cubicBezTo>
                    <a:pt x="0" y="7982"/>
                    <a:pt x="2303" y="10285"/>
                    <a:pt x="5142" y="10285"/>
                  </a:cubicBezTo>
                  <a:cubicBezTo>
                    <a:pt x="7982" y="10285"/>
                    <a:pt x="10283" y="7982"/>
                    <a:pt x="10283" y="5143"/>
                  </a:cubicBezTo>
                  <a:cubicBezTo>
                    <a:pt x="10283" y="2303"/>
                    <a:pt x="7982" y="1"/>
                    <a:pt x="51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45"/>
            <p:cNvSpPr/>
            <p:nvPr/>
          </p:nvSpPr>
          <p:spPr>
            <a:xfrm>
              <a:off x="6790674" y="3023390"/>
              <a:ext cx="8796" cy="390791"/>
            </a:xfrm>
            <a:custGeom>
              <a:avLst/>
              <a:gdLst/>
              <a:ahLst/>
              <a:cxnLst/>
              <a:rect l="l" t="t" r="r" b="b"/>
              <a:pathLst>
                <a:path w="332" h="14751" extrusionOk="0">
                  <a:moveTo>
                    <a:pt x="166" y="0"/>
                  </a:moveTo>
                  <a:cubicBezTo>
                    <a:pt x="75" y="0"/>
                    <a:pt x="1" y="75"/>
                    <a:pt x="1" y="166"/>
                  </a:cubicBezTo>
                  <a:lnTo>
                    <a:pt x="1" y="14585"/>
                  </a:lnTo>
                  <a:cubicBezTo>
                    <a:pt x="1" y="14676"/>
                    <a:pt x="75" y="14751"/>
                    <a:pt x="166" y="14751"/>
                  </a:cubicBezTo>
                  <a:cubicBezTo>
                    <a:pt x="257" y="14751"/>
                    <a:pt x="332" y="14678"/>
                    <a:pt x="332" y="14585"/>
                  </a:cubicBezTo>
                  <a:lnTo>
                    <a:pt x="332" y="166"/>
                  </a:lnTo>
                  <a:cubicBezTo>
                    <a:pt x="332" y="75"/>
                    <a:pt x="257" y="0"/>
                    <a:pt x="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45"/>
            <p:cNvSpPr/>
            <p:nvPr/>
          </p:nvSpPr>
          <p:spPr>
            <a:xfrm>
              <a:off x="6737051" y="3072588"/>
              <a:ext cx="120832" cy="48031"/>
            </a:xfrm>
            <a:custGeom>
              <a:avLst/>
              <a:gdLst/>
              <a:ahLst/>
              <a:cxnLst/>
              <a:rect l="l" t="t" r="r" b="b"/>
              <a:pathLst>
                <a:path w="4561" h="1813" extrusionOk="0">
                  <a:moveTo>
                    <a:pt x="4370" y="0"/>
                  </a:moveTo>
                  <a:cubicBezTo>
                    <a:pt x="4338" y="0"/>
                    <a:pt x="4307" y="9"/>
                    <a:pt x="4279" y="28"/>
                  </a:cubicBezTo>
                  <a:lnTo>
                    <a:pt x="2194" y="1443"/>
                  </a:lnTo>
                  <a:lnTo>
                    <a:pt x="287" y="33"/>
                  </a:lnTo>
                  <a:cubicBezTo>
                    <a:pt x="257" y="12"/>
                    <a:pt x="222" y="1"/>
                    <a:pt x="188" y="1"/>
                  </a:cubicBezTo>
                  <a:cubicBezTo>
                    <a:pt x="137" y="1"/>
                    <a:pt x="87" y="25"/>
                    <a:pt x="55" y="68"/>
                  </a:cubicBezTo>
                  <a:cubicBezTo>
                    <a:pt x="0" y="143"/>
                    <a:pt x="15" y="245"/>
                    <a:pt x="90" y="300"/>
                  </a:cubicBezTo>
                  <a:lnTo>
                    <a:pt x="2091" y="1778"/>
                  </a:lnTo>
                  <a:cubicBezTo>
                    <a:pt x="2121" y="1801"/>
                    <a:pt x="2155" y="1813"/>
                    <a:pt x="2190" y="1813"/>
                  </a:cubicBezTo>
                  <a:cubicBezTo>
                    <a:pt x="2223" y="1813"/>
                    <a:pt x="2255" y="1801"/>
                    <a:pt x="2283" y="1781"/>
                  </a:cubicBezTo>
                  <a:lnTo>
                    <a:pt x="4465" y="302"/>
                  </a:lnTo>
                  <a:cubicBezTo>
                    <a:pt x="4539" y="250"/>
                    <a:pt x="4561" y="149"/>
                    <a:pt x="4509" y="73"/>
                  </a:cubicBezTo>
                  <a:cubicBezTo>
                    <a:pt x="4476" y="26"/>
                    <a:pt x="4423" y="0"/>
                    <a:pt x="4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45"/>
            <p:cNvSpPr/>
            <p:nvPr/>
          </p:nvSpPr>
          <p:spPr>
            <a:xfrm>
              <a:off x="6737051" y="3136226"/>
              <a:ext cx="120832" cy="48031"/>
            </a:xfrm>
            <a:custGeom>
              <a:avLst/>
              <a:gdLst/>
              <a:ahLst/>
              <a:cxnLst/>
              <a:rect l="l" t="t" r="r" b="b"/>
              <a:pathLst>
                <a:path w="4561" h="1813" extrusionOk="0">
                  <a:moveTo>
                    <a:pt x="4370" y="0"/>
                  </a:moveTo>
                  <a:cubicBezTo>
                    <a:pt x="4338" y="0"/>
                    <a:pt x="4307" y="9"/>
                    <a:pt x="4279" y="29"/>
                  </a:cubicBezTo>
                  <a:lnTo>
                    <a:pt x="2194" y="1443"/>
                  </a:lnTo>
                  <a:lnTo>
                    <a:pt x="287" y="34"/>
                  </a:lnTo>
                  <a:cubicBezTo>
                    <a:pt x="257" y="12"/>
                    <a:pt x="222" y="1"/>
                    <a:pt x="188" y="1"/>
                  </a:cubicBezTo>
                  <a:cubicBezTo>
                    <a:pt x="137" y="1"/>
                    <a:pt x="87" y="25"/>
                    <a:pt x="55" y="68"/>
                  </a:cubicBezTo>
                  <a:cubicBezTo>
                    <a:pt x="0" y="143"/>
                    <a:pt x="17" y="246"/>
                    <a:pt x="90" y="300"/>
                  </a:cubicBezTo>
                  <a:lnTo>
                    <a:pt x="2091" y="1778"/>
                  </a:lnTo>
                  <a:cubicBezTo>
                    <a:pt x="2121" y="1801"/>
                    <a:pt x="2155" y="1813"/>
                    <a:pt x="2190" y="1813"/>
                  </a:cubicBezTo>
                  <a:cubicBezTo>
                    <a:pt x="2223" y="1813"/>
                    <a:pt x="2255" y="1801"/>
                    <a:pt x="2283" y="1781"/>
                  </a:cubicBezTo>
                  <a:lnTo>
                    <a:pt x="4465" y="302"/>
                  </a:lnTo>
                  <a:cubicBezTo>
                    <a:pt x="4539" y="251"/>
                    <a:pt x="4561" y="149"/>
                    <a:pt x="4509" y="73"/>
                  </a:cubicBezTo>
                  <a:cubicBezTo>
                    <a:pt x="4476" y="26"/>
                    <a:pt x="4423" y="0"/>
                    <a:pt x="4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45"/>
            <p:cNvSpPr/>
            <p:nvPr/>
          </p:nvSpPr>
          <p:spPr>
            <a:xfrm>
              <a:off x="6472353" y="2531242"/>
              <a:ext cx="299074" cy="272502"/>
            </a:xfrm>
            <a:custGeom>
              <a:avLst/>
              <a:gdLst/>
              <a:ahLst/>
              <a:cxnLst/>
              <a:rect l="l" t="t" r="r" b="b"/>
              <a:pathLst>
                <a:path w="11289" h="10286" extrusionOk="0">
                  <a:moveTo>
                    <a:pt x="5645" y="1"/>
                  </a:moveTo>
                  <a:cubicBezTo>
                    <a:pt x="4329" y="1"/>
                    <a:pt x="3014" y="503"/>
                    <a:pt x="2010" y="1507"/>
                  </a:cubicBezTo>
                  <a:cubicBezTo>
                    <a:pt x="0" y="3515"/>
                    <a:pt x="0" y="6771"/>
                    <a:pt x="2010" y="8779"/>
                  </a:cubicBezTo>
                  <a:cubicBezTo>
                    <a:pt x="3014" y="9783"/>
                    <a:pt x="4329" y="10285"/>
                    <a:pt x="5645" y="10285"/>
                  </a:cubicBezTo>
                  <a:cubicBezTo>
                    <a:pt x="6961" y="10285"/>
                    <a:pt x="8277" y="9783"/>
                    <a:pt x="9280" y="8779"/>
                  </a:cubicBezTo>
                  <a:cubicBezTo>
                    <a:pt x="11288" y="6771"/>
                    <a:pt x="11288" y="3515"/>
                    <a:pt x="9280" y="1507"/>
                  </a:cubicBezTo>
                  <a:cubicBezTo>
                    <a:pt x="8277" y="503"/>
                    <a:pt x="6961" y="1"/>
                    <a:pt x="56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45"/>
            <p:cNvSpPr/>
            <p:nvPr/>
          </p:nvSpPr>
          <p:spPr>
            <a:xfrm>
              <a:off x="6617803" y="2588760"/>
              <a:ext cx="8796" cy="390817"/>
            </a:xfrm>
            <a:custGeom>
              <a:avLst/>
              <a:gdLst/>
              <a:ahLst/>
              <a:cxnLst/>
              <a:rect l="l" t="t" r="r" b="b"/>
              <a:pathLst>
                <a:path w="332" h="14752" extrusionOk="0">
                  <a:moveTo>
                    <a:pt x="166" y="0"/>
                  </a:moveTo>
                  <a:cubicBezTo>
                    <a:pt x="75" y="0"/>
                    <a:pt x="0" y="75"/>
                    <a:pt x="0" y="166"/>
                  </a:cubicBezTo>
                  <a:lnTo>
                    <a:pt x="0" y="14586"/>
                  </a:lnTo>
                  <a:cubicBezTo>
                    <a:pt x="0" y="14677"/>
                    <a:pt x="75" y="14752"/>
                    <a:pt x="166" y="14752"/>
                  </a:cubicBezTo>
                  <a:cubicBezTo>
                    <a:pt x="257" y="14752"/>
                    <a:pt x="332" y="14677"/>
                    <a:pt x="332" y="14586"/>
                  </a:cubicBezTo>
                  <a:lnTo>
                    <a:pt x="332" y="166"/>
                  </a:lnTo>
                  <a:cubicBezTo>
                    <a:pt x="332" y="75"/>
                    <a:pt x="257" y="0"/>
                    <a:pt x="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45"/>
            <p:cNvSpPr/>
            <p:nvPr/>
          </p:nvSpPr>
          <p:spPr>
            <a:xfrm>
              <a:off x="6564259" y="2638012"/>
              <a:ext cx="120832" cy="47978"/>
            </a:xfrm>
            <a:custGeom>
              <a:avLst/>
              <a:gdLst/>
              <a:ahLst/>
              <a:cxnLst/>
              <a:rect l="l" t="t" r="r" b="b"/>
              <a:pathLst>
                <a:path w="4561" h="1811" extrusionOk="0">
                  <a:moveTo>
                    <a:pt x="189" y="0"/>
                  </a:moveTo>
                  <a:cubicBezTo>
                    <a:pt x="138" y="0"/>
                    <a:pt x="87" y="24"/>
                    <a:pt x="55" y="68"/>
                  </a:cubicBezTo>
                  <a:cubicBezTo>
                    <a:pt x="0" y="142"/>
                    <a:pt x="17" y="245"/>
                    <a:pt x="90" y="300"/>
                  </a:cubicBezTo>
                  <a:lnTo>
                    <a:pt x="2089" y="1777"/>
                  </a:lnTo>
                  <a:cubicBezTo>
                    <a:pt x="2119" y="1800"/>
                    <a:pt x="2152" y="1810"/>
                    <a:pt x="2187" y="1810"/>
                  </a:cubicBezTo>
                  <a:cubicBezTo>
                    <a:pt x="2220" y="1810"/>
                    <a:pt x="2253" y="1800"/>
                    <a:pt x="2283" y="1782"/>
                  </a:cubicBezTo>
                  <a:lnTo>
                    <a:pt x="4465" y="303"/>
                  </a:lnTo>
                  <a:cubicBezTo>
                    <a:pt x="4539" y="252"/>
                    <a:pt x="4561" y="147"/>
                    <a:pt x="4508" y="73"/>
                  </a:cubicBezTo>
                  <a:cubicBezTo>
                    <a:pt x="4476" y="26"/>
                    <a:pt x="4424" y="1"/>
                    <a:pt x="4372" y="1"/>
                  </a:cubicBezTo>
                  <a:cubicBezTo>
                    <a:pt x="4340" y="1"/>
                    <a:pt x="4308" y="10"/>
                    <a:pt x="4279" y="30"/>
                  </a:cubicBezTo>
                  <a:lnTo>
                    <a:pt x="2193" y="1443"/>
                  </a:lnTo>
                  <a:lnTo>
                    <a:pt x="287" y="31"/>
                  </a:lnTo>
                  <a:cubicBezTo>
                    <a:pt x="257" y="10"/>
                    <a:pt x="223" y="0"/>
                    <a:pt x="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45"/>
            <p:cNvSpPr/>
            <p:nvPr/>
          </p:nvSpPr>
          <p:spPr>
            <a:xfrm>
              <a:off x="6564259" y="2701650"/>
              <a:ext cx="120832" cy="47978"/>
            </a:xfrm>
            <a:custGeom>
              <a:avLst/>
              <a:gdLst/>
              <a:ahLst/>
              <a:cxnLst/>
              <a:rect l="l" t="t" r="r" b="b"/>
              <a:pathLst>
                <a:path w="4561" h="1811" extrusionOk="0">
                  <a:moveTo>
                    <a:pt x="189" y="0"/>
                  </a:moveTo>
                  <a:cubicBezTo>
                    <a:pt x="138" y="0"/>
                    <a:pt x="87" y="24"/>
                    <a:pt x="55" y="68"/>
                  </a:cubicBezTo>
                  <a:cubicBezTo>
                    <a:pt x="0" y="142"/>
                    <a:pt x="17" y="245"/>
                    <a:pt x="90" y="300"/>
                  </a:cubicBezTo>
                  <a:lnTo>
                    <a:pt x="2089" y="1777"/>
                  </a:lnTo>
                  <a:cubicBezTo>
                    <a:pt x="2119" y="1800"/>
                    <a:pt x="2152" y="1810"/>
                    <a:pt x="2187" y="1810"/>
                  </a:cubicBezTo>
                  <a:cubicBezTo>
                    <a:pt x="2220" y="1810"/>
                    <a:pt x="2253" y="1800"/>
                    <a:pt x="2283" y="1782"/>
                  </a:cubicBezTo>
                  <a:lnTo>
                    <a:pt x="4465" y="303"/>
                  </a:lnTo>
                  <a:cubicBezTo>
                    <a:pt x="4539" y="252"/>
                    <a:pt x="4561" y="147"/>
                    <a:pt x="4508" y="73"/>
                  </a:cubicBezTo>
                  <a:cubicBezTo>
                    <a:pt x="4476" y="26"/>
                    <a:pt x="4424" y="1"/>
                    <a:pt x="4372" y="1"/>
                  </a:cubicBezTo>
                  <a:cubicBezTo>
                    <a:pt x="4340" y="1"/>
                    <a:pt x="4308" y="10"/>
                    <a:pt x="4279" y="30"/>
                  </a:cubicBezTo>
                  <a:lnTo>
                    <a:pt x="2193" y="1443"/>
                  </a:lnTo>
                  <a:lnTo>
                    <a:pt x="287" y="31"/>
                  </a:lnTo>
                  <a:cubicBezTo>
                    <a:pt x="257" y="10"/>
                    <a:pt x="223" y="0"/>
                    <a:pt x="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45"/>
            <p:cNvSpPr/>
            <p:nvPr/>
          </p:nvSpPr>
          <p:spPr>
            <a:xfrm>
              <a:off x="6788528" y="2289248"/>
              <a:ext cx="211914" cy="211914"/>
            </a:xfrm>
            <a:custGeom>
              <a:avLst/>
              <a:gdLst/>
              <a:ahLst/>
              <a:cxnLst/>
              <a:rect l="l" t="t" r="r" b="b"/>
              <a:pathLst>
                <a:path w="7999" h="7999" extrusionOk="0">
                  <a:moveTo>
                    <a:pt x="3999" y="0"/>
                  </a:moveTo>
                  <a:cubicBezTo>
                    <a:pt x="1791" y="0"/>
                    <a:pt x="0" y="1791"/>
                    <a:pt x="0" y="3999"/>
                  </a:cubicBezTo>
                  <a:cubicBezTo>
                    <a:pt x="0" y="6208"/>
                    <a:pt x="1791" y="7998"/>
                    <a:pt x="3999" y="7998"/>
                  </a:cubicBezTo>
                  <a:cubicBezTo>
                    <a:pt x="6208" y="7998"/>
                    <a:pt x="7998" y="6208"/>
                    <a:pt x="7998" y="3999"/>
                  </a:cubicBezTo>
                  <a:cubicBezTo>
                    <a:pt x="7998" y="1791"/>
                    <a:pt x="6208" y="0"/>
                    <a:pt x="39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45"/>
            <p:cNvSpPr/>
            <p:nvPr/>
          </p:nvSpPr>
          <p:spPr>
            <a:xfrm>
              <a:off x="6891271" y="2334023"/>
              <a:ext cx="6835" cy="304028"/>
            </a:xfrm>
            <a:custGeom>
              <a:avLst/>
              <a:gdLst/>
              <a:ahLst/>
              <a:cxnLst/>
              <a:rect l="l" t="t" r="r" b="b"/>
              <a:pathLst>
                <a:path w="258" h="11476" extrusionOk="0">
                  <a:moveTo>
                    <a:pt x="130" y="0"/>
                  </a:moveTo>
                  <a:cubicBezTo>
                    <a:pt x="58" y="0"/>
                    <a:pt x="0" y="58"/>
                    <a:pt x="0" y="129"/>
                  </a:cubicBezTo>
                  <a:lnTo>
                    <a:pt x="0" y="11346"/>
                  </a:lnTo>
                  <a:cubicBezTo>
                    <a:pt x="0" y="11417"/>
                    <a:pt x="58" y="11475"/>
                    <a:pt x="130" y="11475"/>
                  </a:cubicBezTo>
                  <a:cubicBezTo>
                    <a:pt x="203" y="11475"/>
                    <a:pt x="257" y="11417"/>
                    <a:pt x="257" y="11346"/>
                  </a:cubicBezTo>
                  <a:lnTo>
                    <a:pt x="257" y="129"/>
                  </a:lnTo>
                  <a:cubicBezTo>
                    <a:pt x="257" y="58"/>
                    <a:pt x="199" y="0"/>
                    <a:pt x="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45"/>
            <p:cNvSpPr/>
            <p:nvPr/>
          </p:nvSpPr>
          <p:spPr>
            <a:xfrm>
              <a:off x="6849570" y="2372227"/>
              <a:ext cx="93942" cy="37381"/>
            </a:xfrm>
            <a:custGeom>
              <a:avLst/>
              <a:gdLst/>
              <a:ahLst/>
              <a:cxnLst/>
              <a:rect l="l" t="t" r="r" b="b"/>
              <a:pathLst>
                <a:path w="3546" h="1411" extrusionOk="0">
                  <a:moveTo>
                    <a:pt x="3401" y="0"/>
                  </a:moveTo>
                  <a:cubicBezTo>
                    <a:pt x="3376" y="0"/>
                    <a:pt x="3351" y="8"/>
                    <a:pt x="3329" y="23"/>
                  </a:cubicBezTo>
                  <a:lnTo>
                    <a:pt x="1705" y="1123"/>
                  </a:lnTo>
                  <a:lnTo>
                    <a:pt x="223" y="28"/>
                  </a:lnTo>
                  <a:cubicBezTo>
                    <a:pt x="200" y="11"/>
                    <a:pt x="173" y="2"/>
                    <a:pt x="146" y="2"/>
                  </a:cubicBezTo>
                  <a:cubicBezTo>
                    <a:pt x="107" y="2"/>
                    <a:pt x="69" y="20"/>
                    <a:pt x="42" y="54"/>
                  </a:cubicBezTo>
                  <a:cubicBezTo>
                    <a:pt x="1" y="112"/>
                    <a:pt x="12" y="193"/>
                    <a:pt x="70" y="235"/>
                  </a:cubicBezTo>
                  <a:lnTo>
                    <a:pt x="1627" y="1386"/>
                  </a:lnTo>
                  <a:cubicBezTo>
                    <a:pt x="1649" y="1403"/>
                    <a:pt x="1677" y="1411"/>
                    <a:pt x="1704" y="1411"/>
                  </a:cubicBezTo>
                  <a:cubicBezTo>
                    <a:pt x="1729" y="1411"/>
                    <a:pt x="1755" y="1404"/>
                    <a:pt x="1773" y="1388"/>
                  </a:cubicBezTo>
                  <a:lnTo>
                    <a:pt x="3471" y="236"/>
                  </a:lnTo>
                  <a:cubicBezTo>
                    <a:pt x="3533" y="197"/>
                    <a:pt x="3546" y="115"/>
                    <a:pt x="3508" y="57"/>
                  </a:cubicBezTo>
                  <a:cubicBezTo>
                    <a:pt x="3483" y="20"/>
                    <a:pt x="3442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45"/>
            <p:cNvSpPr/>
            <p:nvPr/>
          </p:nvSpPr>
          <p:spPr>
            <a:xfrm>
              <a:off x="6849570" y="2421770"/>
              <a:ext cx="93942" cy="37354"/>
            </a:xfrm>
            <a:custGeom>
              <a:avLst/>
              <a:gdLst/>
              <a:ahLst/>
              <a:cxnLst/>
              <a:rect l="l" t="t" r="r" b="b"/>
              <a:pathLst>
                <a:path w="3546" h="1410" extrusionOk="0">
                  <a:moveTo>
                    <a:pt x="3401" y="1"/>
                  </a:moveTo>
                  <a:cubicBezTo>
                    <a:pt x="3376" y="1"/>
                    <a:pt x="3351" y="8"/>
                    <a:pt x="3329" y="23"/>
                  </a:cubicBezTo>
                  <a:lnTo>
                    <a:pt x="1705" y="1123"/>
                  </a:lnTo>
                  <a:lnTo>
                    <a:pt x="223" y="26"/>
                  </a:lnTo>
                  <a:cubicBezTo>
                    <a:pt x="200" y="10"/>
                    <a:pt x="174" y="1"/>
                    <a:pt x="148" y="1"/>
                  </a:cubicBezTo>
                  <a:cubicBezTo>
                    <a:pt x="108" y="1"/>
                    <a:pt x="69" y="20"/>
                    <a:pt x="42" y="54"/>
                  </a:cubicBezTo>
                  <a:cubicBezTo>
                    <a:pt x="1" y="112"/>
                    <a:pt x="12" y="192"/>
                    <a:pt x="70" y="233"/>
                  </a:cubicBezTo>
                  <a:lnTo>
                    <a:pt x="1627" y="1385"/>
                  </a:lnTo>
                  <a:cubicBezTo>
                    <a:pt x="1649" y="1401"/>
                    <a:pt x="1677" y="1409"/>
                    <a:pt x="1704" y="1409"/>
                  </a:cubicBezTo>
                  <a:cubicBezTo>
                    <a:pt x="1729" y="1409"/>
                    <a:pt x="1755" y="1401"/>
                    <a:pt x="1773" y="1388"/>
                  </a:cubicBezTo>
                  <a:lnTo>
                    <a:pt x="3471" y="237"/>
                  </a:lnTo>
                  <a:cubicBezTo>
                    <a:pt x="3533" y="197"/>
                    <a:pt x="3546" y="116"/>
                    <a:pt x="3508" y="58"/>
                  </a:cubicBezTo>
                  <a:cubicBezTo>
                    <a:pt x="3483" y="20"/>
                    <a:pt x="3442" y="1"/>
                    <a:pt x="3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45"/>
            <p:cNvSpPr/>
            <p:nvPr/>
          </p:nvSpPr>
          <p:spPr>
            <a:xfrm>
              <a:off x="7277178" y="1095547"/>
              <a:ext cx="7762" cy="28241"/>
            </a:xfrm>
            <a:custGeom>
              <a:avLst/>
              <a:gdLst/>
              <a:ahLst/>
              <a:cxnLst/>
              <a:rect l="l" t="t" r="r" b="b"/>
              <a:pathLst>
                <a:path w="293" h="1066" extrusionOk="0">
                  <a:moveTo>
                    <a:pt x="100" y="1"/>
                  </a:moveTo>
                  <a:cubicBezTo>
                    <a:pt x="95" y="1"/>
                    <a:pt x="89" y="1"/>
                    <a:pt x="84" y="2"/>
                  </a:cubicBezTo>
                  <a:cubicBezTo>
                    <a:pt x="36" y="10"/>
                    <a:pt x="1" y="53"/>
                    <a:pt x="9" y="103"/>
                  </a:cubicBezTo>
                  <a:cubicBezTo>
                    <a:pt x="54" y="400"/>
                    <a:pt x="89" y="696"/>
                    <a:pt x="112" y="983"/>
                  </a:cubicBezTo>
                  <a:cubicBezTo>
                    <a:pt x="117" y="1031"/>
                    <a:pt x="157" y="1066"/>
                    <a:pt x="201" y="1066"/>
                  </a:cubicBezTo>
                  <a:cubicBezTo>
                    <a:pt x="203" y="1066"/>
                    <a:pt x="206" y="1066"/>
                    <a:pt x="206" y="1064"/>
                  </a:cubicBezTo>
                  <a:cubicBezTo>
                    <a:pt x="254" y="1061"/>
                    <a:pt x="292" y="1019"/>
                    <a:pt x="289" y="969"/>
                  </a:cubicBezTo>
                  <a:cubicBezTo>
                    <a:pt x="266" y="676"/>
                    <a:pt x="230" y="376"/>
                    <a:pt x="185" y="77"/>
                  </a:cubicBezTo>
                  <a:cubicBezTo>
                    <a:pt x="179" y="33"/>
                    <a:pt x="147" y="1"/>
                    <a:pt x="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45"/>
            <p:cNvSpPr/>
            <p:nvPr/>
          </p:nvSpPr>
          <p:spPr>
            <a:xfrm>
              <a:off x="5078972" y="1030726"/>
              <a:ext cx="2266274" cy="3335432"/>
            </a:xfrm>
            <a:custGeom>
              <a:avLst/>
              <a:gdLst/>
              <a:ahLst/>
              <a:cxnLst/>
              <a:rect l="l" t="t" r="r" b="b"/>
              <a:pathLst>
                <a:path w="85544" h="125901" extrusionOk="0">
                  <a:moveTo>
                    <a:pt x="85448" y="1"/>
                  </a:moveTo>
                  <a:cubicBezTo>
                    <a:pt x="85397" y="1"/>
                    <a:pt x="85366" y="37"/>
                    <a:pt x="85363" y="84"/>
                  </a:cubicBezTo>
                  <a:cubicBezTo>
                    <a:pt x="85317" y="674"/>
                    <a:pt x="85222" y="1262"/>
                    <a:pt x="85080" y="1830"/>
                  </a:cubicBezTo>
                  <a:cubicBezTo>
                    <a:pt x="85066" y="1877"/>
                    <a:pt x="85096" y="1925"/>
                    <a:pt x="85143" y="1938"/>
                  </a:cubicBezTo>
                  <a:cubicBezTo>
                    <a:pt x="85149" y="1940"/>
                    <a:pt x="85157" y="1940"/>
                    <a:pt x="85164" y="1940"/>
                  </a:cubicBezTo>
                  <a:cubicBezTo>
                    <a:pt x="85206" y="1940"/>
                    <a:pt x="85240" y="1911"/>
                    <a:pt x="85250" y="1873"/>
                  </a:cubicBezTo>
                  <a:cubicBezTo>
                    <a:pt x="85396" y="1295"/>
                    <a:pt x="85494" y="697"/>
                    <a:pt x="85540" y="96"/>
                  </a:cubicBezTo>
                  <a:cubicBezTo>
                    <a:pt x="85543" y="49"/>
                    <a:pt x="85507" y="5"/>
                    <a:pt x="85457" y="1"/>
                  </a:cubicBezTo>
                  <a:cubicBezTo>
                    <a:pt x="85454" y="1"/>
                    <a:pt x="85451" y="1"/>
                    <a:pt x="85448" y="1"/>
                  </a:cubicBezTo>
                  <a:close/>
                  <a:moveTo>
                    <a:pt x="43126" y="4443"/>
                  </a:moveTo>
                  <a:cubicBezTo>
                    <a:pt x="43125" y="4443"/>
                    <a:pt x="43124" y="4443"/>
                    <a:pt x="43123" y="4443"/>
                  </a:cubicBezTo>
                  <a:cubicBezTo>
                    <a:pt x="42527" y="4456"/>
                    <a:pt x="41925" y="4499"/>
                    <a:pt x="41331" y="4567"/>
                  </a:cubicBezTo>
                  <a:cubicBezTo>
                    <a:pt x="41281" y="4574"/>
                    <a:pt x="41246" y="4617"/>
                    <a:pt x="41251" y="4666"/>
                  </a:cubicBezTo>
                  <a:cubicBezTo>
                    <a:pt x="41258" y="4713"/>
                    <a:pt x="41296" y="4746"/>
                    <a:pt x="41340" y="4746"/>
                  </a:cubicBezTo>
                  <a:lnTo>
                    <a:pt x="41350" y="4746"/>
                  </a:lnTo>
                  <a:cubicBezTo>
                    <a:pt x="41938" y="4675"/>
                    <a:pt x="42538" y="4633"/>
                    <a:pt x="43128" y="4622"/>
                  </a:cubicBezTo>
                  <a:cubicBezTo>
                    <a:pt x="43178" y="4618"/>
                    <a:pt x="43217" y="4580"/>
                    <a:pt x="43214" y="4531"/>
                  </a:cubicBezTo>
                  <a:cubicBezTo>
                    <a:pt x="43212" y="4482"/>
                    <a:pt x="43177" y="4443"/>
                    <a:pt x="43126" y="4443"/>
                  </a:cubicBezTo>
                  <a:close/>
                  <a:moveTo>
                    <a:pt x="44908" y="4488"/>
                  </a:moveTo>
                  <a:cubicBezTo>
                    <a:pt x="44865" y="4488"/>
                    <a:pt x="44827" y="4526"/>
                    <a:pt x="44824" y="4572"/>
                  </a:cubicBezTo>
                  <a:cubicBezTo>
                    <a:pt x="44819" y="4622"/>
                    <a:pt x="44857" y="4663"/>
                    <a:pt x="44907" y="4666"/>
                  </a:cubicBezTo>
                  <a:cubicBezTo>
                    <a:pt x="45499" y="4709"/>
                    <a:pt x="46093" y="4782"/>
                    <a:pt x="46673" y="4882"/>
                  </a:cubicBezTo>
                  <a:cubicBezTo>
                    <a:pt x="46676" y="4883"/>
                    <a:pt x="46683" y="4883"/>
                    <a:pt x="46688" y="4883"/>
                  </a:cubicBezTo>
                  <a:cubicBezTo>
                    <a:pt x="46731" y="4883"/>
                    <a:pt x="46767" y="4854"/>
                    <a:pt x="46774" y="4809"/>
                  </a:cubicBezTo>
                  <a:cubicBezTo>
                    <a:pt x="46782" y="4759"/>
                    <a:pt x="46749" y="4714"/>
                    <a:pt x="46701" y="4706"/>
                  </a:cubicBezTo>
                  <a:cubicBezTo>
                    <a:pt x="46118" y="4605"/>
                    <a:pt x="45517" y="4532"/>
                    <a:pt x="44919" y="4489"/>
                  </a:cubicBezTo>
                  <a:cubicBezTo>
                    <a:pt x="44915" y="4489"/>
                    <a:pt x="44912" y="4488"/>
                    <a:pt x="44908" y="4488"/>
                  </a:cubicBezTo>
                  <a:close/>
                  <a:moveTo>
                    <a:pt x="84580" y="3447"/>
                  </a:moveTo>
                  <a:cubicBezTo>
                    <a:pt x="84546" y="3447"/>
                    <a:pt x="84514" y="3467"/>
                    <a:pt x="84500" y="3500"/>
                  </a:cubicBezTo>
                  <a:cubicBezTo>
                    <a:pt x="84265" y="4030"/>
                    <a:pt x="83981" y="4554"/>
                    <a:pt x="83655" y="5056"/>
                  </a:cubicBezTo>
                  <a:cubicBezTo>
                    <a:pt x="83627" y="5097"/>
                    <a:pt x="83640" y="5153"/>
                    <a:pt x="83681" y="5180"/>
                  </a:cubicBezTo>
                  <a:cubicBezTo>
                    <a:pt x="83698" y="5190"/>
                    <a:pt x="83715" y="5195"/>
                    <a:pt x="83731" y="5195"/>
                  </a:cubicBezTo>
                  <a:cubicBezTo>
                    <a:pt x="83759" y="5195"/>
                    <a:pt x="83789" y="5180"/>
                    <a:pt x="83804" y="5153"/>
                  </a:cubicBezTo>
                  <a:cubicBezTo>
                    <a:pt x="84135" y="4643"/>
                    <a:pt x="84425" y="4113"/>
                    <a:pt x="84662" y="3573"/>
                  </a:cubicBezTo>
                  <a:cubicBezTo>
                    <a:pt x="84682" y="3527"/>
                    <a:pt x="84662" y="3475"/>
                    <a:pt x="84617" y="3455"/>
                  </a:cubicBezTo>
                  <a:cubicBezTo>
                    <a:pt x="84605" y="3450"/>
                    <a:pt x="84592" y="3447"/>
                    <a:pt x="84580" y="3447"/>
                  </a:cubicBezTo>
                  <a:close/>
                  <a:moveTo>
                    <a:pt x="39576" y="4858"/>
                  </a:moveTo>
                  <a:cubicBezTo>
                    <a:pt x="39570" y="4858"/>
                    <a:pt x="39564" y="4859"/>
                    <a:pt x="39558" y="4860"/>
                  </a:cubicBezTo>
                  <a:cubicBezTo>
                    <a:pt x="38972" y="4988"/>
                    <a:pt x="38385" y="5145"/>
                    <a:pt x="37820" y="5326"/>
                  </a:cubicBezTo>
                  <a:cubicBezTo>
                    <a:pt x="37772" y="5339"/>
                    <a:pt x="37747" y="5389"/>
                    <a:pt x="37762" y="5437"/>
                  </a:cubicBezTo>
                  <a:cubicBezTo>
                    <a:pt x="37775" y="5475"/>
                    <a:pt x="37810" y="5500"/>
                    <a:pt x="37847" y="5500"/>
                  </a:cubicBezTo>
                  <a:cubicBezTo>
                    <a:pt x="37858" y="5500"/>
                    <a:pt x="37867" y="5496"/>
                    <a:pt x="37876" y="5493"/>
                  </a:cubicBezTo>
                  <a:cubicBezTo>
                    <a:pt x="38435" y="5314"/>
                    <a:pt x="39015" y="5158"/>
                    <a:pt x="39594" y="5034"/>
                  </a:cubicBezTo>
                  <a:cubicBezTo>
                    <a:pt x="39642" y="5024"/>
                    <a:pt x="39674" y="4976"/>
                    <a:pt x="39664" y="4930"/>
                  </a:cubicBezTo>
                  <a:cubicBezTo>
                    <a:pt x="39654" y="4888"/>
                    <a:pt x="39618" y="4858"/>
                    <a:pt x="39576" y="4858"/>
                  </a:cubicBezTo>
                  <a:close/>
                  <a:moveTo>
                    <a:pt x="48431" y="5099"/>
                  </a:moveTo>
                  <a:cubicBezTo>
                    <a:pt x="48391" y="5099"/>
                    <a:pt x="48356" y="5124"/>
                    <a:pt x="48346" y="5163"/>
                  </a:cubicBezTo>
                  <a:cubicBezTo>
                    <a:pt x="48333" y="5211"/>
                    <a:pt x="48361" y="5261"/>
                    <a:pt x="48407" y="5273"/>
                  </a:cubicBezTo>
                  <a:cubicBezTo>
                    <a:pt x="48938" y="5420"/>
                    <a:pt x="49463" y="5594"/>
                    <a:pt x="49965" y="5790"/>
                  </a:cubicBezTo>
                  <a:lnTo>
                    <a:pt x="50094" y="5839"/>
                  </a:lnTo>
                  <a:cubicBezTo>
                    <a:pt x="50104" y="5843"/>
                    <a:pt x="50117" y="5844"/>
                    <a:pt x="50127" y="5844"/>
                  </a:cubicBezTo>
                  <a:cubicBezTo>
                    <a:pt x="50162" y="5844"/>
                    <a:pt x="50197" y="5824"/>
                    <a:pt x="50210" y="5791"/>
                  </a:cubicBezTo>
                  <a:cubicBezTo>
                    <a:pt x="50228" y="5745"/>
                    <a:pt x="50205" y="5693"/>
                    <a:pt x="50160" y="5675"/>
                  </a:cubicBezTo>
                  <a:lnTo>
                    <a:pt x="50029" y="5624"/>
                  </a:lnTo>
                  <a:cubicBezTo>
                    <a:pt x="49522" y="5427"/>
                    <a:pt x="48992" y="5251"/>
                    <a:pt x="48456" y="5102"/>
                  </a:cubicBezTo>
                  <a:cubicBezTo>
                    <a:pt x="48447" y="5100"/>
                    <a:pt x="48439" y="5099"/>
                    <a:pt x="48431" y="5099"/>
                  </a:cubicBezTo>
                  <a:close/>
                  <a:moveTo>
                    <a:pt x="36176" y="5952"/>
                  </a:moveTo>
                  <a:cubicBezTo>
                    <a:pt x="36164" y="5952"/>
                    <a:pt x="36152" y="5954"/>
                    <a:pt x="36140" y="5959"/>
                  </a:cubicBezTo>
                  <a:cubicBezTo>
                    <a:pt x="35589" y="6199"/>
                    <a:pt x="35047" y="6470"/>
                    <a:pt x="34533" y="6764"/>
                  </a:cubicBezTo>
                  <a:cubicBezTo>
                    <a:pt x="34490" y="6788"/>
                    <a:pt x="34475" y="6843"/>
                    <a:pt x="34500" y="6886"/>
                  </a:cubicBezTo>
                  <a:cubicBezTo>
                    <a:pt x="34515" y="6916"/>
                    <a:pt x="34547" y="6933"/>
                    <a:pt x="34578" y="6933"/>
                  </a:cubicBezTo>
                  <a:cubicBezTo>
                    <a:pt x="34591" y="6933"/>
                    <a:pt x="34606" y="6928"/>
                    <a:pt x="34623" y="6919"/>
                  </a:cubicBezTo>
                  <a:cubicBezTo>
                    <a:pt x="35133" y="6629"/>
                    <a:pt x="35667" y="6361"/>
                    <a:pt x="36213" y="6123"/>
                  </a:cubicBezTo>
                  <a:cubicBezTo>
                    <a:pt x="36260" y="6101"/>
                    <a:pt x="36278" y="6050"/>
                    <a:pt x="36260" y="6003"/>
                  </a:cubicBezTo>
                  <a:cubicBezTo>
                    <a:pt x="36244" y="5971"/>
                    <a:pt x="36211" y="5952"/>
                    <a:pt x="36176" y="5952"/>
                  </a:cubicBezTo>
                  <a:close/>
                  <a:moveTo>
                    <a:pt x="51760" y="6398"/>
                  </a:moveTo>
                  <a:cubicBezTo>
                    <a:pt x="51727" y="6398"/>
                    <a:pt x="51696" y="6416"/>
                    <a:pt x="51679" y="6447"/>
                  </a:cubicBezTo>
                  <a:cubicBezTo>
                    <a:pt x="51658" y="6494"/>
                    <a:pt x="51676" y="6545"/>
                    <a:pt x="51719" y="6568"/>
                  </a:cubicBezTo>
                  <a:cubicBezTo>
                    <a:pt x="52209" y="6812"/>
                    <a:pt x="52723" y="7087"/>
                    <a:pt x="53291" y="7410"/>
                  </a:cubicBezTo>
                  <a:cubicBezTo>
                    <a:pt x="53306" y="7418"/>
                    <a:pt x="53319" y="7423"/>
                    <a:pt x="53334" y="7423"/>
                  </a:cubicBezTo>
                  <a:cubicBezTo>
                    <a:pt x="53366" y="7423"/>
                    <a:pt x="53397" y="7406"/>
                    <a:pt x="53415" y="7377"/>
                  </a:cubicBezTo>
                  <a:cubicBezTo>
                    <a:pt x="53440" y="7333"/>
                    <a:pt x="53425" y="7280"/>
                    <a:pt x="53382" y="7256"/>
                  </a:cubicBezTo>
                  <a:cubicBezTo>
                    <a:pt x="52811" y="6933"/>
                    <a:pt x="52296" y="6654"/>
                    <a:pt x="51800" y="6407"/>
                  </a:cubicBezTo>
                  <a:cubicBezTo>
                    <a:pt x="51787" y="6401"/>
                    <a:pt x="51773" y="6398"/>
                    <a:pt x="51760" y="6398"/>
                  </a:cubicBezTo>
                  <a:close/>
                  <a:moveTo>
                    <a:pt x="82649" y="6438"/>
                  </a:moveTo>
                  <a:cubicBezTo>
                    <a:pt x="82624" y="6438"/>
                    <a:pt x="82599" y="6448"/>
                    <a:pt x="82581" y="6469"/>
                  </a:cubicBezTo>
                  <a:cubicBezTo>
                    <a:pt x="82200" y="6901"/>
                    <a:pt x="81776" y="7322"/>
                    <a:pt x="81322" y="7721"/>
                  </a:cubicBezTo>
                  <a:cubicBezTo>
                    <a:pt x="81286" y="7754"/>
                    <a:pt x="81281" y="7811"/>
                    <a:pt x="81314" y="7847"/>
                  </a:cubicBezTo>
                  <a:cubicBezTo>
                    <a:pt x="81331" y="7869"/>
                    <a:pt x="81356" y="7879"/>
                    <a:pt x="81380" y="7879"/>
                  </a:cubicBezTo>
                  <a:cubicBezTo>
                    <a:pt x="81402" y="7879"/>
                    <a:pt x="81422" y="7870"/>
                    <a:pt x="81443" y="7855"/>
                  </a:cubicBezTo>
                  <a:cubicBezTo>
                    <a:pt x="81901" y="7451"/>
                    <a:pt x="82331" y="7025"/>
                    <a:pt x="82716" y="6586"/>
                  </a:cubicBezTo>
                  <a:cubicBezTo>
                    <a:pt x="82749" y="6548"/>
                    <a:pt x="82745" y="6494"/>
                    <a:pt x="82707" y="6460"/>
                  </a:cubicBezTo>
                  <a:cubicBezTo>
                    <a:pt x="82691" y="6445"/>
                    <a:pt x="82670" y="6438"/>
                    <a:pt x="82649" y="6438"/>
                  </a:cubicBezTo>
                  <a:close/>
                  <a:moveTo>
                    <a:pt x="33077" y="7724"/>
                  </a:moveTo>
                  <a:cubicBezTo>
                    <a:pt x="33059" y="7724"/>
                    <a:pt x="33040" y="7730"/>
                    <a:pt x="33024" y="7741"/>
                  </a:cubicBezTo>
                  <a:cubicBezTo>
                    <a:pt x="32541" y="8100"/>
                    <a:pt x="32073" y="8485"/>
                    <a:pt x="31641" y="8891"/>
                  </a:cubicBezTo>
                  <a:cubicBezTo>
                    <a:pt x="31606" y="8924"/>
                    <a:pt x="31605" y="8982"/>
                    <a:pt x="31638" y="9017"/>
                  </a:cubicBezTo>
                  <a:cubicBezTo>
                    <a:pt x="31654" y="9036"/>
                    <a:pt x="31679" y="9046"/>
                    <a:pt x="31701" y="9046"/>
                  </a:cubicBezTo>
                  <a:cubicBezTo>
                    <a:pt x="31724" y="9046"/>
                    <a:pt x="31745" y="9038"/>
                    <a:pt x="31764" y="9020"/>
                  </a:cubicBezTo>
                  <a:cubicBezTo>
                    <a:pt x="32189" y="8619"/>
                    <a:pt x="32650" y="8236"/>
                    <a:pt x="33130" y="7885"/>
                  </a:cubicBezTo>
                  <a:cubicBezTo>
                    <a:pt x="33170" y="7855"/>
                    <a:pt x="33178" y="7799"/>
                    <a:pt x="33149" y="7761"/>
                  </a:cubicBezTo>
                  <a:cubicBezTo>
                    <a:pt x="33132" y="7737"/>
                    <a:pt x="33104" y="7724"/>
                    <a:pt x="33077" y="7724"/>
                  </a:cubicBezTo>
                  <a:close/>
                  <a:moveTo>
                    <a:pt x="54879" y="8151"/>
                  </a:moveTo>
                  <a:cubicBezTo>
                    <a:pt x="54848" y="8151"/>
                    <a:pt x="54817" y="8167"/>
                    <a:pt x="54800" y="8195"/>
                  </a:cubicBezTo>
                  <a:cubicBezTo>
                    <a:pt x="54775" y="8236"/>
                    <a:pt x="54790" y="8293"/>
                    <a:pt x="54832" y="8318"/>
                  </a:cubicBezTo>
                  <a:cubicBezTo>
                    <a:pt x="55074" y="8465"/>
                    <a:pt x="55319" y="8614"/>
                    <a:pt x="55561" y="8760"/>
                  </a:cubicBezTo>
                  <a:cubicBezTo>
                    <a:pt x="55826" y="8924"/>
                    <a:pt x="56092" y="9086"/>
                    <a:pt x="56359" y="9247"/>
                  </a:cubicBezTo>
                  <a:cubicBezTo>
                    <a:pt x="56374" y="9255"/>
                    <a:pt x="56389" y="9260"/>
                    <a:pt x="56406" y="9260"/>
                  </a:cubicBezTo>
                  <a:cubicBezTo>
                    <a:pt x="56434" y="9260"/>
                    <a:pt x="56464" y="9245"/>
                    <a:pt x="56482" y="9215"/>
                  </a:cubicBezTo>
                  <a:cubicBezTo>
                    <a:pt x="56507" y="9174"/>
                    <a:pt x="56492" y="9119"/>
                    <a:pt x="56450" y="9094"/>
                  </a:cubicBezTo>
                  <a:cubicBezTo>
                    <a:pt x="56184" y="8932"/>
                    <a:pt x="55919" y="8768"/>
                    <a:pt x="55652" y="8607"/>
                  </a:cubicBezTo>
                  <a:cubicBezTo>
                    <a:pt x="55410" y="8460"/>
                    <a:pt x="55166" y="8311"/>
                    <a:pt x="54923" y="8163"/>
                  </a:cubicBezTo>
                  <a:cubicBezTo>
                    <a:pt x="54909" y="8155"/>
                    <a:pt x="54894" y="8151"/>
                    <a:pt x="54879" y="8151"/>
                  </a:cubicBezTo>
                  <a:close/>
                  <a:moveTo>
                    <a:pt x="79974" y="8800"/>
                  </a:moveTo>
                  <a:cubicBezTo>
                    <a:pt x="79956" y="8800"/>
                    <a:pt x="79938" y="8805"/>
                    <a:pt x="79923" y="8816"/>
                  </a:cubicBezTo>
                  <a:cubicBezTo>
                    <a:pt x="79449" y="9147"/>
                    <a:pt x="78942" y="9467"/>
                    <a:pt x="78415" y="9760"/>
                  </a:cubicBezTo>
                  <a:cubicBezTo>
                    <a:pt x="78374" y="9785"/>
                    <a:pt x="78357" y="9840"/>
                    <a:pt x="78382" y="9883"/>
                  </a:cubicBezTo>
                  <a:cubicBezTo>
                    <a:pt x="78397" y="9911"/>
                    <a:pt x="78427" y="9928"/>
                    <a:pt x="78458" y="9928"/>
                  </a:cubicBezTo>
                  <a:cubicBezTo>
                    <a:pt x="78473" y="9928"/>
                    <a:pt x="78488" y="9924"/>
                    <a:pt x="78500" y="9916"/>
                  </a:cubicBezTo>
                  <a:cubicBezTo>
                    <a:pt x="79033" y="9620"/>
                    <a:pt x="79543" y="9298"/>
                    <a:pt x="80024" y="8964"/>
                  </a:cubicBezTo>
                  <a:cubicBezTo>
                    <a:pt x="80065" y="8934"/>
                    <a:pt x="80077" y="8881"/>
                    <a:pt x="80047" y="8839"/>
                  </a:cubicBezTo>
                  <a:cubicBezTo>
                    <a:pt x="80029" y="8814"/>
                    <a:pt x="80002" y="8800"/>
                    <a:pt x="79974" y="8800"/>
                  </a:cubicBezTo>
                  <a:close/>
                  <a:moveTo>
                    <a:pt x="57949" y="9989"/>
                  </a:moveTo>
                  <a:cubicBezTo>
                    <a:pt x="57918" y="9989"/>
                    <a:pt x="57888" y="10005"/>
                    <a:pt x="57872" y="10034"/>
                  </a:cubicBezTo>
                  <a:cubicBezTo>
                    <a:pt x="57847" y="10077"/>
                    <a:pt x="57862" y="10131"/>
                    <a:pt x="57905" y="10156"/>
                  </a:cubicBezTo>
                  <a:cubicBezTo>
                    <a:pt x="58475" y="10479"/>
                    <a:pt x="58993" y="10753"/>
                    <a:pt x="59488" y="10996"/>
                  </a:cubicBezTo>
                  <a:cubicBezTo>
                    <a:pt x="59500" y="11003"/>
                    <a:pt x="59515" y="11004"/>
                    <a:pt x="59528" y="11004"/>
                  </a:cubicBezTo>
                  <a:cubicBezTo>
                    <a:pt x="59560" y="11004"/>
                    <a:pt x="59593" y="10986"/>
                    <a:pt x="59611" y="10958"/>
                  </a:cubicBezTo>
                  <a:cubicBezTo>
                    <a:pt x="59631" y="10912"/>
                    <a:pt x="59613" y="10860"/>
                    <a:pt x="59570" y="10837"/>
                  </a:cubicBezTo>
                  <a:cubicBezTo>
                    <a:pt x="59076" y="10595"/>
                    <a:pt x="58561" y="10322"/>
                    <a:pt x="57994" y="10001"/>
                  </a:cubicBezTo>
                  <a:cubicBezTo>
                    <a:pt x="57980" y="9992"/>
                    <a:pt x="57964" y="9989"/>
                    <a:pt x="57949" y="9989"/>
                  </a:cubicBezTo>
                  <a:close/>
                  <a:moveTo>
                    <a:pt x="76860" y="10552"/>
                  </a:moveTo>
                  <a:cubicBezTo>
                    <a:pt x="76848" y="10552"/>
                    <a:pt x="76835" y="10555"/>
                    <a:pt x="76823" y="10561"/>
                  </a:cubicBezTo>
                  <a:cubicBezTo>
                    <a:pt x="76291" y="10801"/>
                    <a:pt x="75736" y="11024"/>
                    <a:pt x="75170" y="11225"/>
                  </a:cubicBezTo>
                  <a:cubicBezTo>
                    <a:pt x="75125" y="11241"/>
                    <a:pt x="75100" y="11293"/>
                    <a:pt x="75117" y="11339"/>
                  </a:cubicBezTo>
                  <a:cubicBezTo>
                    <a:pt x="75132" y="11376"/>
                    <a:pt x="75165" y="11399"/>
                    <a:pt x="75201" y="11399"/>
                  </a:cubicBezTo>
                  <a:cubicBezTo>
                    <a:pt x="75210" y="11399"/>
                    <a:pt x="75220" y="11399"/>
                    <a:pt x="75228" y="11392"/>
                  </a:cubicBezTo>
                  <a:cubicBezTo>
                    <a:pt x="75798" y="11190"/>
                    <a:pt x="76359" y="10966"/>
                    <a:pt x="76896" y="10723"/>
                  </a:cubicBezTo>
                  <a:cubicBezTo>
                    <a:pt x="76941" y="10703"/>
                    <a:pt x="76962" y="10652"/>
                    <a:pt x="76941" y="10605"/>
                  </a:cubicBezTo>
                  <a:cubicBezTo>
                    <a:pt x="76926" y="10572"/>
                    <a:pt x="76894" y="10552"/>
                    <a:pt x="76860" y="10552"/>
                  </a:cubicBezTo>
                  <a:close/>
                  <a:moveTo>
                    <a:pt x="30400" y="10208"/>
                  </a:moveTo>
                  <a:cubicBezTo>
                    <a:pt x="30028" y="10657"/>
                    <a:pt x="29668" y="11140"/>
                    <a:pt x="29330" y="11642"/>
                  </a:cubicBezTo>
                  <a:cubicBezTo>
                    <a:pt x="29304" y="11684"/>
                    <a:pt x="29314" y="11740"/>
                    <a:pt x="29355" y="11767"/>
                  </a:cubicBezTo>
                  <a:cubicBezTo>
                    <a:pt x="29370" y="11778"/>
                    <a:pt x="29388" y="11781"/>
                    <a:pt x="29405" y="11781"/>
                  </a:cubicBezTo>
                  <a:cubicBezTo>
                    <a:pt x="29434" y="11781"/>
                    <a:pt x="29463" y="11767"/>
                    <a:pt x="29478" y="11742"/>
                  </a:cubicBezTo>
                  <a:cubicBezTo>
                    <a:pt x="29812" y="11245"/>
                    <a:pt x="30168" y="10768"/>
                    <a:pt x="30539" y="10320"/>
                  </a:cubicBezTo>
                  <a:lnTo>
                    <a:pt x="30400" y="10208"/>
                  </a:lnTo>
                  <a:close/>
                  <a:moveTo>
                    <a:pt x="61162" y="11549"/>
                  </a:moveTo>
                  <a:cubicBezTo>
                    <a:pt x="61126" y="11549"/>
                    <a:pt x="61093" y="11570"/>
                    <a:pt x="61079" y="11606"/>
                  </a:cubicBezTo>
                  <a:cubicBezTo>
                    <a:pt x="61062" y="11654"/>
                    <a:pt x="61085" y="11704"/>
                    <a:pt x="61130" y="11722"/>
                  </a:cubicBezTo>
                  <a:cubicBezTo>
                    <a:pt x="61672" y="11931"/>
                    <a:pt x="62248" y="12111"/>
                    <a:pt x="62850" y="12259"/>
                  </a:cubicBezTo>
                  <a:cubicBezTo>
                    <a:pt x="62856" y="12260"/>
                    <a:pt x="62865" y="12260"/>
                    <a:pt x="62870" y="12260"/>
                  </a:cubicBezTo>
                  <a:cubicBezTo>
                    <a:pt x="62909" y="12260"/>
                    <a:pt x="62947" y="12234"/>
                    <a:pt x="62957" y="12189"/>
                  </a:cubicBezTo>
                  <a:cubicBezTo>
                    <a:pt x="62967" y="12143"/>
                    <a:pt x="62939" y="12095"/>
                    <a:pt x="62891" y="12081"/>
                  </a:cubicBezTo>
                  <a:cubicBezTo>
                    <a:pt x="62298" y="11937"/>
                    <a:pt x="61730" y="11758"/>
                    <a:pt x="61195" y="11554"/>
                  </a:cubicBezTo>
                  <a:cubicBezTo>
                    <a:pt x="61184" y="11551"/>
                    <a:pt x="61173" y="11549"/>
                    <a:pt x="61162" y="11549"/>
                  </a:cubicBezTo>
                  <a:close/>
                  <a:moveTo>
                    <a:pt x="73493" y="11756"/>
                  </a:moveTo>
                  <a:cubicBezTo>
                    <a:pt x="73485" y="11756"/>
                    <a:pt x="73478" y="11756"/>
                    <a:pt x="73470" y="11758"/>
                  </a:cubicBezTo>
                  <a:cubicBezTo>
                    <a:pt x="72900" y="11914"/>
                    <a:pt x="72317" y="12050"/>
                    <a:pt x="71732" y="12162"/>
                  </a:cubicBezTo>
                  <a:cubicBezTo>
                    <a:pt x="71686" y="12171"/>
                    <a:pt x="71653" y="12219"/>
                    <a:pt x="71663" y="12267"/>
                  </a:cubicBezTo>
                  <a:cubicBezTo>
                    <a:pt x="71671" y="12310"/>
                    <a:pt x="71708" y="12338"/>
                    <a:pt x="71749" y="12338"/>
                  </a:cubicBezTo>
                  <a:cubicBezTo>
                    <a:pt x="71756" y="12338"/>
                    <a:pt x="71759" y="12336"/>
                    <a:pt x="71767" y="12336"/>
                  </a:cubicBezTo>
                  <a:cubicBezTo>
                    <a:pt x="72354" y="12222"/>
                    <a:pt x="72943" y="12086"/>
                    <a:pt x="73518" y="11931"/>
                  </a:cubicBezTo>
                  <a:cubicBezTo>
                    <a:pt x="73565" y="11919"/>
                    <a:pt x="73593" y="11869"/>
                    <a:pt x="73580" y="11821"/>
                  </a:cubicBezTo>
                  <a:cubicBezTo>
                    <a:pt x="73570" y="11781"/>
                    <a:pt x="73533" y="11756"/>
                    <a:pt x="73493" y="11756"/>
                  </a:cubicBezTo>
                  <a:close/>
                  <a:moveTo>
                    <a:pt x="64627" y="12415"/>
                  </a:moveTo>
                  <a:cubicBezTo>
                    <a:pt x="64583" y="12415"/>
                    <a:pt x="64546" y="12447"/>
                    <a:pt x="64539" y="12492"/>
                  </a:cubicBezTo>
                  <a:cubicBezTo>
                    <a:pt x="64533" y="12540"/>
                    <a:pt x="64566" y="12585"/>
                    <a:pt x="64616" y="12592"/>
                  </a:cubicBezTo>
                  <a:cubicBezTo>
                    <a:pt x="65194" y="12669"/>
                    <a:pt x="65797" y="12722"/>
                    <a:pt x="66405" y="12749"/>
                  </a:cubicBezTo>
                  <a:lnTo>
                    <a:pt x="66410" y="12749"/>
                  </a:lnTo>
                  <a:cubicBezTo>
                    <a:pt x="66456" y="12749"/>
                    <a:pt x="66496" y="12711"/>
                    <a:pt x="66496" y="12666"/>
                  </a:cubicBezTo>
                  <a:cubicBezTo>
                    <a:pt x="66498" y="12616"/>
                    <a:pt x="66461" y="12575"/>
                    <a:pt x="66411" y="12573"/>
                  </a:cubicBezTo>
                  <a:cubicBezTo>
                    <a:pt x="65808" y="12545"/>
                    <a:pt x="65212" y="12494"/>
                    <a:pt x="64639" y="12416"/>
                  </a:cubicBezTo>
                  <a:cubicBezTo>
                    <a:pt x="64635" y="12415"/>
                    <a:pt x="64631" y="12415"/>
                    <a:pt x="64627" y="12415"/>
                  </a:cubicBezTo>
                  <a:close/>
                  <a:moveTo>
                    <a:pt x="69983" y="12433"/>
                  </a:moveTo>
                  <a:cubicBezTo>
                    <a:pt x="69979" y="12433"/>
                    <a:pt x="69975" y="12434"/>
                    <a:pt x="69971" y="12434"/>
                  </a:cubicBezTo>
                  <a:cubicBezTo>
                    <a:pt x="69378" y="12502"/>
                    <a:pt x="68780" y="12550"/>
                    <a:pt x="68194" y="12573"/>
                  </a:cubicBezTo>
                  <a:cubicBezTo>
                    <a:pt x="68146" y="12575"/>
                    <a:pt x="68106" y="12616"/>
                    <a:pt x="68109" y="12666"/>
                  </a:cubicBezTo>
                  <a:cubicBezTo>
                    <a:pt x="68111" y="12714"/>
                    <a:pt x="68151" y="12751"/>
                    <a:pt x="68197" y="12751"/>
                  </a:cubicBezTo>
                  <a:cubicBezTo>
                    <a:pt x="68197" y="12751"/>
                    <a:pt x="68201" y="12751"/>
                    <a:pt x="68201" y="12752"/>
                  </a:cubicBezTo>
                  <a:cubicBezTo>
                    <a:pt x="68792" y="12727"/>
                    <a:pt x="69395" y="12683"/>
                    <a:pt x="69991" y="12611"/>
                  </a:cubicBezTo>
                  <a:cubicBezTo>
                    <a:pt x="70041" y="12606"/>
                    <a:pt x="70076" y="12562"/>
                    <a:pt x="70071" y="12512"/>
                  </a:cubicBezTo>
                  <a:cubicBezTo>
                    <a:pt x="70065" y="12466"/>
                    <a:pt x="70025" y="12433"/>
                    <a:pt x="69983" y="12433"/>
                  </a:cubicBezTo>
                  <a:close/>
                  <a:moveTo>
                    <a:pt x="28474" y="13128"/>
                  </a:moveTo>
                  <a:cubicBezTo>
                    <a:pt x="28443" y="13128"/>
                    <a:pt x="28412" y="13145"/>
                    <a:pt x="28396" y="13175"/>
                  </a:cubicBezTo>
                  <a:cubicBezTo>
                    <a:pt x="28117" y="13682"/>
                    <a:pt x="27846" y="14223"/>
                    <a:pt x="27591" y="14780"/>
                  </a:cubicBezTo>
                  <a:cubicBezTo>
                    <a:pt x="27571" y="14825"/>
                    <a:pt x="27589" y="14878"/>
                    <a:pt x="27634" y="14897"/>
                  </a:cubicBezTo>
                  <a:cubicBezTo>
                    <a:pt x="27647" y="14904"/>
                    <a:pt x="27659" y="14906"/>
                    <a:pt x="27672" y="14906"/>
                  </a:cubicBezTo>
                  <a:cubicBezTo>
                    <a:pt x="27707" y="14906"/>
                    <a:pt x="27738" y="14888"/>
                    <a:pt x="27753" y="14853"/>
                  </a:cubicBezTo>
                  <a:cubicBezTo>
                    <a:pt x="28005" y="14299"/>
                    <a:pt x="28275" y="13763"/>
                    <a:pt x="28551" y="13259"/>
                  </a:cubicBezTo>
                  <a:cubicBezTo>
                    <a:pt x="28575" y="13218"/>
                    <a:pt x="28560" y="13163"/>
                    <a:pt x="28517" y="13140"/>
                  </a:cubicBezTo>
                  <a:cubicBezTo>
                    <a:pt x="28504" y="13132"/>
                    <a:pt x="28489" y="13128"/>
                    <a:pt x="28474" y="13128"/>
                  </a:cubicBezTo>
                  <a:close/>
                  <a:moveTo>
                    <a:pt x="26987" y="16381"/>
                  </a:moveTo>
                  <a:cubicBezTo>
                    <a:pt x="26950" y="16381"/>
                    <a:pt x="26916" y="16403"/>
                    <a:pt x="26903" y="16438"/>
                  </a:cubicBezTo>
                  <a:cubicBezTo>
                    <a:pt x="26698" y="16978"/>
                    <a:pt x="26499" y="17548"/>
                    <a:pt x="26315" y="18133"/>
                  </a:cubicBezTo>
                  <a:cubicBezTo>
                    <a:pt x="26300" y="18181"/>
                    <a:pt x="26325" y="18231"/>
                    <a:pt x="26373" y="18244"/>
                  </a:cubicBezTo>
                  <a:cubicBezTo>
                    <a:pt x="26381" y="18247"/>
                    <a:pt x="26391" y="18249"/>
                    <a:pt x="26400" y="18249"/>
                  </a:cubicBezTo>
                  <a:cubicBezTo>
                    <a:pt x="26438" y="18249"/>
                    <a:pt x="26472" y="18224"/>
                    <a:pt x="26486" y="18186"/>
                  </a:cubicBezTo>
                  <a:cubicBezTo>
                    <a:pt x="26670" y="17604"/>
                    <a:pt x="26865" y="17039"/>
                    <a:pt x="27069" y="16501"/>
                  </a:cubicBezTo>
                  <a:cubicBezTo>
                    <a:pt x="27085" y="16455"/>
                    <a:pt x="27062" y="16403"/>
                    <a:pt x="27017" y="16387"/>
                  </a:cubicBezTo>
                  <a:cubicBezTo>
                    <a:pt x="27007" y="16383"/>
                    <a:pt x="26997" y="16381"/>
                    <a:pt x="26987" y="16381"/>
                  </a:cubicBezTo>
                  <a:close/>
                  <a:moveTo>
                    <a:pt x="25900" y="19789"/>
                  </a:moveTo>
                  <a:cubicBezTo>
                    <a:pt x="25859" y="19789"/>
                    <a:pt x="25823" y="19814"/>
                    <a:pt x="25811" y="19856"/>
                  </a:cubicBezTo>
                  <a:cubicBezTo>
                    <a:pt x="25661" y="20422"/>
                    <a:pt x="25518" y="21009"/>
                    <a:pt x="25387" y="21597"/>
                  </a:cubicBezTo>
                  <a:cubicBezTo>
                    <a:pt x="25377" y="21645"/>
                    <a:pt x="25407" y="21693"/>
                    <a:pt x="25455" y="21703"/>
                  </a:cubicBezTo>
                  <a:cubicBezTo>
                    <a:pt x="25462" y="21704"/>
                    <a:pt x="25469" y="21704"/>
                    <a:pt x="25474" y="21704"/>
                  </a:cubicBezTo>
                  <a:cubicBezTo>
                    <a:pt x="25515" y="21704"/>
                    <a:pt x="25553" y="21676"/>
                    <a:pt x="25563" y="21637"/>
                  </a:cubicBezTo>
                  <a:cubicBezTo>
                    <a:pt x="25692" y="21048"/>
                    <a:pt x="25835" y="20467"/>
                    <a:pt x="25985" y="19900"/>
                  </a:cubicBezTo>
                  <a:cubicBezTo>
                    <a:pt x="25999" y="19854"/>
                    <a:pt x="25969" y="19804"/>
                    <a:pt x="25921" y="19791"/>
                  </a:cubicBezTo>
                  <a:cubicBezTo>
                    <a:pt x="25914" y="19790"/>
                    <a:pt x="25907" y="19789"/>
                    <a:pt x="25900" y="19789"/>
                  </a:cubicBezTo>
                  <a:close/>
                  <a:moveTo>
                    <a:pt x="25125" y="23279"/>
                  </a:moveTo>
                  <a:cubicBezTo>
                    <a:pt x="25082" y="23279"/>
                    <a:pt x="25045" y="23308"/>
                    <a:pt x="25038" y="23353"/>
                  </a:cubicBezTo>
                  <a:cubicBezTo>
                    <a:pt x="24932" y="23929"/>
                    <a:pt x="24837" y="24522"/>
                    <a:pt x="24750" y="25122"/>
                  </a:cubicBezTo>
                  <a:cubicBezTo>
                    <a:pt x="24741" y="25172"/>
                    <a:pt x="24774" y="25216"/>
                    <a:pt x="24824" y="25223"/>
                  </a:cubicBezTo>
                  <a:lnTo>
                    <a:pt x="24837" y="25223"/>
                  </a:lnTo>
                  <a:cubicBezTo>
                    <a:pt x="24880" y="25223"/>
                    <a:pt x="24917" y="25192"/>
                    <a:pt x="24929" y="25147"/>
                  </a:cubicBezTo>
                  <a:cubicBezTo>
                    <a:pt x="25013" y="24552"/>
                    <a:pt x="25111" y="23957"/>
                    <a:pt x="25213" y="23384"/>
                  </a:cubicBezTo>
                  <a:cubicBezTo>
                    <a:pt x="25222" y="23336"/>
                    <a:pt x="25189" y="23288"/>
                    <a:pt x="25141" y="23280"/>
                  </a:cubicBezTo>
                  <a:cubicBezTo>
                    <a:pt x="25135" y="23279"/>
                    <a:pt x="25130" y="23279"/>
                    <a:pt x="25125" y="23279"/>
                  </a:cubicBezTo>
                  <a:close/>
                  <a:moveTo>
                    <a:pt x="24607" y="26821"/>
                  </a:moveTo>
                  <a:cubicBezTo>
                    <a:pt x="24562" y="26821"/>
                    <a:pt x="24525" y="26854"/>
                    <a:pt x="24519" y="26900"/>
                  </a:cubicBezTo>
                  <a:cubicBezTo>
                    <a:pt x="24455" y="27478"/>
                    <a:pt x="24397" y="28079"/>
                    <a:pt x="24347" y="28684"/>
                  </a:cubicBezTo>
                  <a:cubicBezTo>
                    <a:pt x="24344" y="28730"/>
                    <a:pt x="24379" y="28775"/>
                    <a:pt x="24428" y="28778"/>
                  </a:cubicBezTo>
                  <a:lnTo>
                    <a:pt x="24437" y="28778"/>
                  </a:lnTo>
                  <a:cubicBezTo>
                    <a:pt x="24483" y="28778"/>
                    <a:pt x="24521" y="28743"/>
                    <a:pt x="24526" y="28700"/>
                  </a:cubicBezTo>
                  <a:cubicBezTo>
                    <a:pt x="24576" y="28096"/>
                    <a:pt x="24634" y="27496"/>
                    <a:pt x="24698" y="26921"/>
                  </a:cubicBezTo>
                  <a:cubicBezTo>
                    <a:pt x="24705" y="26871"/>
                    <a:pt x="24668" y="26828"/>
                    <a:pt x="24619" y="26822"/>
                  </a:cubicBezTo>
                  <a:cubicBezTo>
                    <a:pt x="24615" y="26821"/>
                    <a:pt x="24611" y="26821"/>
                    <a:pt x="24607" y="26821"/>
                  </a:cubicBezTo>
                  <a:close/>
                  <a:moveTo>
                    <a:pt x="24308" y="30384"/>
                  </a:moveTo>
                  <a:cubicBezTo>
                    <a:pt x="24269" y="30384"/>
                    <a:pt x="24226" y="30422"/>
                    <a:pt x="24224" y="30468"/>
                  </a:cubicBezTo>
                  <a:cubicBezTo>
                    <a:pt x="24191" y="31046"/>
                    <a:pt x="24162" y="31646"/>
                    <a:pt x="24138" y="32257"/>
                  </a:cubicBezTo>
                  <a:cubicBezTo>
                    <a:pt x="24137" y="32307"/>
                    <a:pt x="24175" y="32348"/>
                    <a:pt x="24224" y="32350"/>
                  </a:cubicBezTo>
                  <a:lnTo>
                    <a:pt x="24228" y="32350"/>
                  </a:lnTo>
                  <a:cubicBezTo>
                    <a:pt x="24276" y="32350"/>
                    <a:pt x="24314" y="32312"/>
                    <a:pt x="24316" y="32264"/>
                  </a:cubicBezTo>
                  <a:cubicBezTo>
                    <a:pt x="24337" y="31654"/>
                    <a:pt x="24367" y="31054"/>
                    <a:pt x="24400" y="30478"/>
                  </a:cubicBezTo>
                  <a:cubicBezTo>
                    <a:pt x="24403" y="30430"/>
                    <a:pt x="24367" y="30387"/>
                    <a:pt x="24317" y="30385"/>
                  </a:cubicBezTo>
                  <a:cubicBezTo>
                    <a:pt x="24314" y="30385"/>
                    <a:pt x="24311" y="30384"/>
                    <a:pt x="24308" y="30384"/>
                  </a:cubicBezTo>
                  <a:close/>
                  <a:moveTo>
                    <a:pt x="24171" y="33961"/>
                  </a:moveTo>
                  <a:cubicBezTo>
                    <a:pt x="24130" y="33961"/>
                    <a:pt x="24090" y="34001"/>
                    <a:pt x="24089" y="34048"/>
                  </a:cubicBezTo>
                  <a:cubicBezTo>
                    <a:pt x="24077" y="34644"/>
                    <a:pt x="24070" y="35240"/>
                    <a:pt x="24065" y="35837"/>
                  </a:cubicBezTo>
                  <a:cubicBezTo>
                    <a:pt x="24065" y="35885"/>
                    <a:pt x="24105" y="35926"/>
                    <a:pt x="24155" y="35926"/>
                  </a:cubicBezTo>
                  <a:cubicBezTo>
                    <a:pt x="24203" y="35926"/>
                    <a:pt x="24244" y="35887"/>
                    <a:pt x="24244" y="35840"/>
                  </a:cubicBezTo>
                  <a:cubicBezTo>
                    <a:pt x="24248" y="35244"/>
                    <a:pt x="24254" y="34649"/>
                    <a:pt x="24268" y="34053"/>
                  </a:cubicBezTo>
                  <a:cubicBezTo>
                    <a:pt x="24269" y="34003"/>
                    <a:pt x="24229" y="33963"/>
                    <a:pt x="24180" y="33962"/>
                  </a:cubicBezTo>
                  <a:cubicBezTo>
                    <a:pt x="24177" y="33961"/>
                    <a:pt x="24174" y="33961"/>
                    <a:pt x="24171" y="33961"/>
                  </a:cubicBezTo>
                  <a:close/>
                  <a:moveTo>
                    <a:pt x="24148" y="37536"/>
                  </a:moveTo>
                  <a:cubicBezTo>
                    <a:pt x="24099" y="37536"/>
                    <a:pt x="24064" y="37578"/>
                    <a:pt x="24064" y="37626"/>
                  </a:cubicBezTo>
                  <a:cubicBezTo>
                    <a:pt x="24064" y="38222"/>
                    <a:pt x="24069" y="38819"/>
                    <a:pt x="24075" y="39415"/>
                  </a:cubicBezTo>
                  <a:cubicBezTo>
                    <a:pt x="24075" y="39465"/>
                    <a:pt x="24113" y="39505"/>
                    <a:pt x="24163" y="39505"/>
                  </a:cubicBezTo>
                  <a:cubicBezTo>
                    <a:pt x="24213" y="39505"/>
                    <a:pt x="24253" y="39463"/>
                    <a:pt x="24253" y="39415"/>
                  </a:cubicBezTo>
                  <a:cubicBezTo>
                    <a:pt x="24249" y="38819"/>
                    <a:pt x="24244" y="38222"/>
                    <a:pt x="24243" y="37626"/>
                  </a:cubicBezTo>
                  <a:cubicBezTo>
                    <a:pt x="24243" y="37576"/>
                    <a:pt x="24203" y="37537"/>
                    <a:pt x="24153" y="37537"/>
                  </a:cubicBezTo>
                  <a:cubicBezTo>
                    <a:pt x="24151" y="37536"/>
                    <a:pt x="24150" y="37536"/>
                    <a:pt x="24148" y="37536"/>
                  </a:cubicBezTo>
                  <a:close/>
                  <a:moveTo>
                    <a:pt x="24181" y="41113"/>
                  </a:moveTo>
                  <a:cubicBezTo>
                    <a:pt x="24132" y="41116"/>
                    <a:pt x="24094" y="41155"/>
                    <a:pt x="24094" y="41204"/>
                  </a:cubicBezTo>
                  <a:lnTo>
                    <a:pt x="24112" y="42993"/>
                  </a:lnTo>
                  <a:cubicBezTo>
                    <a:pt x="24112" y="43043"/>
                    <a:pt x="24152" y="43083"/>
                    <a:pt x="24201" y="43083"/>
                  </a:cubicBezTo>
                  <a:cubicBezTo>
                    <a:pt x="24251" y="43081"/>
                    <a:pt x="24291" y="43041"/>
                    <a:pt x="24292" y="42992"/>
                  </a:cubicBezTo>
                  <a:lnTo>
                    <a:pt x="24273" y="41203"/>
                  </a:lnTo>
                  <a:cubicBezTo>
                    <a:pt x="24273" y="41153"/>
                    <a:pt x="24234" y="41113"/>
                    <a:pt x="24185" y="41113"/>
                  </a:cubicBezTo>
                  <a:close/>
                  <a:moveTo>
                    <a:pt x="24214" y="44696"/>
                  </a:moveTo>
                  <a:cubicBezTo>
                    <a:pt x="24213" y="44696"/>
                    <a:pt x="24212" y="44696"/>
                    <a:pt x="24211" y="44696"/>
                  </a:cubicBezTo>
                  <a:cubicBezTo>
                    <a:pt x="24162" y="44696"/>
                    <a:pt x="24122" y="44736"/>
                    <a:pt x="24122" y="44786"/>
                  </a:cubicBezTo>
                  <a:cubicBezTo>
                    <a:pt x="24123" y="45069"/>
                    <a:pt x="24123" y="45352"/>
                    <a:pt x="24123" y="45636"/>
                  </a:cubicBezTo>
                  <a:cubicBezTo>
                    <a:pt x="24123" y="45947"/>
                    <a:pt x="24123" y="46260"/>
                    <a:pt x="24122" y="46572"/>
                  </a:cubicBezTo>
                  <a:cubicBezTo>
                    <a:pt x="24122" y="46620"/>
                    <a:pt x="24162" y="46661"/>
                    <a:pt x="24211" y="46661"/>
                  </a:cubicBezTo>
                  <a:cubicBezTo>
                    <a:pt x="24261" y="46661"/>
                    <a:pt x="24301" y="46621"/>
                    <a:pt x="24301" y="46577"/>
                  </a:cubicBezTo>
                  <a:cubicBezTo>
                    <a:pt x="24302" y="46263"/>
                    <a:pt x="24302" y="45950"/>
                    <a:pt x="24302" y="45639"/>
                  </a:cubicBezTo>
                  <a:cubicBezTo>
                    <a:pt x="24302" y="45352"/>
                    <a:pt x="24302" y="45069"/>
                    <a:pt x="24301" y="44786"/>
                  </a:cubicBezTo>
                  <a:cubicBezTo>
                    <a:pt x="24301" y="44737"/>
                    <a:pt x="24262" y="44696"/>
                    <a:pt x="24214" y="44696"/>
                  </a:cubicBezTo>
                  <a:close/>
                  <a:moveTo>
                    <a:pt x="24187" y="48269"/>
                  </a:moveTo>
                  <a:cubicBezTo>
                    <a:pt x="24136" y="48269"/>
                    <a:pt x="24102" y="48310"/>
                    <a:pt x="24102" y="48357"/>
                  </a:cubicBezTo>
                  <a:cubicBezTo>
                    <a:pt x="24089" y="48974"/>
                    <a:pt x="24075" y="49577"/>
                    <a:pt x="24054" y="50145"/>
                  </a:cubicBezTo>
                  <a:cubicBezTo>
                    <a:pt x="24054" y="50195"/>
                    <a:pt x="24092" y="50236"/>
                    <a:pt x="24142" y="50238"/>
                  </a:cubicBezTo>
                  <a:lnTo>
                    <a:pt x="24145" y="50238"/>
                  </a:lnTo>
                  <a:cubicBezTo>
                    <a:pt x="24193" y="50238"/>
                    <a:pt x="24231" y="50200"/>
                    <a:pt x="24233" y="50150"/>
                  </a:cubicBezTo>
                  <a:cubicBezTo>
                    <a:pt x="24253" y="49583"/>
                    <a:pt x="24269" y="48980"/>
                    <a:pt x="24279" y="48361"/>
                  </a:cubicBezTo>
                  <a:cubicBezTo>
                    <a:pt x="24282" y="48311"/>
                    <a:pt x="24243" y="48270"/>
                    <a:pt x="24193" y="48270"/>
                  </a:cubicBezTo>
                  <a:cubicBezTo>
                    <a:pt x="24191" y="48269"/>
                    <a:pt x="24189" y="48269"/>
                    <a:pt x="24187" y="48269"/>
                  </a:cubicBezTo>
                  <a:close/>
                  <a:moveTo>
                    <a:pt x="24060" y="51845"/>
                  </a:moveTo>
                  <a:cubicBezTo>
                    <a:pt x="24020" y="51845"/>
                    <a:pt x="23977" y="51885"/>
                    <a:pt x="23974" y="51931"/>
                  </a:cubicBezTo>
                  <a:cubicBezTo>
                    <a:pt x="23940" y="52540"/>
                    <a:pt x="23898" y="53140"/>
                    <a:pt x="23853" y="53715"/>
                  </a:cubicBezTo>
                  <a:cubicBezTo>
                    <a:pt x="23848" y="53761"/>
                    <a:pt x="23883" y="53806"/>
                    <a:pt x="23933" y="53809"/>
                  </a:cubicBezTo>
                  <a:lnTo>
                    <a:pt x="23941" y="53809"/>
                  </a:lnTo>
                  <a:cubicBezTo>
                    <a:pt x="23988" y="53809"/>
                    <a:pt x="24027" y="53774"/>
                    <a:pt x="24031" y="53726"/>
                  </a:cubicBezTo>
                  <a:cubicBezTo>
                    <a:pt x="24079" y="53152"/>
                    <a:pt x="24120" y="52550"/>
                    <a:pt x="24153" y="51939"/>
                  </a:cubicBezTo>
                  <a:cubicBezTo>
                    <a:pt x="24155" y="51893"/>
                    <a:pt x="24118" y="51848"/>
                    <a:pt x="24069" y="51846"/>
                  </a:cubicBezTo>
                  <a:cubicBezTo>
                    <a:pt x="24066" y="51846"/>
                    <a:pt x="24063" y="51845"/>
                    <a:pt x="24060" y="51845"/>
                  </a:cubicBezTo>
                  <a:close/>
                  <a:moveTo>
                    <a:pt x="23771" y="55412"/>
                  </a:moveTo>
                  <a:cubicBezTo>
                    <a:pt x="23729" y="55412"/>
                    <a:pt x="23691" y="55445"/>
                    <a:pt x="23686" y="55491"/>
                  </a:cubicBezTo>
                  <a:cubicBezTo>
                    <a:pt x="23620" y="56094"/>
                    <a:pt x="23545" y="56690"/>
                    <a:pt x="23462" y="57263"/>
                  </a:cubicBezTo>
                  <a:cubicBezTo>
                    <a:pt x="23456" y="57313"/>
                    <a:pt x="23489" y="57359"/>
                    <a:pt x="23539" y="57364"/>
                  </a:cubicBezTo>
                  <a:lnTo>
                    <a:pt x="23550" y="57364"/>
                  </a:lnTo>
                  <a:cubicBezTo>
                    <a:pt x="23595" y="57364"/>
                    <a:pt x="23631" y="57334"/>
                    <a:pt x="23638" y="57286"/>
                  </a:cubicBezTo>
                  <a:cubicBezTo>
                    <a:pt x="23721" y="56710"/>
                    <a:pt x="23795" y="56112"/>
                    <a:pt x="23862" y="55509"/>
                  </a:cubicBezTo>
                  <a:cubicBezTo>
                    <a:pt x="23868" y="55463"/>
                    <a:pt x="23832" y="55418"/>
                    <a:pt x="23782" y="55413"/>
                  </a:cubicBezTo>
                  <a:cubicBezTo>
                    <a:pt x="23778" y="55412"/>
                    <a:pt x="23775" y="55412"/>
                    <a:pt x="23771" y="55412"/>
                  </a:cubicBezTo>
                  <a:close/>
                  <a:moveTo>
                    <a:pt x="23271" y="58954"/>
                  </a:moveTo>
                  <a:cubicBezTo>
                    <a:pt x="23227" y="58954"/>
                    <a:pt x="23185" y="58983"/>
                    <a:pt x="23177" y="59028"/>
                  </a:cubicBezTo>
                  <a:cubicBezTo>
                    <a:pt x="23071" y="59621"/>
                    <a:pt x="22954" y="60209"/>
                    <a:pt x="22828" y="60777"/>
                  </a:cubicBezTo>
                  <a:cubicBezTo>
                    <a:pt x="22818" y="60825"/>
                    <a:pt x="22848" y="60873"/>
                    <a:pt x="22896" y="60883"/>
                  </a:cubicBezTo>
                  <a:cubicBezTo>
                    <a:pt x="22902" y="60885"/>
                    <a:pt x="22909" y="60885"/>
                    <a:pt x="22916" y="60885"/>
                  </a:cubicBezTo>
                  <a:cubicBezTo>
                    <a:pt x="22957" y="60885"/>
                    <a:pt x="22994" y="60858"/>
                    <a:pt x="23002" y="60817"/>
                  </a:cubicBezTo>
                  <a:cubicBezTo>
                    <a:pt x="23128" y="60245"/>
                    <a:pt x="23247" y="59654"/>
                    <a:pt x="23353" y="59059"/>
                  </a:cubicBezTo>
                  <a:cubicBezTo>
                    <a:pt x="23361" y="59011"/>
                    <a:pt x="23330" y="58963"/>
                    <a:pt x="23282" y="58955"/>
                  </a:cubicBezTo>
                  <a:cubicBezTo>
                    <a:pt x="23278" y="58954"/>
                    <a:pt x="23275" y="58954"/>
                    <a:pt x="23271" y="58954"/>
                  </a:cubicBezTo>
                  <a:close/>
                  <a:moveTo>
                    <a:pt x="22492" y="62443"/>
                  </a:moveTo>
                  <a:cubicBezTo>
                    <a:pt x="22453" y="62443"/>
                    <a:pt x="22418" y="62469"/>
                    <a:pt x="22407" y="62508"/>
                  </a:cubicBezTo>
                  <a:cubicBezTo>
                    <a:pt x="22246" y="63113"/>
                    <a:pt x="22071" y="63684"/>
                    <a:pt x="21884" y="64213"/>
                  </a:cubicBezTo>
                  <a:cubicBezTo>
                    <a:pt x="21867" y="64261"/>
                    <a:pt x="21892" y="64310"/>
                    <a:pt x="21938" y="64327"/>
                  </a:cubicBezTo>
                  <a:cubicBezTo>
                    <a:pt x="21947" y="64330"/>
                    <a:pt x="21957" y="64334"/>
                    <a:pt x="21967" y="64334"/>
                  </a:cubicBezTo>
                  <a:cubicBezTo>
                    <a:pt x="22005" y="64334"/>
                    <a:pt x="22036" y="64310"/>
                    <a:pt x="22054" y="64272"/>
                  </a:cubicBezTo>
                  <a:cubicBezTo>
                    <a:pt x="22242" y="63741"/>
                    <a:pt x="22419" y="63162"/>
                    <a:pt x="22581" y="62556"/>
                  </a:cubicBezTo>
                  <a:cubicBezTo>
                    <a:pt x="22594" y="62508"/>
                    <a:pt x="22565" y="62458"/>
                    <a:pt x="22518" y="62447"/>
                  </a:cubicBezTo>
                  <a:cubicBezTo>
                    <a:pt x="22509" y="62444"/>
                    <a:pt x="22501" y="62443"/>
                    <a:pt x="22492" y="62443"/>
                  </a:cubicBezTo>
                  <a:close/>
                  <a:moveTo>
                    <a:pt x="21284" y="65808"/>
                  </a:moveTo>
                  <a:cubicBezTo>
                    <a:pt x="21251" y="65808"/>
                    <a:pt x="21220" y="65827"/>
                    <a:pt x="21204" y="65859"/>
                  </a:cubicBezTo>
                  <a:cubicBezTo>
                    <a:pt x="20938" y="66416"/>
                    <a:pt x="20643" y="66936"/>
                    <a:pt x="20331" y="67403"/>
                  </a:cubicBezTo>
                  <a:cubicBezTo>
                    <a:pt x="20303" y="67445"/>
                    <a:pt x="20315" y="67501"/>
                    <a:pt x="20356" y="67528"/>
                  </a:cubicBezTo>
                  <a:cubicBezTo>
                    <a:pt x="20370" y="67539"/>
                    <a:pt x="20389" y="67542"/>
                    <a:pt x="20406" y="67542"/>
                  </a:cubicBezTo>
                  <a:cubicBezTo>
                    <a:pt x="20434" y="67542"/>
                    <a:pt x="20461" y="67528"/>
                    <a:pt x="20477" y="67501"/>
                  </a:cubicBezTo>
                  <a:cubicBezTo>
                    <a:pt x="20794" y="67027"/>
                    <a:pt x="21093" y="66500"/>
                    <a:pt x="21364" y="65936"/>
                  </a:cubicBezTo>
                  <a:cubicBezTo>
                    <a:pt x="21387" y="65892"/>
                    <a:pt x="21365" y="65838"/>
                    <a:pt x="21322" y="65818"/>
                  </a:cubicBezTo>
                  <a:cubicBezTo>
                    <a:pt x="21310" y="65811"/>
                    <a:pt x="21297" y="65808"/>
                    <a:pt x="21284" y="65808"/>
                  </a:cubicBezTo>
                  <a:close/>
                  <a:moveTo>
                    <a:pt x="19288" y="68754"/>
                  </a:moveTo>
                  <a:cubicBezTo>
                    <a:pt x="19264" y="68754"/>
                    <a:pt x="19241" y="68763"/>
                    <a:pt x="19223" y="68782"/>
                  </a:cubicBezTo>
                  <a:cubicBezTo>
                    <a:pt x="19043" y="68965"/>
                    <a:pt x="18857" y="69141"/>
                    <a:pt x="18668" y="69303"/>
                  </a:cubicBezTo>
                  <a:cubicBezTo>
                    <a:pt x="18413" y="69520"/>
                    <a:pt x="18145" y="69724"/>
                    <a:pt x="17866" y="69913"/>
                  </a:cubicBezTo>
                  <a:cubicBezTo>
                    <a:pt x="17825" y="69943"/>
                    <a:pt x="17815" y="69996"/>
                    <a:pt x="17842" y="70037"/>
                  </a:cubicBezTo>
                  <a:cubicBezTo>
                    <a:pt x="17860" y="70062"/>
                    <a:pt x="17888" y="70077"/>
                    <a:pt x="17916" y="70077"/>
                  </a:cubicBezTo>
                  <a:cubicBezTo>
                    <a:pt x="17933" y="70077"/>
                    <a:pt x="17949" y="70074"/>
                    <a:pt x="17967" y="70060"/>
                  </a:cubicBezTo>
                  <a:cubicBezTo>
                    <a:pt x="18252" y="69870"/>
                    <a:pt x="18527" y="69661"/>
                    <a:pt x="18786" y="69438"/>
                  </a:cubicBezTo>
                  <a:cubicBezTo>
                    <a:pt x="18978" y="69272"/>
                    <a:pt x="19169" y="69091"/>
                    <a:pt x="19351" y="68906"/>
                  </a:cubicBezTo>
                  <a:cubicBezTo>
                    <a:pt x="19384" y="68869"/>
                    <a:pt x="19384" y="68811"/>
                    <a:pt x="19349" y="68778"/>
                  </a:cubicBezTo>
                  <a:cubicBezTo>
                    <a:pt x="19332" y="68762"/>
                    <a:pt x="19310" y="68754"/>
                    <a:pt x="19288" y="68754"/>
                  </a:cubicBezTo>
                  <a:close/>
                  <a:moveTo>
                    <a:pt x="16348" y="70753"/>
                  </a:moveTo>
                  <a:cubicBezTo>
                    <a:pt x="16336" y="70753"/>
                    <a:pt x="16323" y="70756"/>
                    <a:pt x="16311" y="70761"/>
                  </a:cubicBezTo>
                  <a:cubicBezTo>
                    <a:pt x="15796" y="70986"/>
                    <a:pt x="15247" y="71177"/>
                    <a:pt x="14636" y="71344"/>
                  </a:cubicBezTo>
                  <a:cubicBezTo>
                    <a:pt x="14588" y="71358"/>
                    <a:pt x="14562" y="71407"/>
                    <a:pt x="14575" y="71454"/>
                  </a:cubicBezTo>
                  <a:cubicBezTo>
                    <a:pt x="14586" y="71495"/>
                    <a:pt x="14621" y="71520"/>
                    <a:pt x="14661" y="71520"/>
                  </a:cubicBezTo>
                  <a:cubicBezTo>
                    <a:pt x="14669" y="71520"/>
                    <a:pt x="14677" y="71518"/>
                    <a:pt x="14684" y="71517"/>
                  </a:cubicBezTo>
                  <a:cubicBezTo>
                    <a:pt x="15304" y="71346"/>
                    <a:pt x="15860" y="71152"/>
                    <a:pt x="16384" y="70924"/>
                  </a:cubicBezTo>
                  <a:cubicBezTo>
                    <a:pt x="16427" y="70904"/>
                    <a:pt x="16448" y="70852"/>
                    <a:pt x="16430" y="70806"/>
                  </a:cubicBezTo>
                  <a:cubicBezTo>
                    <a:pt x="16414" y="70773"/>
                    <a:pt x="16382" y="70753"/>
                    <a:pt x="16348" y="70753"/>
                  </a:cubicBezTo>
                  <a:close/>
                  <a:moveTo>
                    <a:pt x="12914" y="71732"/>
                  </a:moveTo>
                  <a:cubicBezTo>
                    <a:pt x="12909" y="71732"/>
                    <a:pt x="12903" y="71733"/>
                    <a:pt x="12898" y="71734"/>
                  </a:cubicBezTo>
                  <a:cubicBezTo>
                    <a:pt x="12259" y="71850"/>
                    <a:pt x="11621" y="71939"/>
                    <a:pt x="11134" y="72005"/>
                  </a:cubicBezTo>
                  <a:cubicBezTo>
                    <a:pt x="11084" y="72012"/>
                    <a:pt x="11051" y="72055"/>
                    <a:pt x="11058" y="72105"/>
                  </a:cubicBezTo>
                  <a:cubicBezTo>
                    <a:pt x="11064" y="72148"/>
                    <a:pt x="11104" y="72181"/>
                    <a:pt x="11147" y="72181"/>
                  </a:cubicBezTo>
                  <a:cubicBezTo>
                    <a:pt x="11151" y="72181"/>
                    <a:pt x="11156" y="72181"/>
                    <a:pt x="11157" y="72183"/>
                  </a:cubicBezTo>
                  <a:cubicBezTo>
                    <a:pt x="11646" y="72116"/>
                    <a:pt x="12285" y="72025"/>
                    <a:pt x="12930" y="71909"/>
                  </a:cubicBezTo>
                  <a:cubicBezTo>
                    <a:pt x="12979" y="71901"/>
                    <a:pt x="13011" y="71855"/>
                    <a:pt x="13003" y="71807"/>
                  </a:cubicBezTo>
                  <a:cubicBezTo>
                    <a:pt x="12995" y="71762"/>
                    <a:pt x="12956" y="71732"/>
                    <a:pt x="12914" y="71732"/>
                  </a:cubicBezTo>
                  <a:close/>
                  <a:moveTo>
                    <a:pt x="9374" y="72236"/>
                  </a:moveTo>
                  <a:cubicBezTo>
                    <a:pt x="9370" y="72236"/>
                    <a:pt x="9366" y="72237"/>
                    <a:pt x="9361" y="72237"/>
                  </a:cubicBezTo>
                  <a:cubicBezTo>
                    <a:pt x="8644" y="72333"/>
                    <a:pt x="8097" y="72419"/>
                    <a:pt x="7589" y="72511"/>
                  </a:cubicBezTo>
                  <a:cubicBezTo>
                    <a:pt x="7539" y="72519"/>
                    <a:pt x="7509" y="72565"/>
                    <a:pt x="7518" y="72613"/>
                  </a:cubicBezTo>
                  <a:cubicBezTo>
                    <a:pt x="7526" y="72655"/>
                    <a:pt x="7562" y="72686"/>
                    <a:pt x="7604" y="72686"/>
                  </a:cubicBezTo>
                  <a:cubicBezTo>
                    <a:pt x="7610" y="72686"/>
                    <a:pt x="7614" y="72686"/>
                    <a:pt x="7620" y="72684"/>
                  </a:cubicBezTo>
                  <a:cubicBezTo>
                    <a:pt x="8124" y="72593"/>
                    <a:pt x="8669" y="72511"/>
                    <a:pt x="9385" y="72413"/>
                  </a:cubicBezTo>
                  <a:cubicBezTo>
                    <a:pt x="9434" y="72406"/>
                    <a:pt x="9467" y="72363"/>
                    <a:pt x="9461" y="72313"/>
                  </a:cubicBezTo>
                  <a:cubicBezTo>
                    <a:pt x="9456" y="72268"/>
                    <a:pt x="9419" y="72236"/>
                    <a:pt x="9374" y="72236"/>
                  </a:cubicBezTo>
                  <a:close/>
                  <a:moveTo>
                    <a:pt x="5860" y="72900"/>
                  </a:moveTo>
                  <a:cubicBezTo>
                    <a:pt x="5853" y="72900"/>
                    <a:pt x="5845" y="72901"/>
                    <a:pt x="5838" y="72903"/>
                  </a:cubicBezTo>
                  <a:lnTo>
                    <a:pt x="5729" y="72935"/>
                  </a:lnTo>
                  <a:cubicBezTo>
                    <a:pt x="5170" y="73094"/>
                    <a:pt x="4637" y="73289"/>
                    <a:pt x="4142" y="73513"/>
                  </a:cubicBezTo>
                  <a:cubicBezTo>
                    <a:pt x="4097" y="73533"/>
                    <a:pt x="4075" y="73586"/>
                    <a:pt x="4097" y="73630"/>
                  </a:cubicBezTo>
                  <a:cubicBezTo>
                    <a:pt x="4110" y="73664"/>
                    <a:pt x="4143" y="73682"/>
                    <a:pt x="4176" y="73682"/>
                  </a:cubicBezTo>
                  <a:cubicBezTo>
                    <a:pt x="4190" y="73682"/>
                    <a:pt x="4201" y="73678"/>
                    <a:pt x="4216" y="73673"/>
                  </a:cubicBezTo>
                  <a:cubicBezTo>
                    <a:pt x="4703" y="73455"/>
                    <a:pt x="5228" y="73264"/>
                    <a:pt x="5777" y="73107"/>
                  </a:cubicBezTo>
                  <a:lnTo>
                    <a:pt x="5884" y="73075"/>
                  </a:lnTo>
                  <a:cubicBezTo>
                    <a:pt x="5932" y="73064"/>
                    <a:pt x="5959" y="73014"/>
                    <a:pt x="5947" y="72966"/>
                  </a:cubicBezTo>
                  <a:cubicBezTo>
                    <a:pt x="5937" y="72926"/>
                    <a:pt x="5899" y="72900"/>
                    <a:pt x="5860" y="72900"/>
                  </a:cubicBezTo>
                  <a:close/>
                  <a:moveTo>
                    <a:pt x="2626" y="74386"/>
                  </a:moveTo>
                  <a:cubicBezTo>
                    <a:pt x="2608" y="74386"/>
                    <a:pt x="2590" y="74391"/>
                    <a:pt x="2574" y="74402"/>
                  </a:cubicBezTo>
                  <a:cubicBezTo>
                    <a:pt x="2062" y="74772"/>
                    <a:pt x="1617" y="75186"/>
                    <a:pt x="1252" y="75635"/>
                  </a:cubicBezTo>
                  <a:cubicBezTo>
                    <a:pt x="1223" y="75675"/>
                    <a:pt x="1228" y="75729"/>
                    <a:pt x="1266" y="75761"/>
                  </a:cubicBezTo>
                  <a:cubicBezTo>
                    <a:pt x="1282" y="75776"/>
                    <a:pt x="1300" y="75782"/>
                    <a:pt x="1322" y="75782"/>
                  </a:cubicBezTo>
                  <a:cubicBezTo>
                    <a:pt x="1347" y="75782"/>
                    <a:pt x="1372" y="75771"/>
                    <a:pt x="1390" y="75746"/>
                  </a:cubicBezTo>
                  <a:cubicBezTo>
                    <a:pt x="1744" y="75310"/>
                    <a:pt x="2177" y="74906"/>
                    <a:pt x="2677" y="74548"/>
                  </a:cubicBezTo>
                  <a:cubicBezTo>
                    <a:pt x="2717" y="74518"/>
                    <a:pt x="2727" y="74462"/>
                    <a:pt x="2699" y="74424"/>
                  </a:cubicBezTo>
                  <a:cubicBezTo>
                    <a:pt x="2681" y="74399"/>
                    <a:pt x="2653" y="74386"/>
                    <a:pt x="2626" y="74386"/>
                  </a:cubicBezTo>
                  <a:close/>
                  <a:moveTo>
                    <a:pt x="434" y="77147"/>
                  </a:moveTo>
                  <a:cubicBezTo>
                    <a:pt x="398" y="77147"/>
                    <a:pt x="363" y="77169"/>
                    <a:pt x="350" y="77205"/>
                  </a:cubicBezTo>
                  <a:cubicBezTo>
                    <a:pt x="275" y="77404"/>
                    <a:pt x="212" y="77608"/>
                    <a:pt x="159" y="77818"/>
                  </a:cubicBezTo>
                  <a:cubicBezTo>
                    <a:pt x="65" y="78204"/>
                    <a:pt x="10" y="78597"/>
                    <a:pt x="0" y="78981"/>
                  </a:cubicBezTo>
                  <a:cubicBezTo>
                    <a:pt x="0" y="79029"/>
                    <a:pt x="38" y="79071"/>
                    <a:pt x="88" y="79072"/>
                  </a:cubicBezTo>
                  <a:lnTo>
                    <a:pt x="89" y="79072"/>
                  </a:lnTo>
                  <a:cubicBezTo>
                    <a:pt x="136" y="79072"/>
                    <a:pt x="176" y="79036"/>
                    <a:pt x="177" y="78986"/>
                  </a:cubicBezTo>
                  <a:cubicBezTo>
                    <a:pt x="187" y="78610"/>
                    <a:pt x="239" y="78234"/>
                    <a:pt x="331" y="77860"/>
                  </a:cubicBezTo>
                  <a:cubicBezTo>
                    <a:pt x="381" y="77658"/>
                    <a:pt x="444" y="77459"/>
                    <a:pt x="515" y="77267"/>
                  </a:cubicBezTo>
                  <a:cubicBezTo>
                    <a:pt x="535" y="77222"/>
                    <a:pt x="510" y="77169"/>
                    <a:pt x="464" y="77152"/>
                  </a:cubicBezTo>
                  <a:cubicBezTo>
                    <a:pt x="454" y="77149"/>
                    <a:pt x="444" y="77147"/>
                    <a:pt x="434" y="77147"/>
                  </a:cubicBezTo>
                  <a:close/>
                  <a:moveTo>
                    <a:pt x="362" y="80651"/>
                  </a:moveTo>
                  <a:cubicBezTo>
                    <a:pt x="352" y="80651"/>
                    <a:pt x="341" y="80653"/>
                    <a:pt x="331" y="80656"/>
                  </a:cubicBezTo>
                  <a:cubicBezTo>
                    <a:pt x="287" y="80673"/>
                    <a:pt x="262" y="80726"/>
                    <a:pt x="278" y="80770"/>
                  </a:cubicBezTo>
                  <a:cubicBezTo>
                    <a:pt x="480" y="81348"/>
                    <a:pt x="789" y="81872"/>
                    <a:pt x="1194" y="82333"/>
                  </a:cubicBezTo>
                  <a:cubicBezTo>
                    <a:pt x="1211" y="82352"/>
                    <a:pt x="1236" y="82362"/>
                    <a:pt x="1261" y="82362"/>
                  </a:cubicBezTo>
                  <a:cubicBezTo>
                    <a:pt x="1282" y="82362"/>
                    <a:pt x="1302" y="82356"/>
                    <a:pt x="1319" y="82341"/>
                  </a:cubicBezTo>
                  <a:cubicBezTo>
                    <a:pt x="1357" y="82308"/>
                    <a:pt x="1360" y="82251"/>
                    <a:pt x="1327" y="82213"/>
                  </a:cubicBezTo>
                  <a:cubicBezTo>
                    <a:pt x="938" y="81773"/>
                    <a:pt x="643" y="81266"/>
                    <a:pt x="446" y="80711"/>
                  </a:cubicBezTo>
                  <a:cubicBezTo>
                    <a:pt x="433" y="80674"/>
                    <a:pt x="399" y="80651"/>
                    <a:pt x="362" y="80651"/>
                  </a:cubicBezTo>
                  <a:close/>
                  <a:moveTo>
                    <a:pt x="2663" y="83279"/>
                  </a:moveTo>
                  <a:cubicBezTo>
                    <a:pt x="2631" y="83279"/>
                    <a:pt x="2600" y="83295"/>
                    <a:pt x="2584" y="83326"/>
                  </a:cubicBezTo>
                  <a:cubicBezTo>
                    <a:pt x="2561" y="83370"/>
                    <a:pt x="2578" y="83423"/>
                    <a:pt x="2622" y="83446"/>
                  </a:cubicBezTo>
                  <a:cubicBezTo>
                    <a:pt x="3156" y="83731"/>
                    <a:pt x="3727" y="83959"/>
                    <a:pt x="4267" y="84168"/>
                  </a:cubicBezTo>
                  <a:cubicBezTo>
                    <a:pt x="4281" y="84173"/>
                    <a:pt x="4291" y="84175"/>
                    <a:pt x="4301" y="84175"/>
                  </a:cubicBezTo>
                  <a:cubicBezTo>
                    <a:pt x="4337" y="84175"/>
                    <a:pt x="4372" y="84151"/>
                    <a:pt x="4383" y="84117"/>
                  </a:cubicBezTo>
                  <a:cubicBezTo>
                    <a:pt x="4400" y="84069"/>
                    <a:pt x="4378" y="84019"/>
                    <a:pt x="4332" y="84001"/>
                  </a:cubicBezTo>
                  <a:cubicBezTo>
                    <a:pt x="3799" y="83795"/>
                    <a:pt x="3230" y="83570"/>
                    <a:pt x="2705" y="83288"/>
                  </a:cubicBezTo>
                  <a:cubicBezTo>
                    <a:pt x="2692" y="83282"/>
                    <a:pt x="2677" y="83279"/>
                    <a:pt x="2663" y="83279"/>
                  </a:cubicBezTo>
                  <a:close/>
                  <a:moveTo>
                    <a:pt x="5957" y="84677"/>
                  </a:moveTo>
                  <a:cubicBezTo>
                    <a:pt x="5924" y="84677"/>
                    <a:pt x="5892" y="84696"/>
                    <a:pt x="5878" y="84728"/>
                  </a:cubicBezTo>
                  <a:cubicBezTo>
                    <a:pt x="5854" y="84773"/>
                    <a:pt x="5874" y="84827"/>
                    <a:pt x="5919" y="84847"/>
                  </a:cubicBezTo>
                  <a:cubicBezTo>
                    <a:pt x="5970" y="84872"/>
                    <a:pt x="6023" y="84900"/>
                    <a:pt x="6076" y="84923"/>
                  </a:cubicBezTo>
                  <a:cubicBezTo>
                    <a:pt x="6550" y="85162"/>
                    <a:pt x="7007" y="85442"/>
                    <a:pt x="7436" y="85755"/>
                  </a:cubicBezTo>
                  <a:cubicBezTo>
                    <a:pt x="7451" y="85765"/>
                    <a:pt x="7470" y="85772"/>
                    <a:pt x="7488" y="85772"/>
                  </a:cubicBezTo>
                  <a:cubicBezTo>
                    <a:pt x="7514" y="85772"/>
                    <a:pt x="7543" y="85758"/>
                    <a:pt x="7561" y="85735"/>
                  </a:cubicBezTo>
                  <a:cubicBezTo>
                    <a:pt x="7589" y="85697"/>
                    <a:pt x="7581" y="85641"/>
                    <a:pt x="7543" y="85611"/>
                  </a:cubicBezTo>
                  <a:cubicBezTo>
                    <a:pt x="7105" y="85291"/>
                    <a:pt x="6640" y="85006"/>
                    <a:pt x="6154" y="84764"/>
                  </a:cubicBezTo>
                  <a:cubicBezTo>
                    <a:pt x="6103" y="84738"/>
                    <a:pt x="6048" y="84711"/>
                    <a:pt x="5995" y="84687"/>
                  </a:cubicBezTo>
                  <a:cubicBezTo>
                    <a:pt x="5983" y="84680"/>
                    <a:pt x="5970" y="84677"/>
                    <a:pt x="5957" y="84677"/>
                  </a:cubicBezTo>
                  <a:close/>
                  <a:moveTo>
                    <a:pt x="8825" y="86778"/>
                  </a:moveTo>
                  <a:cubicBezTo>
                    <a:pt x="8802" y="86778"/>
                    <a:pt x="8780" y="86786"/>
                    <a:pt x="8763" y="86802"/>
                  </a:cubicBezTo>
                  <a:cubicBezTo>
                    <a:pt x="8729" y="86835"/>
                    <a:pt x="8727" y="86893"/>
                    <a:pt x="8760" y="86930"/>
                  </a:cubicBezTo>
                  <a:cubicBezTo>
                    <a:pt x="9153" y="87347"/>
                    <a:pt x="9524" y="87816"/>
                    <a:pt x="9858" y="88316"/>
                  </a:cubicBezTo>
                  <a:cubicBezTo>
                    <a:pt x="9878" y="88341"/>
                    <a:pt x="9905" y="88356"/>
                    <a:pt x="9933" y="88356"/>
                  </a:cubicBezTo>
                  <a:cubicBezTo>
                    <a:pt x="9950" y="88356"/>
                    <a:pt x="9966" y="88349"/>
                    <a:pt x="9983" y="88343"/>
                  </a:cubicBezTo>
                  <a:cubicBezTo>
                    <a:pt x="10024" y="88314"/>
                    <a:pt x="10036" y="88260"/>
                    <a:pt x="10008" y="88218"/>
                  </a:cubicBezTo>
                  <a:cubicBezTo>
                    <a:pt x="9668" y="87708"/>
                    <a:pt x="9292" y="87233"/>
                    <a:pt x="8889" y="86807"/>
                  </a:cubicBezTo>
                  <a:cubicBezTo>
                    <a:pt x="8872" y="86787"/>
                    <a:pt x="8848" y="86778"/>
                    <a:pt x="8825" y="86778"/>
                  </a:cubicBezTo>
                  <a:close/>
                  <a:moveTo>
                    <a:pt x="10813" y="89733"/>
                  </a:moveTo>
                  <a:cubicBezTo>
                    <a:pt x="10801" y="89733"/>
                    <a:pt x="10788" y="89735"/>
                    <a:pt x="10776" y="89741"/>
                  </a:cubicBezTo>
                  <a:cubicBezTo>
                    <a:pt x="10733" y="89762"/>
                    <a:pt x="10715" y="89814"/>
                    <a:pt x="10735" y="89858"/>
                  </a:cubicBezTo>
                  <a:cubicBezTo>
                    <a:pt x="10982" y="90377"/>
                    <a:pt x="11207" y="90930"/>
                    <a:pt x="11404" y="91505"/>
                  </a:cubicBezTo>
                  <a:cubicBezTo>
                    <a:pt x="11416" y="91543"/>
                    <a:pt x="11452" y="91565"/>
                    <a:pt x="11489" y="91565"/>
                  </a:cubicBezTo>
                  <a:cubicBezTo>
                    <a:pt x="11498" y="91565"/>
                    <a:pt x="11507" y="91563"/>
                    <a:pt x="11515" y="91561"/>
                  </a:cubicBezTo>
                  <a:cubicBezTo>
                    <a:pt x="11563" y="91545"/>
                    <a:pt x="11588" y="91495"/>
                    <a:pt x="11571" y="91447"/>
                  </a:cubicBezTo>
                  <a:cubicBezTo>
                    <a:pt x="11373" y="90866"/>
                    <a:pt x="11146" y="90306"/>
                    <a:pt x="10894" y="89782"/>
                  </a:cubicBezTo>
                  <a:cubicBezTo>
                    <a:pt x="10879" y="89751"/>
                    <a:pt x="10847" y="89733"/>
                    <a:pt x="10813" y="89733"/>
                  </a:cubicBezTo>
                  <a:close/>
                  <a:moveTo>
                    <a:pt x="11978" y="93106"/>
                  </a:moveTo>
                  <a:cubicBezTo>
                    <a:pt x="11971" y="93106"/>
                    <a:pt x="11964" y="93107"/>
                    <a:pt x="11957" y="93109"/>
                  </a:cubicBezTo>
                  <a:cubicBezTo>
                    <a:pt x="11909" y="93120"/>
                    <a:pt x="11879" y="93168"/>
                    <a:pt x="11891" y="93216"/>
                  </a:cubicBezTo>
                  <a:cubicBezTo>
                    <a:pt x="12020" y="93780"/>
                    <a:pt x="12128" y="94368"/>
                    <a:pt x="12214" y="94967"/>
                  </a:cubicBezTo>
                  <a:cubicBezTo>
                    <a:pt x="12219" y="95014"/>
                    <a:pt x="12259" y="95044"/>
                    <a:pt x="12302" y="95044"/>
                  </a:cubicBezTo>
                  <a:cubicBezTo>
                    <a:pt x="12307" y="95044"/>
                    <a:pt x="12310" y="95044"/>
                    <a:pt x="12315" y="95042"/>
                  </a:cubicBezTo>
                  <a:cubicBezTo>
                    <a:pt x="12365" y="95034"/>
                    <a:pt x="12398" y="94991"/>
                    <a:pt x="12391" y="94941"/>
                  </a:cubicBezTo>
                  <a:cubicBezTo>
                    <a:pt x="12307" y="94336"/>
                    <a:pt x="12194" y="93741"/>
                    <a:pt x="12065" y="93175"/>
                  </a:cubicBezTo>
                  <a:cubicBezTo>
                    <a:pt x="12054" y="93134"/>
                    <a:pt x="12017" y="93106"/>
                    <a:pt x="11978" y="93106"/>
                  </a:cubicBezTo>
                  <a:close/>
                  <a:moveTo>
                    <a:pt x="51242" y="97785"/>
                  </a:moveTo>
                  <a:cubicBezTo>
                    <a:pt x="50858" y="97785"/>
                    <a:pt x="50493" y="97801"/>
                    <a:pt x="50145" y="97833"/>
                  </a:cubicBezTo>
                  <a:cubicBezTo>
                    <a:pt x="50096" y="97838"/>
                    <a:pt x="50061" y="97881"/>
                    <a:pt x="50064" y="97931"/>
                  </a:cubicBezTo>
                  <a:cubicBezTo>
                    <a:pt x="50069" y="97976"/>
                    <a:pt x="50109" y="98012"/>
                    <a:pt x="50154" y="98012"/>
                  </a:cubicBezTo>
                  <a:lnTo>
                    <a:pt x="50162" y="98012"/>
                  </a:lnTo>
                  <a:cubicBezTo>
                    <a:pt x="50502" y="97979"/>
                    <a:pt x="50859" y="97963"/>
                    <a:pt x="51234" y="97963"/>
                  </a:cubicBezTo>
                  <a:cubicBezTo>
                    <a:pt x="51461" y="97963"/>
                    <a:pt x="51695" y="97969"/>
                    <a:pt x="51936" y="97981"/>
                  </a:cubicBezTo>
                  <a:cubicBezTo>
                    <a:pt x="51937" y="97981"/>
                    <a:pt x="51938" y="97981"/>
                    <a:pt x="51940" y="97981"/>
                  </a:cubicBezTo>
                  <a:cubicBezTo>
                    <a:pt x="51992" y="97981"/>
                    <a:pt x="52027" y="97945"/>
                    <a:pt x="52030" y="97896"/>
                  </a:cubicBezTo>
                  <a:cubicBezTo>
                    <a:pt x="52032" y="97847"/>
                    <a:pt x="51994" y="97805"/>
                    <a:pt x="51944" y="97802"/>
                  </a:cubicBezTo>
                  <a:cubicBezTo>
                    <a:pt x="51703" y="97791"/>
                    <a:pt x="51469" y="97785"/>
                    <a:pt x="51242" y="97785"/>
                  </a:cubicBezTo>
                  <a:close/>
                  <a:moveTo>
                    <a:pt x="53722" y="97970"/>
                  </a:moveTo>
                  <a:cubicBezTo>
                    <a:pt x="53678" y="97970"/>
                    <a:pt x="53639" y="98001"/>
                    <a:pt x="53632" y="98047"/>
                  </a:cubicBezTo>
                  <a:cubicBezTo>
                    <a:pt x="53626" y="98095"/>
                    <a:pt x="53659" y="98140"/>
                    <a:pt x="53709" y="98146"/>
                  </a:cubicBezTo>
                  <a:cubicBezTo>
                    <a:pt x="54320" y="98226"/>
                    <a:pt x="54941" y="98327"/>
                    <a:pt x="55476" y="98413"/>
                  </a:cubicBezTo>
                  <a:cubicBezTo>
                    <a:pt x="55480" y="98415"/>
                    <a:pt x="55486" y="98415"/>
                    <a:pt x="55489" y="98415"/>
                  </a:cubicBezTo>
                  <a:cubicBezTo>
                    <a:pt x="55531" y="98415"/>
                    <a:pt x="55571" y="98385"/>
                    <a:pt x="55579" y="98339"/>
                  </a:cubicBezTo>
                  <a:cubicBezTo>
                    <a:pt x="55586" y="98290"/>
                    <a:pt x="55552" y="98246"/>
                    <a:pt x="55504" y="98237"/>
                  </a:cubicBezTo>
                  <a:cubicBezTo>
                    <a:pt x="54968" y="98150"/>
                    <a:pt x="54346" y="98050"/>
                    <a:pt x="53732" y="97971"/>
                  </a:cubicBezTo>
                  <a:cubicBezTo>
                    <a:pt x="53728" y="97970"/>
                    <a:pt x="53725" y="97970"/>
                    <a:pt x="53722" y="97970"/>
                  </a:cubicBezTo>
                  <a:close/>
                  <a:moveTo>
                    <a:pt x="12479" y="96645"/>
                  </a:moveTo>
                  <a:cubicBezTo>
                    <a:pt x="12478" y="96645"/>
                    <a:pt x="12476" y="96645"/>
                    <a:pt x="12474" y="96645"/>
                  </a:cubicBezTo>
                  <a:cubicBezTo>
                    <a:pt x="12426" y="96649"/>
                    <a:pt x="12390" y="96690"/>
                    <a:pt x="12391" y="96740"/>
                  </a:cubicBezTo>
                  <a:cubicBezTo>
                    <a:pt x="12415" y="97113"/>
                    <a:pt x="12426" y="97492"/>
                    <a:pt x="12433" y="97868"/>
                  </a:cubicBezTo>
                  <a:cubicBezTo>
                    <a:pt x="12434" y="97966"/>
                    <a:pt x="12434" y="98062"/>
                    <a:pt x="12434" y="98156"/>
                  </a:cubicBezTo>
                  <a:cubicBezTo>
                    <a:pt x="12434" y="98279"/>
                    <a:pt x="12434" y="98401"/>
                    <a:pt x="12433" y="98522"/>
                  </a:cubicBezTo>
                  <a:cubicBezTo>
                    <a:pt x="12433" y="98572"/>
                    <a:pt x="12473" y="98614"/>
                    <a:pt x="12522" y="98614"/>
                  </a:cubicBezTo>
                  <a:cubicBezTo>
                    <a:pt x="12572" y="98614"/>
                    <a:pt x="12612" y="98575"/>
                    <a:pt x="12613" y="98522"/>
                  </a:cubicBezTo>
                  <a:cubicBezTo>
                    <a:pt x="12613" y="98401"/>
                    <a:pt x="12615" y="98277"/>
                    <a:pt x="12615" y="98155"/>
                  </a:cubicBezTo>
                  <a:cubicBezTo>
                    <a:pt x="12615" y="98057"/>
                    <a:pt x="12615" y="97962"/>
                    <a:pt x="12613" y="97865"/>
                  </a:cubicBezTo>
                  <a:cubicBezTo>
                    <a:pt x="12607" y="97485"/>
                    <a:pt x="12592" y="97103"/>
                    <a:pt x="12570" y="96728"/>
                  </a:cubicBezTo>
                  <a:cubicBezTo>
                    <a:pt x="12566" y="96682"/>
                    <a:pt x="12520" y="96645"/>
                    <a:pt x="12479" y="96645"/>
                  </a:cubicBezTo>
                  <a:close/>
                  <a:moveTo>
                    <a:pt x="57253" y="98518"/>
                  </a:moveTo>
                  <a:cubicBezTo>
                    <a:pt x="57210" y="98518"/>
                    <a:pt x="57174" y="98549"/>
                    <a:pt x="57168" y="98594"/>
                  </a:cubicBezTo>
                  <a:cubicBezTo>
                    <a:pt x="57159" y="98643"/>
                    <a:pt x="57192" y="98688"/>
                    <a:pt x="57242" y="98695"/>
                  </a:cubicBezTo>
                  <a:cubicBezTo>
                    <a:pt x="57931" y="98796"/>
                    <a:pt x="58499" y="98865"/>
                    <a:pt x="59025" y="98908"/>
                  </a:cubicBezTo>
                  <a:lnTo>
                    <a:pt x="59033" y="98908"/>
                  </a:lnTo>
                  <a:cubicBezTo>
                    <a:pt x="59079" y="98908"/>
                    <a:pt x="59117" y="98874"/>
                    <a:pt x="59121" y="98826"/>
                  </a:cubicBezTo>
                  <a:cubicBezTo>
                    <a:pt x="59124" y="98778"/>
                    <a:pt x="59089" y="98734"/>
                    <a:pt x="59040" y="98729"/>
                  </a:cubicBezTo>
                  <a:cubicBezTo>
                    <a:pt x="58518" y="98686"/>
                    <a:pt x="57954" y="98620"/>
                    <a:pt x="57269" y="98519"/>
                  </a:cubicBezTo>
                  <a:cubicBezTo>
                    <a:pt x="57264" y="98518"/>
                    <a:pt x="57258" y="98518"/>
                    <a:pt x="57253" y="98518"/>
                  </a:cubicBezTo>
                  <a:close/>
                  <a:moveTo>
                    <a:pt x="48399" y="98174"/>
                  </a:moveTo>
                  <a:cubicBezTo>
                    <a:pt x="48390" y="98174"/>
                    <a:pt x="48381" y="98175"/>
                    <a:pt x="48373" y="98178"/>
                  </a:cubicBezTo>
                  <a:cubicBezTo>
                    <a:pt x="47791" y="98357"/>
                    <a:pt x="47238" y="98609"/>
                    <a:pt x="46726" y="98918"/>
                  </a:cubicBezTo>
                  <a:cubicBezTo>
                    <a:pt x="46685" y="98943"/>
                    <a:pt x="46673" y="99000"/>
                    <a:pt x="46698" y="99041"/>
                  </a:cubicBezTo>
                  <a:cubicBezTo>
                    <a:pt x="46714" y="99069"/>
                    <a:pt x="46746" y="99084"/>
                    <a:pt x="46774" y="99084"/>
                  </a:cubicBezTo>
                  <a:cubicBezTo>
                    <a:pt x="46789" y="99084"/>
                    <a:pt x="46806" y="99081"/>
                    <a:pt x="46820" y="99072"/>
                  </a:cubicBezTo>
                  <a:cubicBezTo>
                    <a:pt x="47319" y="98768"/>
                    <a:pt x="47859" y="98522"/>
                    <a:pt x="48427" y="98347"/>
                  </a:cubicBezTo>
                  <a:cubicBezTo>
                    <a:pt x="48472" y="98332"/>
                    <a:pt x="48499" y="98281"/>
                    <a:pt x="48485" y="98236"/>
                  </a:cubicBezTo>
                  <a:cubicBezTo>
                    <a:pt x="48473" y="98198"/>
                    <a:pt x="48438" y="98174"/>
                    <a:pt x="48399" y="98174"/>
                  </a:cubicBezTo>
                  <a:close/>
                  <a:moveTo>
                    <a:pt x="45379" y="100022"/>
                  </a:moveTo>
                  <a:cubicBezTo>
                    <a:pt x="45356" y="100022"/>
                    <a:pt x="45333" y="100031"/>
                    <a:pt x="45316" y="100048"/>
                  </a:cubicBezTo>
                  <a:cubicBezTo>
                    <a:pt x="44915" y="100469"/>
                    <a:pt x="44548" y="100954"/>
                    <a:pt x="44230" y="101491"/>
                  </a:cubicBezTo>
                  <a:cubicBezTo>
                    <a:pt x="44205" y="101532"/>
                    <a:pt x="44220" y="101587"/>
                    <a:pt x="44261" y="101612"/>
                  </a:cubicBezTo>
                  <a:cubicBezTo>
                    <a:pt x="44274" y="101620"/>
                    <a:pt x="44291" y="101625"/>
                    <a:pt x="44306" y="101625"/>
                  </a:cubicBezTo>
                  <a:cubicBezTo>
                    <a:pt x="44337" y="101625"/>
                    <a:pt x="44365" y="101609"/>
                    <a:pt x="44380" y="101580"/>
                  </a:cubicBezTo>
                  <a:cubicBezTo>
                    <a:pt x="44693" y="101057"/>
                    <a:pt x="45051" y="100583"/>
                    <a:pt x="45445" y="100172"/>
                  </a:cubicBezTo>
                  <a:cubicBezTo>
                    <a:pt x="45480" y="100138"/>
                    <a:pt x="45479" y="100080"/>
                    <a:pt x="45442" y="100046"/>
                  </a:cubicBezTo>
                  <a:cubicBezTo>
                    <a:pt x="45425" y="100030"/>
                    <a:pt x="45402" y="100022"/>
                    <a:pt x="45379" y="100022"/>
                  </a:cubicBezTo>
                  <a:close/>
                  <a:moveTo>
                    <a:pt x="12431" y="100223"/>
                  </a:moveTo>
                  <a:cubicBezTo>
                    <a:pt x="12387" y="100223"/>
                    <a:pt x="12350" y="100261"/>
                    <a:pt x="12347" y="100307"/>
                  </a:cubicBezTo>
                  <a:cubicBezTo>
                    <a:pt x="12299" y="100928"/>
                    <a:pt x="12236" y="101552"/>
                    <a:pt x="12181" y="102084"/>
                  </a:cubicBezTo>
                  <a:cubicBezTo>
                    <a:pt x="12174" y="102132"/>
                    <a:pt x="12209" y="102175"/>
                    <a:pt x="12259" y="102182"/>
                  </a:cubicBezTo>
                  <a:lnTo>
                    <a:pt x="12269" y="102182"/>
                  </a:lnTo>
                  <a:cubicBezTo>
                    <a:pt x="12314" y="102182"/>
                    <a:pt x="12352" y="102149"/>
                    <a:pt x="12358" y="102101"/>
                  </a:cubicBezTo>
                  <a:cubicBezTo>
                    <a:pt x="12415" y="101569"/>
                    <a:pt x="12476" y="100941"/>
                    <a:pt x="12524" y="100318"/>
                  </a:cubicBezTo>
                  <a:cubicBezTo>
                    <a:pt x="12526" y="100270"/>
                    <a:pt x="12491" y="100227"/>
                    <a:pt x="12441" y="100224"/>
                  </a:cubicBezTo>
                  <a:cubicBezTo>
                    <a:pt x="12438" y="100223"/>
                    <a:pt x="12434" y="100223"/>
                    <a:pt x="12431" y="100223"/>
                  </a:cubicBezTo>
                  <a:close/>
                  <a:moveTo>
                    <a:pt x="43538" y="103062"/>
                  </a:moveTo>
                  <a:cubicBezTo>
                    <a:pt x="43502" y="103062"/>
                    <a:pt x="43467" y="103085"/>
                    <a:pt x="43454" y="103119"/>
                  </a:cubicBezTo>
                  <a:cubicBezTo>
                    <a:pt x="43254" y="103658"/>
                    <a:pt x="43082" y="104239"/>
                    <a:pt x="42947" y="104847"/>
                  </a:cubicBezTo>
                  <a:cubicBezTo>
                    <a:pt x="42937" y="104894"/>
                    <a:pt x="42967" y="104942"/>
                    <a:pt x="43015" y="104953"/>
                  </a:cubicBezTo>
                  <a:cubicBezTo>
                    <a:pt x="43022" y="104955"/>
                    <a:pt x="43029" y="104955"/>
                    <a:pt x="43035" y="104955"/>
                  </a:cubicBezTo>
                  <a:cubicBezTo>
                    <a:pt x="43077" y="104955"/>
                    <a:pt x="43113" y="104925"/>
                    <a:pt x="43120" y="104884"/>
                  </a:cubicBezTo>
                  <a:cubicBezTo>
                    <a:pt x="43252" y="104286"/>
                    <a:pt x="43421" y="103714"/>
                    <a:pt x="43620" y="103182"/>
                  </a:cubicBezTo>
                  <a:cubicBezTo>
                    <a:pt x="43638" y="103136"/>
                    <a:pt x="43613" y="103085"/>
                    <a:pt x="43569" y="103068"/>
                  </a:cubicBezTo>
                  <a:cubicBezTo>
                    <a:pt x="43558" y="103064"/>
                    <a:pt x="43548" y="103062"/>
                    <a:pt x="43538" y="103062"/>
                  </a:cubicBezTo>
                  <a:close/>
                  <a:moveTo>
                    <a:pt x="12084" y="103785"/>
                  </a:moveTo>
                  <a:cubicBezTo>
                    <a:pt x="12043" y="103785"/>
                    <a:pt x="12002" y="103819"/>
                    <a:pt x="11999" y="103865"/>
                  </a:cubicBezTo>
                  <a:cubicBezTo>
                    <a:pt x="11933" y="104557"/>
                    <a:pt x="11888" y="105124"/>
                    <a:pt x="11860" y="105652"/>
                  </a:cubicBezTo>
                  <a:cubicBezTo>
                    <a:pt x="11858" y="105700"/>
                    <a:pt x="11894" y="105744"/>
                    <a:pt x="11944" y="105745"/>
                  </a:cubicBezTo>
                  <a:lnTo>
                    <a:pt x="11949" y="105745"/>
                  </a:lnTo>
                  <a:cubicBezTo>
                    <a:pt x="11995" y="105745"/>
                    <a:pt x="12035" y="105709"/>
                    <a:pt x="12037" y="105662"/>
                  </a:cubicBezTo>
                  <a:cubicBezTo>
                    <a:pt x="12067" y="105137"/>
                    <a:pt x="12110" y="104572"/>
                    <a:pt x="12176" y="103881"/>
                  </a:cubicBezTo>
                  <a:cubicBezTo>
                    <a:pt x="12181" y="103832"/>
                    <a:pt x="12145" y="103789"/>
                    <a:pt x="12095" y="103785"/>
                  </a:cubicBezTo>
                  <a:cubicBezTo>
                    <a:pt x="12091" y="103785"/>
                    <a:pt x="12088" y="103785"/>
                    <a:pt x="12084" y="103785"/>
                  </a:cubicBezTo>
                  <a:close/>
                  <a:moveTo>
                    <a:pt x="42750" y="106540"/>
                  </a:moveTo>
                  <a:cubicBezTo>
                    <a:pt x="42707" y="106540"/>
                    <a:pt x="42666" y="106575"/>
                    <a:pt x="42662" y="106622"/>
                  </a:cubicBezTo>
                  <a:lnTo>
                    <a:pt x="42643" y="106805"/>
                  </a:lnTo>
                  <a:cubicBezTo>
                    <a:pt x="42598" y="107297"/>
                    <a:pt x="42566" y="107821"/>
                    <a:pt x="42550" y="108412"/>
                  </a:cubicBezTo>
                  <a:cubicBezTo>
                    <a:pt x="42550" y="108460"/>
                    <a:pt x="42588" y="108502"/>
                    <a:pt x="42638" y="108503"/>
                  </a:cubicBezTo>
                  <a:lnTo>
                    <a:pt x="42639" y="108503"/>
                  </a:lnTo>
                  <a:cubicBezTo>
                    <a:pt x="42687" y="108503"/>
                    <a:pt x="42725" y="108465"/>
                    <a:pt x="42725" y="108417"/>
                  </a:cubicBezTo>
                  <a:cubicBezTo>
                    <a:pt x="42745" y="107829"/>
                    <a:pt x="42773" y="107307"/>
                    <a:pt x="42820" y="106822"/>
                  </a:cubicBezTo>
                  <a:lnTo>
                    <a:pt x="42838" y="106638"/>
                  </a:lnTo>
                  <a:cubicBezTo>
                    <a:pt x="42845" y="106590"/>
                    <a:pt x="42808" y="106547"/>
                    <a:pt x="42758" y="106540"/>
                  </a:cubicBezTo>
                  <a:cubicBezTo>
                    <a:pt x="42756" y="106540"/>
                    <a:pt x="42753" y="106540"/>
                    <a:pt x="42750" y="106540"/>
                  </a:cubicBezTo>
                  <a:close/>
                  <a:moveTo>
                    <a:pt x="11913" y="107355"/>
                  </a:moveTo>
                  <a:cubicBezTo>
                    <a:pt x="11863" y="107355"/>
                    <a:pt x="11825" y="107397"/>
                    <a:pt x="11826" y="107446"/>
                  </a:cubicBezTo>
                  <a:cubicBezTo>
                    <a:pt x="11841" y="108081"/>
                    <a:pt x="11884" y="108667"/>
                    <a:pt x="11961" y="109239"/>
                  </a:cubicBezTo>
                  <a:cubicBezTo>
                    <a:pt x="11967" y="109282"/>
                    <a:pt x="12007" y="109315"/>
                    <a:pt x="12050" y="109315"/>
                  </a:cubicBezTo>
                  <a:cubicBezTo>
                    <a:pt x="12052" y="109315"/>
                    <a:pt x="12057" y="109315"/>
                    <a:pt x="12060" y="109313"/>
                  </a:cubicBezTo>
                  <a:cubicBezTo>
                    <a:pt x="12110" y="109307"/>
                    <a:pt x="12143" y="109264"/>
                    <a:pt x="12136" y="109214"/>
                  </a:cubicBezTo>
                  <a:cubicBezTo>
                    <a:pt x="12062" y="108649"/>
                    <a:pt x="12019" y="108069"/>
                    <a:pt x="12004" y="107442"/>
                  </a:cubicBezTo>
                  <a:cubicBezTo>
                    <a:pt x="12002" y="107393"/>
                    <a:pt x="11962" y="107355"/>
                    <a:pt x="11916" y="107355"/>
                  </a:cubicBezTo>
                  <a:close/>
                  <a:moveTo>
                    <a:pt x="42621" y="110115"/>
                  </a:moveTo>
                  <a:cubicBezTo>
                    <a:pt x="42571" y="110115"/>
                    <a:pt x="42532" y="110153"/>
                    <a:pt x="42532" y="110203"/>
                  </a:cubicBezTo>
                  <a:cubicBezTo>
                    <a:pt x="42533" y="110515"/>
                    <a:pt x="42535" y="110828"/>
                    <a:pt x="42538" y="111142"/>
                  </a:cubicBezTo>
                  <a:lnTo>
                    <a:pt x="42543" y="111994"/>
                  </a:lnTo>
                  <a:cubicBezTo>
                    <a:pt x="42543" y="112044"/>
                    <a:pt x="42583" y="112082"/>
                    <a:pt x="42633" y="112082"/>
                  </a:cubicBezTo>
                  <a:cubicBezTo>
                    <a:pt x="42682" y="112082"/>
                    <a:pt x="42724" y="112040"/>
                    <a:pt x="42722" y="111994"/>
                  </a:cubicBezTo>
                  <a:lnTo>
                    <a:pt x="42715" y="111142"/>
                  </a:lnTo>
                  <a:cubicBezTo>
                    <a:pt x="42714" y="110828"/>
                    <a:pt x="42712" y="110515"/>
                    <a:pt x="42709" y="110203"/>
                  </a:cubicBezTo>
                  <a:cubicBezTo>
                    <a:pt x="42709" y="110153"/>
                    <a:pt x="42671" y="110115"/>
                    <a:pt x="42621" y="110115"/>
                  </a:cubicBezTo>
                  <a:close/>
                  <a:moveTo>
                    <a:pt x="12365" y="110895"/>
                  </a:moveTo>
                  <a:cubicBezTo>
                    <a:pt x="12359" y="110895"/>
                    <a:pt x="12353" y="110896"/>
                    <a:pt x="12347" y="110897"/>
                  </a:cubicBezTo>
                  <a:cubicBezTo>
                    <a:pt x="12299" y="110910"/>
                    <a:pt x="12269" y="110958"/>
                    <a:pt x="12280" y="111005"/>
                  </a:cubicBezTo>
                  <a:cubicBezTo>
                    <a:pt x="12415" y="111590"/>
                    <a:pt x="12575" y="112171"/>
                    <a:pt x="12762" y="112736"/>
                  </a:cubicBezTo>
                  <a:cubicBezTo>
                    <a:pt x="12774" y="112776"/>
                    <a:pt x="12810" y="112799"/>
                    <a:pt x="12847" y="112799"/>
                  </a:cubicBezTo>
                  <a:cubicBezTo>
                    <a:pt x="12857" y="112799"/>
                    <a:pt x="12865" y="112797"/>
                    <a:pt x="12877" y="112791"/>
                  </a:cubicBezTo>
                  <a:cubicBezTo>
                    <a:pt x="12921" y="112776"/>
                    <a:pt x="12946" y="112726"/>
                    <a:pt x="12931" y="112678"/>
                  </a:cubicBezTo>
                  <a:cubicBezTo>
                    <a:pt x="12746" y="112118"/>
                    <a:pt x="12587" y="111542"/>
                    <a:pt x="12454" y="110963"/>
                  </a:cubicBezTo>
                  <a:cubicBezTo>
                    <a:pt x="12443" y="110923"/>
                    <a:pt x="12405" y="110895"/>
                    <a:pt x="12365" y="110895"/>
                  </a:cubicBezTo>
                  <a:close/>
                  <a:moveTo>
                    <a:pt x="42614" y="113691"/>
                  </a:moveTo>
                  <a:cubicBezTo>
                    <a:pt x="42564" y="113691"/>
                    <a:pt x="42533" y="113731"/>
                    <a:pt x="42532" y="113778"/>
                  </a:cubicBezTo>
                  <a:cubicBezTo>
                    <a:pt x="42515" y="114434"/>
                    <a:pt x="42483" y="115017"/>
                    <a:pt x="42435" y="115559"/>
                  </a:cubicBezTo>
                  <a:cubicBezTo>
                    <a:pt x="42432" y="115609"/>
                    <a:pt x="42467" y="115652"/>
                    <a:pt x="42517" y="115657"/>
                  </a:cubicBezTo>
                  <a:lnTo>
                    <a:pt x="42525" y="115657"/>
                  </a:lnTo>
                  <a:cubicBezTo>
                    <a:pt x="42571" y="115657"/>
                    <a:pt x="42608" y="115622"/>
                    <a:pt x="42614" y="115574"/>
                  </a:cubicBezTo>
                  <a:cubicBezTo>
                    <a:pt x="42661" y="115027"/>
                    <a:pt x="42692" y="114441"/>
                    <a:pt x="42709" y="113783"/>
                  </a:cubicBezTo>
                  <a:cubicBezTo>
                    <a:pt x="42712" y="113733"/>
                    <a:pt x="42672" y="113694"/>
                    <a:pt x="42623" y="113692"/>
                  </a:cubicBezTo>
                  <a:cubicBezTo>
                    <a:pt x="42620" y="113692"/>
                    <a:pt x="42617" y="113691"/>
                    <a:pt x="42614" y="113691"/>
                  </a:cubicBezTo>
                  <a:close/>
                  <a:moveTo>
                    <a:pt x="13483" y="114293"/>
                  </a:moveTo>
                  <a:cubicBezTo>
                    <a:pt x="13471" y="114293"/>
                    <a:pt x="13459" y="114295"/>
                    <a:pt x="13448" y="114300"/>
                  </a:cubicBezTo>
                  <a:cubicBezTo>
                    <a:pt x="13402" y="114321"/>
                    <a:pt x="13384" y="114373"/>
                    <a:pt x="13402" y="114417"/>
                  </a:cubicBezTo>
                  <a:cubicBezTo>
                    <a:pt x="13640" y="114967"/>
                    <a:pt x="13907" y="115509"/>
                    <a:pt x="14195" y="116029"/>
                  </a:cubicBezTo>
                  <a:cubicBezTo>
                    <a:pt x="14212" y="116057"/>
                    <a:pt x="14243" y="116074"/>
                    <a:pt x="14273" y="116074"/>
                  </a:cubicBezTo>
                  <a:cubicBezTo>
                    <a:pt x="14288" y="116074"/>
                    <a:pt x="14305" y="116071"/>
                    <a:pt x="14318" y="116064"/>
                  </a:cubicBezTo>
                  <a:cubicBezTo>
                    <a:pt x="14361" y="116039"/>
                    <a:pt x="14378" y="115986"/>
                    <a:pt x="14353" y="115942"/>
                  </a:cubicBezTo>
                  <a:cubicBezTo>
                    <a:pt x="14066" y="115426"/>
                    <a:pt x="13801" y="114888"/>
                    <a:pt x="13566" y="114346"/>
                  </a:cubicBezTo>
                  <a:cubicBezTo>
                    <a:pt x="13550" y="114313"/>
                    <a:pt x="13517" y="114293"/>
                    <a:pt x="13483" y="114293"/>
                  </a:cubicBezTo>
                  <a:close/>
                  <a:moveTo>
                    <a:pt x="15215" y="117420"/>
                  </a:moveTo>
                  <a:cubicBezTo>
                    <a:pt x="15197" y="117420"/>
                    <a:pt x="15180" y="117425"/>
                    <a:pt x="15165" y="117436"/>
                  </a:cubicBezTo>
                  <a:cubicBezTo>
                    <a:pt x="15125" y="117464"/>
                    <a:pt x="15115" y="117519"/>
                    <a:pt x="15141" y="117560"/>
                  </a:cubicBezTo>
                  <a:cubicBezTo>
                    <a:pt x="15481" y="118054"/>
                    <a:pt x="15847" y="118534"/>
                    <a:pt x="16231" y="118988"/>
                  </a:cubicBezTo>
                  <a:cubicBezTo>
                    <a:pt x="16250" y="119010"/>
                    <a:pt x="16274" y="119019"/>
                    <a:pt x="16299" y="119019"/>
                  </a:cubicBezTo>
                  <a:cubicBezTo>
                    <a:pt x="16318" y="119019"/>
                    <a:pt x="16339" y="119011"/>
                    <a:pt x="16357" y="118998"/>
                  </a:cubicBezTo>
                  <a:cubicBezTo>
                    <a:pt x="16394" y="118965"/>
                    <a:pt x="16399" y="118910"/>
                    <a:pt x="16367" y="118872"/>
                  </a:cubicBezTo>
                  <a:cubicBezTo>
                    <a:pt x="15988" y="118423"/>
                    <a:pt x="15623" y="117949"/>
                    <a:pt x="15289" y="117457"/>
                  </a:cubicBezTo>
                  <a:cubicBezTo>
                    <a:pt x="15270" y="117434"/>
                    <a:pt x="15243" y="117420"/>
                    <a:pt x="15215" y="117420"/>
                  </a:cubicBezTo>
                  <a:close/>
                  <a:moveTo>
                    <a:pt x="42286" y="117253"/>
                  </a:moveTo>
                  <a:cubicBezTo>
                    <a:pt x="42246" y="117253"/>
                    <a:pt x="42208" y="117284"/>
                    <a:pt x="42200" y="117325"/>
                  </a:cubicBezTo>
                  <a:cubicBezTo>
                    <a:pt x="42086" y="117933"/>
                    <a:pt x="41937" y="118509"/>
                    <a:pt x="41760" y="119044"/>
                  </a:cubicBezTo>
                  <a:cubicBezTo>
                    <a:pt x="41743" y="119089"/>
                    <a:pt x="41766" y="119139"/>
                    <a:pt x="41814" y="119155"/>
                  </a:cubicBezTo>
                  <a:cubicBezTo>
                    <a:pt x="41826" y="119159"/>
                    <a:pt x="41834" y="119160"/>
                    <a:pt x="41844" y="119160"/>
                  </a:cubicBezTo>
                  <a:cubicBezTo>
                    <a:pt x="41879" y="119160"/>
                    <a:pt x="41914" y="119137"/>
                    <a:pt x="41927" y="119102"/>
                  </a:cubicBezTo>
                  <a:cubicBezTo>
                    <a:pt x="42109" y="118562"/>
                    <a:pt x="42258" y="117974"/>
                    <a:pt x="42374" y="117358"/>
                  </a:cubicBezTo>
                  <a:cubicBezTo>
                    <a:pt x="42384" y="117312"/>
                    <a:pt x="42351" y="117263"/>
                    <a:pt x="42303" y="117255"/>
                  </a:cubicBezTo>
                  <a:cubicBezTo>
                    <a:pt x="42297" y="117254"/>
                    <a:pt x="42292" y="117253"/>
                    <a:pt x="42286" y="117253"/>
                  </a:cubicBezTo>
                  <a:close/>
                  <a:moveTo>
                    <a:pt x="17523" y="120143"/>
                  </a:moveTo>
                  <a:cubicBezTo>
                    <a:pt x="17499" y="120143"/>
                    <a:pt x="17475" y="120153"/>
                    <a:pt x="17457" y="120171"/>
                  </a:cubicBezTo>
                  <a:cubicBezTo>
                    <a:pt x="17424" y="120206"/>
                    <a:pt x="17426" y="120264"/>
                    <a:pt x="17461" y="120297"/>
                  </a:cubicBezTo>
                  <a:cubicBezTo>
                    <a:pt x="17883" y="120701"/>
                    <a:pt x="18344" y="121094"/>
                    <a:pt x="18827" y="121465"/>
                  </a:cubicBezTo>
                  <a:cubicBezTo>
                    <a:pt x="18844" y="121478"/>
                    <a:pt x="18862" y="121483"/>
                    <a:pt x="18882" y="121483"/>
                  </a:cubicBezTo>
                  <a:cubicBezTo>
                    <a:pt x="18908" y="121483"/>
                    <a:pt x="18935" y="121471"/>
                    <a:pt x="18952" y="121448"/>
                  </a:cubicBezTo>
                  <a:cubicBezTo>
                    <a:pt x="18981" y="121412"/>
                    <a:pt x="18975" y="121354"/>
                    <a:pt x="18935" y="121324"/>
                  </a:cubicBezTo>
                  <a:cubicBezTo>
                    <a:pt x="18456" y="120956"/>
                    <a:pt x="18001" y="120568"/>
                    <a:pt x="17583" y="120169"/>
                  </a:cubicBezTo>
                  <a:cubicBezTo>
                    <a:pt x="17566" y="120152"/>
                    <a:pt x="17545" y="120143"/>
                    <a:pt x="17523" y="120143"/>
                  </a:cubicBezTo>
                  <a:close/>
                  <a:moveTo>
                    <a:pt x="41137" y="120622"/>
                  </a:moveTo>
                  <a:cubicBezTo>
                    <a:pt x="41105" y="120622"/>
                    <a:pt x="41073" y="120639"/>
                    <a:pt x="41057" y="120669"/>
                  </a:cubicBezTo>
                  <a:cubicBezTo>
                    <a:pt x="41016" y="120749"/>
                    <a:pt x="40973" y="120825"/>
                    <a:pt x="40926" y="120903"/>
                  </a:cubicBezTo>
                  <a:cubicBezTo>
                    <a:pt x="40676" y="121339"/>
                    <a:pt x="40388" y="121753"/>
                    <a:pt x="40071" y="122136"/>
                  </a:cubicBezTo>
                  <a:cubicBezTo>
                    <a:pt x="40040" y="122175"/>
                    <a:pt x="40047" y="122232"/>
                    <a:pt x="40083" y="122261"/>
                  </a:cubicBezTo>
                  <a:cubicBezTo>
                    <a:pt x="40100" y="122276"/>
                    <a:pt x="40120" y="122283"/>
                    <a:pt x="40139" y="122283"/>
                  </a:cubicBezTo>
                  <a:cubicBezTo>
                    <a:pt x="40164" y="122283"/>
                    <a:pt x="40189" y="122270"/>
                    <a:pt x="40206" y="122250"/>
                  </a:cubicBezTo>
                  <a:cubicBezTo>
                    <a:pt x="40529" y="121861"/>
                    <a:pt x="40824" y="121438"/>
                    <a:pt x="41080" y="120992"/>
                  </a:cubicBezTo>
                  <a:cubicBezTo>
                    <a:pt x="41127" y="120915"/>
                    <a:pt x="41171" y="120833"/>
                    <a:pt x="41215" y="120752"/>
                  </a:cubicBezTo>
                  <a:cubicBezTo>
                    <a:pt x="41238" y="120709"/>
                    <a:pt x="41221" y="120655"/>
                    <a:pt x="41176" y="120631"/>
                  </a:cubicBezTo>
                  <a:cubicBezTo>
                    <a:pt x="41164" y="120625"/>
                    <a:pt x="41150" y="120622"/>
                    <a:pt x="41137" y="120622"/>
                  </a:cubicBezTo>
                  <a:close/>
                  <a:moveTo>
                    <a:pt x="20352" y="122323"/>
                  </a:moveTo>
                  <a:cubicBezTo>
                    <a:pt x="20322" y="122323"/>
                    <a:pt x="20293" y="122339"/>
                    <a:pt x="20275" y="122366"/>
                  </a:cubicBezTo>
                  <a:cubicBezTo>
                    <a:pt x="20250" y="122407"/>
                    <a:pt x="20262" y="122460"/>
                    <a:pt x="20303" y="122488"/>
                  </a:cubicBezTo>
                  <a:cubicBezTo>
                    <a:pt x="20800" y="122798"/>
                    <a:pt x="21327" y="123096"/>
                    <a:pt x="21865" y="123375"/>
                  </a:cubicBezTo>
                  <a:cubicBezTo>
                    <a:pt x="21880" y="123380"/>
                    <a:pt x="21892" y="123385"/>
                    <a:pt x="21907" y="123385"/>
                  </a:cubicBezTo>
                  <a:cubicBezTo>
                    <a:pt x="21938" y="123385"/>
                    <a:pt x="21971" y="123368"/>
                    <a:pt x="21985" y="123337"/>
                  </a:cubicBezTo>
                  <a:cubicBezTo>
                    <a:pt x="22008" y="123293"/>
                    <a:pt x="21990" y="123239"/>
                    <a:pt x="21947" y="123217"/>
                  </a:cubicBezTo>
                  <a:cubicBezTo>
                    <a:pt x="21412" y="122941"/>
                    <a:pt x="20890" y="122646"/>
                    <a:pt x="20398" y="122336"/>
                  </a:cubicBezTo>
                  <a:cubicBezTo>
                    <a:pt x="20384" y="122327"/>
                    <a:pt x="20368" y="122323"/>
                    <a:pt x="20352" y="122323"/>
                  </a:cubicBezTo>
                  <a:close/>
                  <a:moveTo>
                    <a:pt x="38868" y="123358"/>
                  </a:moveTo>
                  <a:cubicBezTo>
                    <a:pt x="38849" y="123358"/>
                    <a:pt x="38829" y="123364"/>
                    <a:pt x="38812" y="123378"/>
                  </a:cubicBezTo>
                  <a:cubicBezTo>
                    <a:pt x="38360" y="123744"/>
                    <a:pt x="37863" y="124074"/>
                    <a:pt x="37338" y="124357"/>
                  </a:cubicBezTo>
                  <a:cubicBezTo>
                    <a:pt x="37297" y="124380"/>
                    <a:pt x="37280" y="124435"/>
                    <a:pt x="37302" y="124478"/>
                  </a:cubicBezTo>
                  <a:cubicBezTo>
                    <a:pt x="37320" y="124509"/>
                    <a:pt x="37350" y="124526"/>
                    <a:pt x="37381" y="124526"/>
                  </a:cubicBezTo>
                  <a:cubicBezTo>
                    <a:pt x="37396" y="124526"/>
                    <a:pt x="37411" y="124523"/>
                    <a:pt x="37424" y="124513"/>
                  </a:cubicBezTo>
                  <a:cubicBezTo>
                    <a:pt x="37961" y="124224"/>
                    <a:pt x="38466" y="123890"/>
                    <a:pt x="38925" y="123517"/>
                  </a:cubicBezTo>
                  <a:cubicBezTo>
                    <a:pt x="38963" y="123486"/>
                    <a:pt x="38970" y="123428"/>
                    <a:pt x="38938" y="123391"/>
                  </a:cubicBezTo>
                  <a:cubicBezTo>
                    <a:pt x="38920" y="123369"/>
                    <a:pt x="38894" y="123358"/>
                    <a:pt x="38868" y="123358"/>
                  </a:cubicBezTo>
                  <a:close/>
                  <a:moveTo>
                    <a:pt x="23530" y="123961"/>
                  </a:moveTo>
                  <a:cubicBezTo>
                    <a:pt x="23495" y="123961"/>
                    <a:pt x="23461" y="123982"/>
                    <a:pt x="23448" y="124016"/>
                  </a:cubicBezTo>
                  <a:cubicBezTo>
                    <a:pt x="23429" y="124062"/>
                    <a:pt x="23449" y="124113"/>
                    <a:pt x="23496" y="124132"/>
                  </a:cubicBezTo>
                  <a:cubicBezTo>
                    <a:pt x="24041" y="124362"/>
                    <a:pt x="24607" y="124572"/>
                    <a:pt x="25175" y="124761"/>
                  </a:cubicBezTo>
                  <a:cubicBezTo>
                    <a:pt x="25187" y="124763"/>
                    <a:pt x="25197" y="124766"/>
                    <a:pt x="25205" y="124766"/>
                  </a:cubicBezTo>
                  <a:cubicBezTo>
                    <a:pt x="25243" y="124766"/>
                    <a:pt x="25276" y="124741"/>
                    <a:pt x="25288" y="124703"/>
                  </a:cubicBezTo>
                  <a:cubicBezTo>
                    <a:pt x="25305" y="124659"/>
                    <a:pt x="25280" y="124609"/>
                    <a:pt x="25232" y="124592"/>
                  </a:cubicBezTo>
                  <a:cubicBezTo>
                    <a:pt x="24667" y="124405"/>
                    <a:pt x="24105" y="124193"/>
                    <a:pt x="23563" y="123968"/>
                  </a:cubicBezTo>
                  <a:cubicBezTo>
                    <a:pt x="23552" y="123963"/>
                    <a:pt x="23541" y="123961"/>
                    <a:pt x="23530" y="123961"/>
                  </a:cubicBezTo>
                  <a:close/>
                  <a:moveTo>
                    <a:pt x="26920" y="125085"/>
                  </a:moveTo>
                  <a:cubicBezTo>
                    <a:pt x="26882" y="125085"/>
                    <a:pt x="26848" y="125114"/>
                    <a:pt x="26837" y="125152"/>
                  </a:cubicBezTo>
                  <a:cubicBezTo>
                    <a:pt x="26825" y="125200"/>
                    <a:pt x="26853" y="125248"/>
                    <a:pt x="26902" y="125260"/>
                  </a:cubicBezTo>
                  <a:cubicBezTo>
                    <a:pt x="27485" y="125407"/>
                    <a:pt x="28076" y="125532"/>
                    <a:pt x="28659" y="125631"/>
                  </a:cubicBezTo>
                  <a:cubicBezTo>
                    <a:pt x="28662" y="125633"/>
                    <a:pt x="28669" y="125633"/>
                    <a:pt x="28674" y="125633"/>
                  </a:cubicBezTo>
                  <a:cubicBezTo>
                    <a:pt x="28716" y="125633"/>
                    <a:pt x="28752" y="125603"/>
                    <a:pt x="28760" y="125561"/>
                  </a:cubicBezTo>
                  <a:cubicBezTo>
                    <a:pt x="28769" y="125512"/>
                    <a:pt x="28735" y="125465"/>
                    <a:pt x="28687" y="125457"/>
                  </a:cubicBezTo>
                  <a:cubicBezTo>
                    <a:pt x="28108" y="125358"/>
                    <a:pt x="27523" y="125233"/>
                    <a:pt x="26945" y="125089"/>
                  </a:cubicBezTo>
                  <a:cubicBezTo>
                    <a:pt x="26936" y="125087"/>
                    <a:pt x="26928" y="125085"/>
                    <a:pt x="26920" y="125085"/>
                  </a:cubicBezTo>
                  <a:close/>
                  <a:moveTo>
                    <a:pt x="35747" y="125059"/>
                  </a:moveTo>
                  <a:cubicBezTo>
                    <a:pt x="35737" y="125059"/>
                    <a:pt x="35726" y="125061"/>
                    <a:pt x="35716" y="125064"/>
                  </a:cubicBezTo>
                  <a:cubicBezTo>
                    <a:pt x="35168" y="125250"/>
                    <a:pt x="34590" y="125399"/>
                    <a:pt x="33998" y="125507"/>
                  </a:cubicBezTo>
                  <a:cubicBezTo>
                    <a:pt x="33949" y="125515"/>
                    <a:pt x="33917" y="125563"/>
                    <a:pt x="33926" y="125611"/>
                  </a:cubicBezTo>
                  <a:cubicBezTo>
                    <a:pt x="33932" y="125652"/>
                    <a:pt x="33970" y="125682"/>
                    <a:pt x="34012" y="125682"/>
                  </a:cubicBezTo>
                  <a:cubicBezTo>
                    <a:pt x="34017" y="125682"/>
                    <a:pt x="34023" y="125682"/>
                    <a:pt x="34032" y="125681"/>
                  </a:cubicBezTo>
                  <a:cubicBezTo>
                    <a:pt x="34631" y="125571"/>
                    <a:pt x="35219" y="125421"/>
                    <a:pt x="35774" y="125232"/>
                  </a:cubicBezTo>
                  <a:cubicBezTo>
                    <a:pt x="35822" y="125217"/>
                    <a:pt x="35847" y="125167"/>
                    <a:pt x="35831" y="125119"/>
                  </a:cubicBezTo>
                  <a:cubicBezTo>
                    <a:pt x="35818" y="125082"/>
                    <a:pt x="35784" y="125059"/>
                    <a:pt x="35747" y="125059"/>
                  </a:cubicBezTo>
                  <a:close/>
                  <a:moveTo>
                    <a:pt x="30441" y="125680"/>
                  </a:moveTo>
                  <a:cubicBezTo>
                    <a:pt x="30398" y="125680"/>
                    <a:pt x="30360" y="125718"/>
                    <a:pt x="30357" y="125763"/>
                  </a:cubicBezTo>
                  <a:cubicBezTo>
                    <a:pt x="30356" y="125813"/>
                    <a:pt x="30390" y="125855"/>
                    <a:pt x="30440" y="125860"/>
                  </a:cubicBezTo>
                  <a:cubicBezTo>
                    <a:pt x="30811" y="125886"/>
                    <a:pt x="31184" y="125901"/>
                    <a:pt x="31548" y="125901"/>
                  </a:cubicBezTo>
                  <a:cubicBezTo>
                    <a:pt x="31774" y="125901"/>
                    <a:pt x="32007" y="125894"/>
                    <a:pt x="32237" y="125884"/>
                  </a:cubicBezTo>
                  <a:cubicBezTo>
                    <a:pt x="32287" y="125881"/>
                    <a:pt x="32325" y="125840"/>
                    <a:pt x="32322" y="125790"/>
                  </a:cubicBezTo>
                  <a:cubicBezTo>
                    <a:pt x="32320" y="125740"/>
                    <a:pt x="32276" y="125705"/>
                    <a:pt x="32229" y="125705"/>
                  </a:cubicBezTo>
                  <a:cubicBezTo>
                    <a:pt x="32003" y="125716"/>
                    <a:pt x="31777" y="125721"/>
                    <a:pt x="31551" y="125721"/>
                  </a:cubicBezTo>
                  <a:cubicBezTo>
                    <a:pt x="31185" y="125721"/>
                    <a:pt x="30819" y="125707"/>
                    <a:pt x="30453" y="125681"/>
                  </a:cubicBezTo>
                  <a:cubicBezTo>
                    <a:pt x="30449" y="125680"/>
                    <a:pt x="30445" y="125680"/>
                    <a:pt x="30441" y="1256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45"/>
            <p:cNvSpPr/>
            <p:nvPr/>
          </p:nvSpPr>
          <p:spPr>
            <a:xfrm>
              <a:off x="6629566" y="3781375"/>
              <a:ext cx="28373" cy="6809"/>
            </a:xfrm>
            <a:custGeom>
              <a:avLst/>
              <a:gdLst/>
              <a:ahLst/>
              <a:cxnLst/>
              <a:rect l="l" t="t" r="r" b="b"/>
              <a:pathLst>
                <a:path w="1071" h="257" extrusionOk="0">
                  <a:moveTo>
                    <a:pt x="974" y="1"/>
                  </a:moveTo>
                  <a:cubicBezTo>
                    <a:pt x="971" y="1"/>
                    <a:pt x="968" y="1"/>
                    <a:pt x="964" y="1"/>
                  </a:cubicBezTo>
                  <a:cubicBezTo>
                    <a:pt x="683" y="38"/>
                    <a:pt x="386" y="64"/>
                    <a:pt x="86" y="78"/>
                  </a:cubicBezTo>
                  <a:cubicBezTo>
                    <a:pt x="37" y="79"/>
                    <a:pt x="0" y="121"/>
                    <a:pt x="2" y="170"/>
                  </a:cubicBezTo>
                  <a:cubicBezTo>
                    <a:pt x="3" y="218"/>
                    <a:pt x="43" y="256"/>
                    <a:pt x="91" y="256"/>
                  </a:cubicBezTo>
                  <a:lnTo>
                    <a:pt x="93" y="256"/>
                  </a:lnTo>
                  <a:cubicBezTo>
                    <a:pt x="396" y="242"/>
                    <a:pt x="699" y="215"/>
                    <a:pt x="987" y="177"/>
                  </a:cubicBezTo>
                  <a:cubicBezTo>
                    <a:pt x="1037" y="170"/>
                    <a:pt x="1070" y="127"/>
                    <a:pt x="1064" y="78"/>
                  </a:cubicBezTo>
                  <a:cubicBezTo>
                    <a:pt x="1058" y="31"/>
                    <a:pt x="1018" y="1"/>
                    <a:pt x="974" y="1"/>
                  </a:cubicBezTo>
                  <a:close/>
                </a:path>
              </a:pathLst>
            </a:custGeom>
            <a:solidFill>
              <a:srgbClr val="4235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p45"/>
            <p:cNvSpPr/>
            <p:nvPr/>
          </p:nvSpPr>
          <p:spPr>
            <a:xfrm>
              <a:off x="6832667" y="4651456"/>
              <a:ext cx="497847" cy="226140"/>
            </a:xfrm>
            <a:custGeom>
              <a:avLst/>
              <a:gdLst/>
              <a:ahLst/>
              <a:cxnLst/>
              <a:rect l="l" t="t" r="r" b="b"/>
              <a:pathLst>
                <a:path w="18792" h="8536" extrusionOk="0">
                  <a:moveTo>
                    <a:pt x="18136" y="1"/>
                  </a:moveTo>
                  <a:lnTo>
                    <a:pt x="12840" y="365"/>
                  </a:lnTo>
                  <a:cubicBezTo>
                    <a:pt x="12840" y="365"/>
                    <a:pt x="12285" y="597"/>
                    <a:pt x="11407" y="973"/>
                  </a:cubicBezTo>
                  <a:cubicBezTo>
                    <a:pt x="11345" y="998"/>
                    <a:pt x="11286" y="1024"/>
                    <a:pt x="11221" y="1056"/>
                  </a:cubicBezTo>
                  <a:cubicBezTo>
                    <a:pt x="10963" y="1165"/>
                    <a:pt x="10673" y="1288"/>
                    <a:pt x="10366" y="1422"/>
                  </a:cubicBezTo>
                  <a:cubicBezTo>
                    <a:pt x="10305" y="1447"/>
                    <a:pt x="10242" y="1477"/>
                    <a:pt x="10177" y="1505"/>
                  </a:cubicBezTo>
                  <a:cubicBezTo>
                    <a:pt x="9874" y="1634"/>
                    <a:pt x="9553" y="1772"/>
                    <a:pt x="9222" y="1919"/>
                  </a:cubicBezTo>
                  <a:cubicBezTo>
                    <a:pt x="9154" y="1949"/>
                    <a:pt x="9086" y="1980"/>
                    <a:pt x="9014" y="2008"/>
                  </a:cubicBezTo>
                  <a:cubicBezTo>
                    <a:pt x="7802" y="2540"/>
                    <a:pt x="6443" y="3145"/>
                    <a:pt x="5168" y="3738"/>
                  </a:cubicBezTo>
                  <a:cubicBezTo>
                    <a:pt x="5110" y="3763"/>
                    <a:pt x="5054" y="3791"/>
                    <a:pt x="4996" y="3816"/>
                  </a:cubicBezTo>
                  <a:cubicBezTo>
                    <a:pt x="2565" y="4947"/>
                    <a:pt x="475" y="6009"/>
                    <a:pt x="307" y="6390"/>
                  </a:cubicBezTo>
                  <a:cubicBezTo>
                    <a:pt x="127" y="6801"/>
                    <a:pt x="26" y="7223"/>
                    <a:pt x="6" y="7588"/>
                  </a:cubicBezTo>
                  <a:cubicBezTo>
                    <a:pt x="1" y="7648"/>
                    <a:pt x="1" y="7707"/>
                    <a:pt x="1" y="7765"/>
                  </a:cubicBezTo>
                  <a:cubicBezTo>
                    <a:pt x="6" y="8140"/>
                    <a:pt x="105" y="8429"/>
                    <a:pt x="307" y="8516"/>
                  </a:cubicBezTo>
                  <a:cubicBezTo>
                    <a:pt x="339" y="8529"/>
                    <a:pt x="466" y="8536"/>
                    <a:pt x="672" y="8536"/>
                  </a:cubicBezTo>
                  <a:cubicBezTo>
                    <a:pt x="2976" y="8536"/>
                    <a:pt x="15262" y="7729"/>
                    <a:pt x="18164" y="7175"/>
                  </a:cubicBezTo>
                  <a:cubicBezTo>
                    <a:pt x="18452" y="7121"/>
                    <a:pt x="18666" y="6879"/>
                    <a:pt x="18684" y="6587"/>
                  </a:cubicBezTo>
                  <a:cubicBezTo>
                    <a:pt x="18699" y="6390"/>
                    <a:pt x="18712" y="6138"/>
                    <a:pt x="18727" y="5845"/>
                  </a:cubicBezTo>
                  <a:cubicBezTo>
                    <a:pt x="18729" y="5787"/>
                    <a:pt x="18729" y="5728"/>
                    <a:pt x="18734" y="5663"/>
                  </a:cubicBezTo>
                  <a:cubicBezTo>
                    <a:pt x="18792" y="4300"/>
                    <a:pt x="18787" y="2214"/>
                    <a:pt x="18387" y="731"/>
                  </a:cubicBezTo>
                  <a:lnTo>
                    <a:pt x="18387" y="726"/>
                  </a:lnTo>
                  <a:lnTo>
                    <a:pt x="18334" y="539"/>
                  </a:lnTo>
                  <a:cubicBezTo>
                    <a:pt x="18278" y="345"/>
                    <a:pt x="18210" y="163"/>
                    <a:pt x="18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82" name="Google Shape;1882;p45"/>
            <p:cNvSpPr/>
            <p:nvPr/>
          </p:nvSpPr>
          <p:spPr>
            <a:xfrm>
              <a:off x="7172766" y="4591739"/>
              <a:ext cx="140251" cy="78524"/>
            </a:xfrm>
            <a:custGeom>
              <a:avLst/>
              <a:gdLst/>
              <a:ahLst/>
              <a:cxnLst/>
              <a:rect l="l" t="t" r="r" b="b"/>
              <a:pathLst>
                <a:path w="5294" h="2964" extrusionOk="0">
                  <a:moveTo>
                    <a:pt x="5294" y="0"/>
                  </a:moveTo>
                  <a:lnTo>
                    <a:pt x="1" y="237"/>
                  </a:lnTo>
                  <a:lnTo>
                    <a:pt x="1" y="2622"/>
                  </a:lnTo>
                  <a:cubicBezTo>
                    <a:pt x="1" y="2622"/>
                    <a:pt x="1071" y="2963"/>
                    <a:pt x="2410" y="2963"/>
                  </a:cubicBezTo>
                  <a:cubicBezTo>
                    <a:pt x="3331" y="2963"/>
                    <a:pt x="4379" y="2802"/>
                    <a:pt x="5294" y="2258"/>
                  </a:cubicBezTo>
                  <a:lnTo>
                    <a:pt x="5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83" name="Google Shape;1883;p45"/>
            <p:cNvSpPr/>
            <p:nvPr/>
          </p:nvSpPr>
          <p:spPr>
            <a:xfrm>
              <a:off x="6830256" y="4801463"/>
              <a:ext cx="498721" cy="55767"/>
            </a:xfrm>
            <a:custGeom>
              <a:avLst/>
              <a:gdLst/>
              <a:ahLst/>
              <a:cxnLst/>
              <a:rect l="l" t="t" r="r" b="b"/>
              <a:pathLst>
                <a:path w="18825" h="2105" extrusionOk="0">
                  <a:moveTo>
                    <a:pt x="18825" y="1"/>
                  </a:moveTo>
                  <a:cubicBezTo>
                    <a:pt x="18818" y="1"/>
                    <a:pt x="18810" y="6"/>
                    <a:pt x="18803" y="6"/>
                  </a:cubicBezTo>
                  <a:cubicBezTo>
                    <a:pt x="18049" y="178"/>
                    <a:pt x="17253" y="331"/>
                    <a:pt x="16418" y="473"/>
                  </a:cubicBezTo>
                  <a:cubicBezTo>
                    <a:pt x="16358" y="485"/>
                    <a:pt x="16300" y="495"/>
                    <a:pt x="16240" y="505"/>
                  </a:cubicBezTo>
                  <a:cubicBezTo>
                    <a:pt x="13370" y="987"/>
                    <a:pt x="10147" y="1310"/>
                    <a:pt x="7338" y="1532"/>
                  </a:cubicBezTo>
                  <a:cubicBezTo>
                    <a:pt x="7278" y="1537"/>
                    <a:pt x="7215" y="1540"/>
                    <a:pt x="7156" y="1547"/>
                  </a:cubicBezTo>
                  <a:cubicBezTo>
                    <a:pt x="3289" y="1835"/>
                    <a:pt x="248" y="1923"/>
                    <a:pt x="95" y="1928"/>
                  </a:cubicBezTo>
                  <a:lnTo>
                    <a:pt x="90" y="1928"/>
                  </a:lnTo>
                  <a:cubicBezTo>
                    <a:pt x="41" y="1928"/>
                    <a:pt x="1" y="1971"/>
                    <a:pt x="6" y="2020"/>
                  </a:cubicBezTo>
                  <a:cubicBezTo>
                    <a:pt x="6" y="2067"/>
                    <a:pt x="41" y="2101"/>
                    <a:pt x="90" y="2105"/>
                  </a:cubicBezTo>
                  <a:lnTo>
                    <a:pt x="95" y="2105"/>
                  </a:lnTo>
                  <a:cubicBezTo>
                    <a:pt x="198" y="2101"/>
                    <a:pt x="9339" y="1853"/>
                    <a:pt x="16330" y="669"/>
                  </a:cubicBezTo>
                  <a:lnTo>
                    <a:pt x="16338" y="669"/>
                  </a:lnTo>
                  <a:cubicBezTo>
                    <a:pt x="16341" y="669"/>
                    <a:pt x="16343" y="669"/>
                    <a:pt x="16348" y="664"/>
                  </a:cubicBezTo>
                  <a:cubicBezTo>
                    <a:pt x="17211" y="519"/>
                    <a:pt x="18041" y="357"/>
                    <a:pt x="18818" y="183"/>
                  </a:cubicBezTo>
                  <a:cubicBezTo>
                    <a:pt x="18820" y="125"/>
                    <a:pt x="18820" y="66"/>
                    <a:pt x="18825" y="1"/>
                  </a:cubicBezTo>
                  <a:close/>
                </a:path>
              </a:pathLst>
            </a:custGeom>
            <a:solidFill>
              <a:srgbClr val="F0D9D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84" name="Google Shape;1884;p45"/>
            <p:cNvSpPr/>
            <p:nvPr/>
          </p:nvSpPr>
          <p:spPr>
            <a:xfrm>
              <a:off x="6964393" y="4749297"/>
              <a:ext cx="60456" cy="95161"/>
            </a:xfrm>
            <a:custGeom>
              <a:avLst/>
              <a:gdLst/>
              <a:ahLst/>
              <a:cxnLst/>
              <a:rect l="l" t="t" r="r" b="b"/>
              <a:pathLst>
                <a:path w="2282" h="3592" extrusionOk="0">
                  <a:moveTo>
                    <a:pt x="101" y="1"/>
                  </a:moveTo>
                  <a:cubicBezTo>
                    <a:pt x="74" y="1"/>
                    <a:pt x="47" y="13"/>
                    <a:pt x="30" y="37"/>
                  </a:cubicBezTo>
                  <a:cubicBezTo>
                    <a:pt x="0" y="76"/>
                    <a:pt x="10" y="131"/>
                    <a:pt x="48" y="161"/>
                  </a:cubicBezTo>
                  <a:cubicBezTo>
                    <a:pt x="62" y="169"/>
                    <a:pt x="1321" y="1128"/>
                    <a:pt x="2099" y="3530"/>
                  </a:cubicBezTo>
                  <a:cubicBezTo>
                    <a:pt x="2111" y="3567"/>
                    <a:pt x="2147" y="3592"/>
                    <a:pt x="2184" y="3592"/>
                  </a:cubicBezTo>
                  <a:cubicBezTo>
                    <a:pt x="2194" y="3592"/>
                    <a:pt x="2202" y="3590"/>
                    <a:pt x="2209" y="3585"/>
                  </a:cubicBezTo>
                  <a:cubicBezTo>
                    <a:pt x="2257" y="3572"/>
                    <a:pt x="2281" y="3522"/>
                    <a:pt x="2267" y="3474"/>
                  </a:cubicBezTo>
                  <a:cubicBezTo>
                    <a:pt x="1471" y="1017"/>
                    <a:pt x="209" y="57"/>
                    <a:pt x="154" y="18"/>
                  </a:cubicBezTo>
                  <a:cubicBezTo>
                    <a:pt x="138" y="6"/>
                    <a:pt x="119" y="1"/>
                    <a:pt x="101" y="1"/>
                  </a:cubicBezTo>
                  <a:close/>
                </a:path>
              </a:pathLst>
            </a:custGeom>
            <a:solidFill>
              <a:srgbClr val="F0D9D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85" name="Google Shape;1885;p45"/>
            <p:cNvSpPr/>
            <p:nvPr/>
          </p:nvSpPr>
          <p:spPr>
            <a:xfrm>
              <a:off x="7257493" y="4665815"/>
              <a:ext cx="62257" cy="153418"/>
            </a:xfrm>
            <a:custGeom>
              <a:avLst/>
              <a:gdLst/>
              <a:ahLst/>
              <a:cxnLst/>
              <a:rect l="l" t="t" r="r" b="b"/>
              <a:pathLst>
                <a:path w="2350" h="5791" extrusionOk="0">
                  <a:moveTo>
                    <a:pt x="2296" y="0"/>
                  </a:moveTo>
                  <a:cubicBezTo>
                    <a:pt x="2283" y="5"/>
                    <a:pt x="2268" y="15"/>
                    <a:pt x="2258" y="25"/>
                  </a:cubicBezTo>
                  <a:cubicBezTo>
                    <a:pt x="2233" y="55"/>
                    <a:pt x="0" y="2566"/>
                    <a:pt x="114" y="5626"/>
                  </a:cubicBezTo>
                  <a:cubicBezTo>
                    <a:pt x="114" y="5651"/>
                    <a:pt x="118" y="5681"/>
                    <a:pt x="118" y="5706"/>
                  </a:cubicBezTo>
                  <a:cubicBezTo>
                    <a:pt x="118" y="5755"/>
                    <a:pt x="154" y="5789"/>
                    <a:pt x="204" y="5790"/>
                  </a:cubicBezTo>
                  <a:lnTo>
                    <a:pt x="212" y="5790"/>
                  </a:lnTo>
                  <a:cubicBezTo>
                    <a:pt x="215" y="5790"/>
                    <a:pt x="217" y="5790"/>
                    <a:pt x="222" y="5787"/>
                  </a:cubicBezTo>
                  <a:cubicBezTo>
                    <a:pt x="265" y="5780"/>
                    <a:pt x="297" y="5740"/>
                    <a:pt x="297" y="5697"/>
                  </a:cubicBezTo>
                  <a:cubicBezTo>
                    <a:pt x="297" y="5663"/>
                    <a:pt x="292" y="5629"/>
                    <a:pt x="292" y="5593"/>
                  </a:cubicBezTo>
                  <a:cubicBezTo>
                    <a:pt x="199" y="2846"/>
                    <a:pt x="2051" y="544"/>
                    <a:pt x="2349" y="193"/>
                  </a:cubicBezTo>
                  <a:lnTo>
                    <a:pt x="2349" y="189"/>
                  </a:lnTo>
                  <a:lnTo>
                    <a:pt x="2296" y="0"/>
                  </a:lnTo>
                  <a:close/>
                </a:path>
              </a:pathLst>
            </a:custGeom>
            <a:solidFill>
              <a:srgbClr val="F0D9D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86" name="Google Shape;1886;p45"/>
            <p:cNvSpPr/>
            <p:nvPr/>
          </p:nvSpPr>
          <p:spPr>
            <a:xfrm>
              <a:off x="7071481" y="4702324"/>
              <a:ext cx="42070" cy="42547"/>
            </a:xfrm>
            <a:custGeom>
              <a:avLst/>
              <a:gdLst/>
              <a:ahLst/>
              <a:cxnLst/>
              <a:rect l="l" t="t" r="r" b="b"/>
              <a:pathLst>
                <a:path w="1588" h="1606" extrusionOk="0">
                  <a:moveTo>
                    <a:pt x="208" y="1"/>
                  </a:moveTo>
                  <a:cubicBezTo>
                    <a:pt x="140" y="30"/>
                    <a:pt x="72" y="62"/>
                    <a:pt x="0" y="90"/>
                  </a:cubicBezTo>
                  <a:cubicBezTo>
                    <a:pt x="406" y="344"/>
                    <a:pt x="931" y="789"/>
                    <a:pt x="1415" y="1563"/>
                  </a:cubicBezTo>
                  <a:cubicBezTo>
                    <a:pt x="1430" y="1588"/>
                    <a:pt x="1462" y="1606"/>
                    <a:pt x="1490" y="1606"/>
                  </a:cubicBezTo>
                  <a:cubicBezTo>
                    <a:pt x="1505" y="1606"/>
                    <a:pt x="1521" y="1598"/>
                    <a:pt x="1536" y="1593"/>
                  </a:cubicBezTo>
                  <a:cubicBezTo>
                    <a:pt x="1578" y="1563"/>
                    <a:pt x="1587" y="1510"/>
                    <a:pt x="1566" y="1467"/>
                  </a:cubicBezTo>
                  <a:cubicBezTo>
                    <a:pt x="1102" y="728"/>
                    <a:pt x="613" y="279"/>
                    <a:pt x="208" y="1"/>
                  </a:cubicBezTo>
                  <a:close/>
                </a:path>
              </a:pathLst>
            </a:custGeom>
            <a:solidFill>
              <a:srgbClr val="F0D9D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87" name="Google Shape;1887;p45"/>
            <p:cNvSpPr/>
            <p:nvPr/>
          </p:nvSpPr>
          <p:spPr>
            <a:xfrm>
              <a:off x="7102214" y="4689209"/>
              <a:ext cx="35262" cy="37540"/>
            </a:xfrm>
            <a:custGeom>
              <a:avLst/>
              <a:gdLst/>
              <a:ahLst/>
              <a:cxnLst/>
              <a:rect l="l" t="t" r="r" b="b"/>
              <a:pathLst>
                <a:path w="1331" h="1417" extrusionOk="0">
                  <a:moveTo>
                    <a:pt x="189" y="0"/>
                  </a:moveTo>
                  <a:cubicBezTo>
                    <a:pt x="129" y="25"/>
                    <a:pt x="65" y="53"/>
                    <a:pt x="0" y="83"/>
                  </a:cubicBezTo>
                  <a:cubicBezTo>
                    <a:pt x="358" y="350"/>
                    <a:pt x="767" y="756"/>
                    <a:pt x="1151" y="1377"/>
                  </a:cubicBezTo>
                  <a:cubicBezTo>
                    <a:pt x="1170" y="1402"/>
                    <a:pt x="1198" y="1417"/>
                    <a:pt x="1228" y="1417"/>
                  </a:cubicBezTo>
                  <a:cubicBezTo>
                    <a:pt x="1244" y="1417"/>
                    <a:pt x="1257" y="1412"/>
                    <a:pt x="1272" y="1405"/>
                  </a:cubicBezTo>
                  <a:cubicBezTo>
                    <a:pt x="1315" y="1377"/>
                    <a:pt x="1330" y="1322"/>
                    <a:pt x="1301" y="1279"/>
                  </a:cubicBezTo>
                  <a:cubicBezTo>
                    <a:pt x="926" y="685"/>
                    <a:pt x="538" y="277"/>
                    <a:pt x="189" y="0"/>
                  </a:cubicBezTo>
                  <a:close/>
                </a:path>
              </a:pathLst>
            </a:custGeom>
            <a:solidFill>
              <a:srgbClr val="F0D9D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88" name="Google Shape;1888;p45"/>
            <p:cNvSpPr/>
            <p:nvPr/>
          </p:nvSpPr>
          <p:spPr>
            <a:xfrm>
              <a:off x="7129953" y="4677260"/>
              <a:ext cx="32109" cy="35235"/>
            </a:xfrm>
            <a:custGeom>
              <a:avLst/>
              <a:gdLst/>
              <a:ahLst/>
              <a:cxnLst/>
              <a:rect l="l" t="t" r="r" b="b"/>
              <a:pathLst>
                <a:path w="1212" h="1330" extrusionOk="0">
                  <a:moveTo>
                    <a:pt x="186" y="1"/>
                  </a:moveTo>
                  <a:cubicBezTo>
                    <a:pt x="124" y="26"/>
                    <a:pt x="65" y="54"/>
                    <a:pt x="0" y="84"/>
                  </a:cubicBezTo>
                  <a:cubicBezTo>
                    <a:pt x="326" y="347"/>
                    <a:pt x="688" y="733"/>
                    <a:pt x="1034" y="1285"/>
                  </a:cubicBezTo>
                  <a:cubicBezTo>
                    <a:pt x="1050" y="1314"/>
                    <a:pt x="1078" y="1329"/>
                    <a:pt x="1108" y="1329"/>
                  </a:cubicBezTo>
                  <a:cubicBezTo>
                    <a:pt x="1125" y="1329"/>
                    <a:pt x="1138" y="1321"/>
                    <a:pt x="1153" y="1314"/>
                  </a:cubicBezTo>
                  <a:cubicBezTo>
                    <a:pt x="1196" y="1290"/>
                    <a:pt x="1211" y="1232"/>
                    <a:pt x="1185" y="1189"/>
                  </a:cubicBezTo>
                  <a:cubicBezTo>
                    <a:pt x="848" y="658"/>
                    <a:pt x="504" y="277"/>
                    <a:pt x="186" y="1"/>
                  </a:cubicBezTo>
                  <a:close/>
                </a:path>
              </a:pathLst>
            </a:custGeom>
            <a:solidFill>
              <a:srgbClr val="F0D9D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89" name="Google Shape;1889;p45"/>
            <p:cNvSpPr/>
            <p:nvPr/>
          </p:nvSpPr>
          <p:spPr>
            <a:xfrm>
              <a:off x="7401222" y="4617888"/>
              <a:ext cx="409442" cy="306439"/>
            </a:xfrm>
            <a:custGeom>
              <a:avLst/>
              <a:gdLst/>
              <a:ahLst/>
              <a:cxnLst/>
              <a:rect l="l" t="t" r="r" b="b"/>
              <a:pathLst>
                <a:path w="15455" h="11567" extrusionOk="0">
                  <a:moveTo>
                    <a:pt x="13778" y="0"/>
                  </a:moveTo>
                  <a:lnTo>
                    <a:pt x="8484" y="365"/>
                  </a:lnTo>
                  <a:cubicBezTo>
                    <a:pt x="8484" y="365"/>
                    <a:pt x="7889" y="1193"/>
                    <a:pt x="7069" y="2262"/>
                  </a:cubicBezTo>
                  <a:cubicBezTo>
                    <a:pt x="7024" y="2316"/>
                    <a:pt x="6981" y="2379"/>
                    <a:pt x="6935" y="2439"/>
                  </a:cubicBezTo>
                  <a:cubicBezTo>
                    <a:pt x="6768" y="2653"/>
                    <a:pt x="6595" y="2875"/>
                    <a:pt x="6418" y="3102"/>
                  </a:cubicBezTo>
                  <a:cubicBezTo>
                    <a:pt x="6372" y="3158"/>
                    <a:pt x="6324" y="3217"/>
                    <a:pt x="6279" y="3275"/>
                  </a:cubicBezTo>
                  <a:cubicBezTo>
                    <a:pt x="6088" y="3517"/>
                    <a:pt x="5893" y="3761"/>
                    <a:pt x="5698" y="4003"/>
                  </a:cubicBezTo>
                  <a:cubicBezTo>
                    <a:pt x="5648" y="4062"/>
                    <a:pt x="5598" y="4120"/>
                    <a:pt x="5548" y="4180"/>
                  </a:cubicBezTo>
                  <a:cubicBezTo>
                    <a:pt x="4689" y="5232"/>
                    <a:pt x="3817" y="6216"/>
                    <a:pt x="3209" y="6695"/>
                  </a:cubicBezTo>
                  <a:cubicBezTo>
                    <a:pt x="3131" y="6759"/>
                    <a:pt x="3057" y="6811"/>
                    <a:pt x="2989" y="6854"/>
                  </a:cubicBezTo>
                  <a:cubicBezTo>
                    <a:pt x="2964" y="6869"/>
                    <a:pt x="2939" y="6884"/>
                    <a:pt x="2918" y="6897"/>
                  </a:cubicBezTo>
                  <a:cubicBezTo>
                    <a:pt x="1788" y="7549"/>
                    <a:pt x="630" y="8212"/>
                    <a:pt x="191" y="9047"/>
                  </a:cubicBezTo>
                  <a:cubicBezTo>
                    <a:pt x="176" y="9067"/>
                    <a:pt x="166" y="9092"/>
                    <a:pt x="156" y="9117"/>
                  </a:cubicBezTo>
                  <a:cubicBezTo>
                    <a:pt x="52" y="9335"/>
                    <a:pt x="0" y="9562"/>
                    <a:pt x="7" y="9804"/>
                  </a:cubicBezTo>
                  <a:cubicBezTo>
                    <a:pt x="50" y="10924"/>
                    <a:pt x="3701" y="11567"/>
                    <a:pt x="5864" y="11567"/>
                  </a:cubicBezTo>
                  <a:cubicBezTo>
                    <a:pt x="6031" y="11567"/>
                    <a:pt x="6189" y="11563"/>
                    <a:pt x="6335" y="11555"/>
                  </a:cubicBezTo>
                  <a:cubicBezTo>
                    <a:pt x="8385" y="11451"/>
                    <a:pt x="9541" y="10283"/>
                    <a:pt x="12031" y="9281"/>
                  </a:cubicBezTo>
                  <a:cubicBezTo>
                    <a:pt x="14527" y="8278"/>
                    <a:pt x="15251" y="7730"/>
                    <a:pt x="15430" y="6930"/>
                  </a:cubicBezTo>
                  <a:cubicBezTo>
                    <a:pt x="15455" y="6826"/>
                    <a:pt x="15440" y="6628"/>
                    <a:pt x="15399" y="6373"/>
                  </a:cubicBezTo>
                  <a:lnTo>
                    <a:pt x="15399" y="6370"/>
                  </a:lnTo>
                  <a:cubicBezTo>
                    <a:pt x="15390" y="6307"/>
                    <a:pt x="15380" y="6247"/>
                    <a:pt x="15369" y="6183"/>
                  </a:cubicBezTo>
                  <a:cubicBezTo>
                    <a:pt x="15191" y="5161"/>
                    <a:pt x="14711" y="3398"/>
                    <a:pt x="14322" y="2018"/>
                  </a:cubicBezTo>
                  <a:cubicBezTo>
                    <a:pt x="14297" y="1915"/>
                    <a:pt x="14267" y="1818"/>
                    <a:pt x="14239" y="1723"/>
                  </a:cubicBezTo>
                  <a:cubicBezTo>
                    <a:pt x="13977" y="791"/>
                    <a:pt x="13778" y="88"/>
                    <a:pt x="137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90" name="Google Shape;1890;p45"/>
            <p:cNvSpPr/>
            <p:nvPr/>
          </p:nvSpPr>
          <p:spPr>
            <a:xfrm>
              <a:off x="7405222" y="4781407"/>
              <a:ext cx="405971" cy="117468"/>
            </a:xfrm>
            <a:custGeom>
              <a:avLst/>
              <a:gdLst/>
              <a:ahLst/>
              <a:cxnLst/>
              <a:rect l="l" t="t" r="r" b="b"/>
              <a:pathLst>
                <a:path w="15324" h="4434" extrusionOk="0">
                  <a:moveTo>
                    <a:pt x="15233" y="1"/>
                  </a:moveTo>
                  <a:cubicBezTo>
                    <a:pt x="15180" y="34"/>
                    <a:pt x="9799" y="3266"/>
                    <a:pt x="6574" y="4074"/>
                  </a:cubicBezTo>
                  <a:cubicBezTo>
                    <a:pt x="6054" y="4204"/>
                    <a:pt x="5534" y="4259"/>
                    <a:pt x="5026" y="4259"/>
                  </a:cubicBezTo>
                  <a:cubicBezTo>
                    <a:pt x="2404" y="4259"/>
                    <a:pt x="126" y="2807"/>
                    <a:pt x="98" y="2791"/>
                  </a:cubicBezTo>
                  <a:lnTo>
                    <a:pt x="0" y="2940"/>
                  </a:lnTo>
                  <a:cubicBezTo>
                    <a:pt x="30" y="2956"/>
                    <a:pt x="2349" y="4434"/>
                    <a:pt x="5026" y="4434"/>
                  </a:cubicBezTo>
                  <a:cubicBezTo>
                    <a:pt x="5548" y="4434"/>
                    <a:pt x="6083" y="4378"/>
                    <a:pt x="6615" y="4245"/>
                  </a:cubicBezTo>
                  <a:cubicBezTo>
                    <a:pt x="9869" y="3432"/>
                    <a:pt x="15271" y="186"/>
                    <a:pt x="15324" y="153"/>
                  </a:cubicBezTo>
                  <a:lnTo>
                    <a:pt x="15233" y="1"/>
                  </a:lnTo>
                  <a:close/>
                </a:path>
              </a:pathLst>
            </a:custGeom>
            <a:solidFill>
              <a:srgbClr val="FCEEE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91" name="Google Shape;1891;p45"/>
            <p:cNvSpPr/>
            <p:nvPr/>
          </p:nvSpPr>
          <p:spPr>
            <a:xfrm>
              <a:off x="7480491" y="4795211"/>
              <a:ext cx="147669" cy="83663"/>
            </a:xfrm>
            <a:custGeom>
              <a:avLst/>
              <a:gdLst/>
              <a:ahLst/>
              <a:cxnLst/>
              <a:rect l="l" t="t" r="r" b="b"/>
              <a:pathLst>
                <a:path w="5574" h="3158" extrusionOk="0">
                  <a:moveTo>
                    <a:pt x="222" y="0"/>
                  </a:moveTo>
                  <a:cubicBezTo>
                    <a:pt x="143" y="63"/>
                    <a:pt x="70" y="116"/>
                    <a:pt x="0" y="159"/>
                  </a:cubicBezTo>
                  <a:cubicBezTo>
                    <a:pt x="845" y="209"/>
                    <a:pt x="3643" y="565"/>
                    <a:pt x="5336" y="3028"/>
                  </a:cubicBezTo>
                  <a:cubicBezTo>
                    <a:pt x="5368" y="3073"/>
                    <a:pt x="5397" y="3114"/>
                    <a:pt x="5426" y="3157"/>
                  </a:cubicBezTo>
                  <a:lnTo>
                    <a:pt x="5573" y="3061"/>
                  </a:lnTo>
                  <a:cubicBezTo>
                    <a:pt x="5550" y="3027"/>
                    <a:pt x="5525" y="2993"/>
                    <a:pt x="5505" y="2962"/>
                  </a:cubicBezTo>
                  <a:cubicBezTo>
                    <a:pt x="3887" y="583"/>
                    <a:pt x="1284" y="99"/>
                    <a:pt x="222" y="0"/>
                  </a:cubicBezTo>
                  <a:close/>
                </a:path>
              </a:pathLst>
            </a:custGeom>
            <a:solidFill>
              <a:srgbClr val="FCEEE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92" name="Google Shape;1892;p45"/>
            <p:cNvSpPr/>
            <p:nvPr/>
          </p:nvSpPr>
          <p:spPr>
            <a:xfrm>
              <a:off x="7753402" y="4663404"/>
              <a:ext cx="27446" cy="145417"/>
            </a:xfrm>
            <a:custGeom>
              <a:avLst/>
              <a:gdLst/>
              <a:ahLst/>
              <a:cxnLst/>
              <a:rect l="l" t="t" r="r" b="b"/>
              <a:pathLst>
                <a:path w="1036" h="5489" extrusionOk="0">
                  <a:moveTo>
                    <a:pt x="953" y="0"/>
                  </a:moveTo>
                  <a:cubicBezTo>
                    <a:pt x="608" y="903"/>
                    <a:pt x="0" y="2974"/>
                    <a:pt x="396" y="5424"/>
                  </a:cubicBezTo>
                  <a:cubicBezTo>
                    <a:pt x="399" y="5444"/>
                    <a:pt x="401" y="5467"/>
                    <a:pt x="406" y="5489"/>
                  </a:cubicBezTo>
                  <a:lnTo>
                    <a:pt x="580" y="5459"/>
                  </a:lnTo>
                  <a:cubicBezTo>
                    <a:pt x="572" y="5416"/>
                    <a:pt x="565" y="5374"/>
                    <a:pt x="562" y="5331"/>
                  </a:cubicBezTo>
                  <a:cubicBezTo>
                    <a:pt x="219" y="3141"/>
                    <a:pt x="697" y="1268"/>
                    <a:pt x="1035" y="297"/>
                  </a:cubicBezTo>
                  <a:cubicBezTo>
                    <a:pt x="1011" y="192"/>
                    <a:pt x="981" y="96"/>
                    <a:pt x="953" y="0"/>
                  </a:cubicBezTo>
                  <a:close/>
                </a:path>
              </a:pathLst>
            </a:custGeom>
            <a:solidFill>
              <a:srgbClr val="FCEEE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93" name="Google Shape;1893;p45"/>
            <p:cNvSpPr/>
            <p:nvPr/>
          </p:nvSpPr>
          <p:spPr>
            <a:xfrm>
              <a:off x="7548288" y="4723889"/>
              <a:ext cx="75822" cy="25777"/>
            </a:xfrm>
            <a:custGeom>
              <a:avLst/>
              <a:gdLst/>
              <a:ahLst/>
              <a:cxnLst/>
              <a:rect l="l" t="t" r="r" b="b"/>
              <a:pathLst>
                <a:path w="2862" h="973" extrusionOk="0">
                  <a:moveTo>
                    <a:pt x="150" y="0"/>
                  </a:moveTo>
                  <a:cubicBezTo>
                    <a:pt x="100" y="60"/>
                    <a:pt x="50" y="118"/>
                    <a:pt x="1" y="177"/>
                  </a:cubicBezTo>
                  <a:cubicBezTo>
                    <a:pt x="786" y="202"/>
                    <a:pt x="1922" y="356"/>
                    <a:pt x="2708" y="954"/>
                  </a:cubicBezTo>
                  <a:cubicBezTo>
                    <a:pt x="2723" y="966"/>
                    <a:pt x="2741" y="972"/>
                    <a:pt x="2762" y="972"/>
                  </a:cubicBezTo>
                  <a:cubicBezTo>
                    <a:pt x="2787" y="972"/>
                    <a:pt x="2814" y="963"/>
                    <a:pt x="2832" y="938"/>
                  </a:cubicBezTo>
                  <a:cubicBezTo>
                    <a:pt x="2862" y="898"/>
                    <a:pt x="2853" y="845"/>
                    <a:pt x="2814" y="813"/>
                  </a:cubicBezTo>
                  <a:cubicBezTo>
                    <a:pt x="2028" y="212"/>
                    <a:pt x="945" y="38"/>
                    <a:pt x="150" y="0"/>
                  </a:cubicBezTo>
                  <a:close/>
                </a:path>
              </a:pathLst>
            </a:custGeom>
            <a:solidFill>
              <a:srgbClr val="FCEEE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94" name="Google Shape;1894;p45"/>
            <p:cNvSpPr/>
            <p:nvPr/>
          </p:nvSpPr>
          <p:spPr>
            <a:xfrm>
              <a:off x="7567681" y="4699966"/>
              <a:ext cx="70973" cy="25512"/>
            </a:xfrm>
            <a:custGeom>
              <a:avLst/>
              <a:gdLst/>
              <a:ahLst/>
              <a:cxnLst/>
              <a:rect l="l" t="t" r="r" b="b"/>
              <a:pathLst>
                <a:path w="2679" h="963" extrusionOk="0">
                  <a:moveTo>
                    <a:pt x="138" y="0"/>
                  </a:moveTo>
                  <a:cubicBezTo>
                    <a:pt x="94" y="55"/>
                    <a:pt x="46" y="116"/>
                    <a:pt x="1" y="174"/>
                  </a:cubicBezTo>
                  <a:cubicBezTo>
                    <a:pt x="771" y="217"/>
                    <a:pt x="1798" y="391"/>
                    <a:pt x="2524" y="944"/>
                  </a:cubicBezTo>
                  <a:cubicBezTo>
                    <a:pt x="2539" y="956"/>
                    <a:pt x="2557" y="963"/>
                    <a:pt x="2579" y="963"/>
                  </a:cubicBezTo>
                  <a:cubicBezTo>
                    <a:pt x="2603" y="963"/>
                    <a:pt x="2630" y="948"/>
                    <a:pt x="2648" y="928"/>
                  </a:cubicBezTo>
                  <a:cubicBezTo>
                    <a:pt x="2678" y="888"/>
                    <a:pt x="2670" y="832"/>
                    <a:pt x="2630" y="800"/>
                  </a:cubicBezTo>
                  <a:cubicBezTo>
                    <a:pt x="1899" y="245"/>
                    <a:pt x="914" y="58"/>
                    <a:pt x="138" y="0"/>
                  </a:cubicBezTo>
                  <a:close/>
                </a:path>
              </a:pathLst>
            </a:custGeom>
            <a:solidFill>
              <a:srgbClr val="FCEEE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p45"/>
            <p:cNvSpPr/>
            <p:nvPr/>
          </p:nvSpPr>
          <p:spPr>
            <a:xfrm>
              <a:off x="7585061" y="4677658"/>
              <a:ext cx="75557" cy="25830"/>
            </a:xfrm>
            <a:custGeom>
              <a:avLst/>
              <a:gdLst/>
              <a:ahLst/>
              <a:cxnLst/>
              <a:rect l="l" t="t" r="r" b="b"/>
              <a:pathLst>
                <a:path w="2852" h="975" extrusionOk="0">
                  <a:moveTo>
                    <a:pt x="135" y="1"/>
                  </a:moveTo>
                  <a:cubicBezTo>
                    <a:pt x="90" y="57"/>
                    <a:pt x="46" y="118"/>
                    <a:pt x="1" y="180"/>
                  </a:cubicBezTo>
                  <a:cubicBezTo>
                    <a:pt x="786" y="204"/>
                    <a:pt x="1914" y="358"/>
                    <a:pt x="2700" y="955"/>
                  </a:cubicBezTo>
                  <a:cubicBezTo>
                    <a:pt x="2713" y="968"/>
                    <a:pt x="2734" y="975"/>
                    <a:pt x="2753" y="975"/>
                  </a:cubicBezTo>
                  <a:cubicBezTo>
                    <a:pt x="2777" y="975"/>
                    <a:pt x="2804" y="960"/>
                    <a:pt x="2824" y="938"/>
                  </a:cubicBezTo>
                  <a:cubicBezTo>
                    <a:pt x="2852" y="900"/>
                    <a:pt x="2844" y="844"/>
                    <a:pt x="2804" y="814"/>
                  </a:cubicBezTo>
                  <a:cubicBezTo>
                    <a:pt x="2017" y="214"/>
                    <a:pt x="930" y="40"/>
                    <a:pt x="135" y="1"/>
                  </a:cubicBezTo>
                  <a:close/>
                </a:path>
              </a:pathLst>
            </a:custGeom>
            <a:solidFill>
              <a:srgbClr val="FCEEE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p45"/>
            <p:cNvSpPr/>
            <p:nvPr/>
          </p:nvSpPr>
          <p:spPr>
            <a:xfrm>
              <a:off x="7626153" y="4557986"/>
              <a:ext cx="140251" cy="78471"/>
            </a:xfrm>
            <a:custGeom>
              <a:avLst/>
              <a:gdLst/>
              <a:ahLst/>
              <a:cxnLst/>
              <a:rect l="l" t="t" r="r" b="b"/>
              <a:pathLst>
                <a:path w="5294" h="2962" extrusionOk="0">
                  <a:moveTo>
                    <a:pt x="5293" y="0"/>
                  </a:moveTo>
                  <a:lnTo>
                    <a:pt x="1" y="235"/>
                  </a:lnTo>
                  <a:lnTo>
                    <a:pt x="1" y="2621"/>
                  </a:lnTo>
                  <a:cubicBezTo>
                    <a:pt x="1" y="2621"/>
                    <a:pt x="1071" y="2962"/>
                    <a:pt x="2410" y="2962"/>
                  </a:cubicBezTo>
                  <a:cubicBezTo>
                    <a:pt x="3331" y="2962"/>
                    <a:pt x="4379" y="2800"/>
                    <a:pt x="5293" y="2256"/>
                  </a:cubicBezTo>
                  <a:lnTo>
                    <a:pt x="52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97" name="Google Shape;1897;p45"/>
            <p:cNvSpPr/>
            <p:nvPr/>
          </p:nvSpPr>
          <p:spPr>
            <a:xfrm>
              <a:off x="7354831" y="2992392"/>
              <a:ext cx="542593" cy="1580145"/>
            </a:xfrm>
            <a:custGeom>
              <a:avLst/>
              <a:gdLst/>
              <a:ahLst/>
              <a:cxnLst/>
              <a:rect l="l" t="t" r="r" b="b"/>
              <a:pathLst>
                <a:path w="20481" h="59645" extrusionOk="0">
                  <a:moveTo>
                    <a:pt x="20481" y="1"/>
                  </a:moveTo>
                  <a:lnTo>
                    <a:pt x="0" y="1218"/>
                  </a:lnTo>
                  <a:lnTo>
                    <a:pt x="580" y="5704"/>
                  </a:lnTo>
                  <a:cubicBezTo>
                    <a:pt x="580" y="5704"/>
                    <a:pt x="6718" y="29351"/>
                    <a:pt x="7424" y="32551"/>
                  </a:cubicBezTo>
                  <a:cubicBezTo>
                    <a:pt x="8111" y="35671"/>
                    <a:pt x="9097" y="59105"/>
                    <a:pt x="9097" y="59105"/>
                  </a:cubicBezTo>
                  <a:cubicBezTo>
                    <a:pt x="9097" y="59105"/>
                    <a:pt x="10853" y="59644"/>
                    <a:pt x="13237" y="59644"/>
                  </a:cubicBezTo>
                  <a:cubicBezTo>
                    <a:pt x="14429" y="59644"/>
                    <a:pt x="15778" y="59509"/>
                    <a:pt x="17143" y="59105"/>
                  </a:cubicBezTo>
                  <a:cubicBezTo>
                    <a:pt x="17143" y="59105"/>
                    <a:pt x="18915" y="34953"/>
                    <a:pt x="19591" y="28522"/>
                  </a:cubicBezTo>
                  <a:cubicBezTo>
                    <a:pt x="20269" y="22090"/>
                    <a:pt x="20481" y="1"/>
                    <a:pt x="204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98" name="Google Shape;1898;p45"/>
            <p:cNvSpPr/>
            <p:nvPr/>
          </p:nvSpPr>
          <p:spPr>
            <a:xfrm>
              <a:off x="7075111" y="2972681"/>
              <a:ext cx="578729" cy="1634163"/>
            </a:xfrm>
            <a:custGeom>
              <a:avLst/>
              <a:gdLst/>
              <a:ahLst/>
              <a:cxnLst/>
              <a:rect l="l" t="t" r="r" b="b"/>
              <a:pathLst>
                <a:path w="21845" h="61684" extrusionOk="0">
                  <a:moveTo>
                    <a:pt x="21845" y="1"/>
                  </a:moveTo>
                  <a:lnTo>
                    <a:pt x="2731" y="990"/>
                  </a:lnTo>
                  <a:cubicBezTo>
                    <a:pt x="2731" y="990"/>
                    <a:pt x="1" y="27568"/>
                    <a:pt x="486" y="34243"/>
                  </a:cubicBezTo>
                  <a:cubicBezTo>
                    <a:pt x="970" y="40915"/>
                    <a:pt x="2731" y="60819"/>
                    <a:pt x="2731" y="60819"/>
                  </a:cubicBezTo>
                  <a:cubicBezTo>
                    <a:pt x="2731" y="60819"/>
                    <a:pt x="3649" y="61683"/>
                    <a:pt x="5744" y="61683"/>
                  </a:cubicBezTo>
                  <a:cubicBezTo>
                    <a:pt x="6792" y="61683"/>
                    <a:pt x="8133" y="61467"/>
                    <a:pt x="9801" y="60819"/>
                  </a:cubicBezTo>
                  <a:lnTo>
                    <a:pt x="9801" y="34728"/>
                  </a:lnTo>
                  <a:lnTo>
                    <a:pt x="218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99" name="Google Shape;1899;p45"/>
            <p:cNvSpPr/>
            <p:nvPr/>
          </p:nvSpPr>
          <p:spPr>
            <a:xfrm>
              <a:off x="7332100" y="3209561"/>
              <a:ext cx="266197" cy="1351091"/>
            </a:xfrm>
            <a:custGeom>
              <a:avLst/>
              <a:gdLst/>
              <a:ahLst/>
              <a:cxnLst/>
              <a:rect l="l" t="t" r="r" b="b"/>
              <a:pathLst>
                <a:path w="10048" h="50999" extrusionOk="0">
                  <a:moveTo>
                    <a:pt x="102" y="1"/>
                  </a:moveTo>
                  <a:cubicBezTo>
                    <a:pt x="84" y="1"/>
                    <a:pt x="67" y="6"/>
                    <a:pt x="52" y="15"/>
                  </a:cubicBezTo>
                  <a:cubicBezTo>
                    <a:pt x="10" y="42"/>
                    <a:pt x="0" y="98"/>
                    <a:pt x="27" y="140"/>
                  </a:cubicBezTo>
                  <a:lnTo>
                    <a:pt x="3363" y="5118"/>
                  </a:lnTo>
                  <a:lnTo>
                    <a:pt x="5515" y="13363"/>
                  </a:lnTo>
                  <a:cubicBezTo>
                    <a:pt x="5535" y="13442"/>
                    <a:pt x="7604" y="21215"/>
                    <a:pt x="8197" y="24591"/>
                  </a:cubicBezTo>
                  <a:cubicBezTo>
                    <a:pt x="8810" y="28080"/>
                    <a:pt x="9855" y="50686"/>
                    <a:pt x="9865" y="50914"/>
                  </a:cubicBezTo>
                  <a:cubicBezTo>
                    <a:pt x="9867" y="50962"/>
                    <a:pt x="9907" y="50999"/>
                    <a:pt x="9955" y="50999"/>
                  </a:cubicBezTo>
                  <a:lnTo>
                    <a:pt x="9960" y="50999"/>
                  </a:lnTo>
                  <a:cubicBezTo>
                    <a:pt x="10011" y="50997"/>
                    <a:pt x="10048" y="50956"/>
                    <a:pt x="10046" y="50906"/>
                  </a:cubicBezTo>
                  <a:cubicBezTo>
                    <a:pt x="10036" y="50677"/>
                    <a:pt x="8989" y="28062"/>
                    <a:pt x="8374" y="24560"/>
                  </a:cubicBezTo>
                  <a:cubicBezTo>
                    <a:pt x="7780" y="21178"/>
                    <a:pt x="5709" y="13396"/>
                    <a:pt x="5689" y="13318"/>
                  </a:cubicBezTo>
                  <a:lnTo>
                    <a:pt x="3534" y="5058"/>
                  </a:lnTo>
                  <a:cubicBezTo>
                    <a:pt x="3531" y="5047"/>
                    <a:pt x="3527" y="5038"/>
                    <a:pt x="3521" y="5030"/>
                  </a:cubicBezTo>
                  <a:lnTo>
                    <a:pt x="176" y="40"/>
                  </a:lnTo>
                  <a:cubicBezTo>
                    <a:pt x="158" y="14"/>
                    <a:pt x="130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00" name="Google Shape;1900;p45"/>
            <p:cNvSpPr/>
            <p:nvPr/>
          </p:nvSpPr>
          <p:spPr>
            <a:xfrm>
              <a:off x="7763973" y="3026277"/>
              <a:ext cx="48110" cy="1543983"/>
            </a:xfrm>
            <a:custGeom>
              <a:avLst/>
              <a:gdLst/>
              <a:ahLst/>
              <a:cxnLst/>
              <a:rect l="l" t="t" r="r" b="b"/>
              <a:pathLst>
                <a:path w="1816" h="58280" extrusionOk="0">
                  <a:moveTo>
                    <a:pt x="892" y="1"/>
                  </a:moveTo>
                  <a:cubicBezTo>
                    <a:pt x="842" y="2"/>
                    <a:pt x="804" y="44"/>
                    <a:pt x="805" y="93"/>
                  </a:cubicBezTo>
                  <a:cubicBezTo>
                    <a:pt x="814" y="261"/>
                    <a:pt x="1581" y="16765"/>
                    <a:pt x="1609" y="23483"/>
                  </a:cubicBezTo>
                  <a:cubicBezTo>
                    <a:pt x="1640" y="30199"/>
                    <a:pt x="18" y="57905"/>
                    <a:pt x="2" y="58184"/>
                  </a:cubicBezTo>
                  <a:cubicBezTo>
                    <a:pt x="0" y="58233"/>
                    <a:pt x="38" y="58275"/>
                    <a:pt x="88" y="58280"/>
                  </a:cubicBezTo>
                  <a:lnTo>
                    <a:pt x="93" y="58280"/>
                  </a:lnTo>
                  <a:cubicBezTo>
                    <a:pt x="139" y="58280"/>
                    <a:pt x="179" y="58242"/>
                    <a:pt x="181" y="58192"/>
                  </a:cubicBezTo>
                  <a:cubicBezTo>
                    <a:pt x="197" y="57915"/>
                    <a:pt x="1816" y="30202"/>
                    <a:pt x="1788" y="23481"/>
                  </a:cubicBezTo>
                  <a:cubicBezTo>
                    <a:pt x="1758" y="16760"/>
                    <a:pt x="993" y="251"/>
                    <a:pt x="984" y="85"/>
                  </a:cubicBezTo>
                  <a:cubicBezTo>
                    <a:pt x="983" y="35"/>
                    <a:pt x="938" y="1"/>
                    <a:pt x="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p45"/>
            <p:cNvSpPr/>
            <p:nvPr/>
          </p:nvSpPr>
          <p:spPr>
            <a:xfrm>
              <a:off x="7285047" y="3417749"/>
              <a:ext cx="159326" cy="1176505"/>
            </a:xfrm>
            <a:custGeom>
              <a:avLst/>
              <a:gdLst/>
              <a:ahLst/>
              <a:cxnLst/>
              <a:rect l="l" t="t" r="r" b="b"/>
              <a:pathLst>
                <a:path w="6014" h="44409" extrusionOk="0">
                  <a:moveTo>
                    <a:pt x="5912" y="0"/>
                  </a:moveTo>
                  <a:cubicBezTo>
                    <a:pt x="5874" y="0"/>
                    <a:pt x="5840" y="23"/>
                    <a:pt x="5827" y="61"/>
                  </a:cubicBezTo>
                  <a:cubicBezTo>
                    <a:pt x="5596" y="740"/>
                    <a:pt x="204" y="16716"/>
                    <a:pt x="102" y="18168"/>
                  </a:cubicBezTo>
                  <a:cubicBezTo>
                    <a:pt x="0" y="19611"/>
                    <a:pt x="930" y="43311"/>
                    <a:pt x="970" y="44319"/>
                  </a:cubicBezTo>
                  <a:cubicBezTo>
                    <a:pt x="971" y="44367"/>
                    <a:pt x="1011" y="44405"/>
                    <a:pt x="1057" y="44405"/>
                  </a:cubicBezTo>
                  <a:cubicBezTo>
                    <a:pt x="1057" y="44405"/>
                    <a:pt x="1061" y="44405"/>
                    <a:pt x="1062" y="44408"/>
                  </a:cubicBezTo>
                  <a:cubicBezTo>
                    <a:pt x="1110" y="44406"/>
                    <a:pt x="1148" y="44365"/>
                    <a:pt x="1147" y="44315"/>
                  </a:cubicBezTo>
                  <a:cubicBezTo>
                    <a:pt x="1137" y="44069"/>
                    <a:pt x="178" y="19617"/>
                    <a:pt x="279" y="18183"/>
                  </a:cubicBezTo>
                  <a:cubicBezTo>
                    <a:pt x="381" y="16753"/>
                    <a:pt x="5941" y="285"/>
                    <a:pt x="5997" y="119"/>
                  </a:cubicBezTo>
                  <a:cubicBezTo>
                    <a:pt x="6014" y="71"/>
                    <a:pt x="5989" y="21"/>
                    <a:pt x="5941" y="5"/>
                  </a:cubicBezTo>
                  <a:cubicBezTo>
                    <a:pt x="5931" y="2"/>
                    <a:pt x="5921" y="0"/>
                    <a:pt x="5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02" name="Google Shape;1902;p45"/>
            <p:cNvSpPr/>
            <p:nvPr/>
          </p:nvSpPr>
          <p:spPr>
            <a:xfrm>
              <a:off x="6247156" y="1956302"/>
              <a:ext cx="475540" cy="250328"/>
            </a:xfrm>
            <a:custGeom>
              <a:avLst/>
              <a:gdLst/>
              <a:ahLst/>
              <a:cxnLst/>
              <a:rect l="l" t="t" r="r" b="b"/>
              <a:pathLst>
                <a:path w="17950" h="9449" extrusionOk="0">
                  <a:moveTo>
                    <a:pt x="954" y="0"/>
                  </a:moveTo>
                  <a:lnTo>
                    <a:pt x="0" y="3022"/>
                  </a:lnTo>
                  <a:cubicBezTo>
                    <a:pt x="0" y="3022"/>
                    <a:pt x="13558" y="8895"/>
                    <a:pt x="16748" y="9448"/>
                  </a:cubicBezTo>
                  <a:lnTo>
                    <a:pt x="17949" y="2686"/>
                  </a:lnTo>
                  <a:lnTo>
                    <a:pt x="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03" name="Google Shape;1903;p45"/>
            <p:cNvSpPr/>
            <p:nvPr/>
          </p:nvSpPr>
          <p:spPr>
            <a:xfrm>
              <a:off x="5888034" y="1834907"/>
              <a:ext cx="384406" cy="201422"/>
            </a:xfrm>
            <a:custGeom>
              <a:avLst/>
              <a:gdLst/>
              <a:ahLst/>
              <a:cxnLst/>
              <a:rect l="l" t="t" r="r" b="b"/>
              <a:pathLst>
                <a:path w="14510" h="7603" extrusionOk="0">
                  <a:moveTo>
                    <a:pt x="334" y="1"/>
                  </a:moveTo>
                  <a:cubicBezTo>
                    <a:pt x="287" y="1"/>
                    <a:pt x="256" y="6"/>
                    <a:pt x="243" y="17"/>
                  </a:cubicBezTo>
                  <a:cubicBezTo>
                    <a:pt x="1" y="231"/>
                    <a:pt x="120" y="865"/>
                    <a:pt x="1487" y="1473"/>
                  </a:cubicBezTo>
                  <a:cubicBezTo>
                    <a:pt x="2852" y="2079"/>
                    <a:pt x="7555" y="4871"/>
                    <a:pt x="7858" y="5354"/>
                  </a:cubicBezTo>
                  <a:cubicBezTo>
                    <a:pt x="8163" y="5840"/>
                    <a:pt x="10636" y="7511"/>
                    <a:pt x="13555" y="7602"/>
                  </a:cubicBezTo>
                  <a:lnTo>
                    <a:pt x="14509" y="4582"/>
                  </a:lnTo>
                  <a:cubicBezTo>
                    <a:pt x="14509" y="4582"/>
                    <a:pt x="9891" y="2202"/>
                    <a:pt x="8648" y="1958"/>
                  </a:cubicBezTo>
                  <a:cubicBezTo>
                    <a:pt x="7468" y="1729"/>
                    <a:pt x="1195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45"/>
            <p:cNvSpPr/>
            <p:nvPr/>
          </p:nvSpPr>
          <p:spPr>
            <a:xfrm>
              <a:off x="5957183" y="1894015"/>
              <a:ext cx="188070" cy="101943"/>
            </a:xfrm>
            <a:custGeom>
              <a:avLst/>
              <a:gdLst/>
              <a:ahLst/>
              <a:cxnLst/>
              <a:rect l="l" t="t" r="r" b="b"/>
              <a:pathLst>
                <a:path w="7099" h="3848" extrusionOk="0">
                  <a:moveTo>
                    <a:pt x="3699" y="1"/>
                  </a:moveTo>
                  <a:cubicBezTo>
                    <a:pt x="3699" y="1"/>
                    <a:pt x="666" y="274"/>
                    <a:pt x="333" y="942"/>
                  </a:cubicBezTo>
                  <a:cubicBezTo>
                    <a:pt x="0" y="1608"/>
                    <a:pt x="1272" y="3428"/>
                    <a:pt x="2639" y="3765"/>
                  </a:cubicBezTo>
                  <a:cubicBezTo>
                    <a:pt x="2876" y="3822"/>
                    <a:pt x="3144" y="3847"/>
                    <a:pt x="3428" y="3847"/>
                  </a:cubicBezTo>
                  <a:cubicBezTo>
                    <a:pt x="4783" y="3847"/>
                    <a:pt x="6489" y="3281"/>
                    <a:pt x="6767" y="3006"/>
                  </a:cubicBezTo>
                  <a:cubicBezTo>
                    <a:pt x="7099" y="2671"/>
                    <a:pt x="3699" y="1"/>
                    <a:pt x="3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45"/>
            <p:cNvSpPr/>
            <p:nvPr/>
          </p:nvSpPr>
          <p:spPr>
            <a:xfrm>
              <a:off x="6008315" y="1968939"/>
              <a:ext cx="178718" cy="59131"/>
            </a:xfrm>
            <a:custGeom>
              <a:avLst/>
              <a:gdLst/>
              <a:ahLst/>
              <a:cxnLst/>
              <a:rect l="l" t="t" r="r" b="b"/>
              <a:pathLst>
                <a:path w="6746" h="2232" extrusionOk="0">
                  <a:moveTo>
                    <a:pt x="3217" y="1"/>
                  </a:moveTo>
                  <a:cubicBezTo>
                    <a:pt x="1797" y="1"/>
                    <a:pt x="269" y="111"/>
                    <a:pt x="0" y="632"/>
                  </a:cubicBezTo>
                  <a:cubicBezTo>
                    <a:pt x="0" y="632"/>
                    <a:pt x="467" y="2027"/>
                    <a:pt x="2197" y="2181"/>
                  </a:cubicBezTo>
                  <a:cubicBezTo>
                    <a:pt x="2606" y="2216"/>
                    <a:pt x="3062" y="2232"/>
                    <a:pt x="3522" y="2232"/>
                  </a:cubicBezTo>
                  <a:cubicBezTo>
                    <a:pt x="5008" y="2232"/>
                    <a:pt x="6534" y="2070"/>
                    <a:pt x="6626" y="1907"/>
                  </a:cubicBezTo>
                  <a:cubicBezTo>
                    <a:pt x="6745" y="1697"/>
                    <a:pt x="6191" y="54"/>
                    <a:pt x="5797" y="54"/>
                  </a:cubicBezTo>
                  <a:cubicBezTo>
                    <a:pt x="5790" y="54"/>
                    <a:pt x="5783" y="54"/>
                    <a:pt x="5777" y="55"/>
                  </a:cubicBezTo>
                  <a:cubicBezTo>
                    <a:pt x="5750" y="59"/>
                    <a:pt x="5702" y="61"/>
                    <a:pt x="5637" y="61"/>
                  </a:cubicBezTo>
                  <a:cubicBezTo>
                    <a:pt x="5256" y="61"/>
                    <a:pt x="4266" y="1"/>
                    <a:pt x="32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06" name="Google Shape;1906;p45"/>
            <p:cNvSpPr/>
            <p:nvPr/>
          </p:nvSpPr>
          <p:spPr>
            <a:xfrm>
              <a:off x="5889942" y="1834245"/>
              <a:ext cx="221292" cy="129946"/>
            </a:xfrm>
            <a:custGeom>
              <a:avLst/>
              <a:gdLst/>
              <a:ahLst/>
              <a:cxnLst/>
              <a:rect l="l" t="t" r="r" b="b"/>
              <a:pathLst>
                <a:path w="8353" h="4905" extrusionOk="0">
                  <a:moveTo>
                    <a:pt x="171" y="0"/>
                  </a:moveTo>
                  <a:cubicBezTo>
                    <a:pt x="156" y="0"/>
                    <a:pt x="141" y="8"/>
                    <a:pt x="133" y="20"/>
                  </a:cubicBezTo>
                  <a:cubicBezTo>
                    <a:pt x="128" y="29"/>
                    <a:pt x="0" y="236"/>
                    <a:pt x="75" y="511"/>
                  </a:cubicBezTo>
                  <a:cubicBezTo>
                    <a:pt x="148" y="771"/>
                    <a:pt x="371" y="1001"/>
                    <a:pt x="742" y="1192"/>
                  </a:cubicBezTo>
                  <a:cubicBezTo>
                    <a:pt x="1234" y="1445"/>
                    <a:pt x="1995" y="1813"/>
                    <a:pt x="2729" y="2166"/>
                  </a:cubicBezTo>
                  <a:cubicBezTo>
                    <a:pt x="3436" y="2509"/>
                    <a:pt x="4105" y="2832"/>
                    <a:pt x="4446" y="3011"/>
                  </a:cubicBezTo>
                  <a:cubicBezTo>
                    <a:pt x="4675" y="3131"/>
                    <a:pt x="5084" y="3315"/>
                    <a:pt x="5558" y="3529"/>
                  </a:cubicBezTo>
                  <a:cubicBezTo>
                    <a:pt x="6549" y="3975"/>
                    <a:pt x="7783" y="4531"/>
                    <a:pt x="8268" y="4896"/>
                  </a:cubicBezTo>
                  <a:cubicBezTo>
                    <a:pt x="8278" y="4902"/>
                    <a:pt x="8286" y="4904"/>
                    <a:pt x="8296" y="4904"/>
                  </a:cubicBezTo>
                  <a:cubicBezTo>
                    <a:pt x="8308" y="4904"/>
                    <a:pt x="8323" y="4897"/>
                    <a:pt x="8338" y="4889"/>
                  </a:cubicBezTo>
                  <a:cubicBezTo>
                    <a:pt x="8353" y="4871"/>
                    <a:pt x="8348" y="4841"/>
                    <a:pt x="8330" y="4828"/>
                  </a:cubicBezTo>
                  <a:cubicBezTo>
                    <a:pt x="7834" y="4457"/>
                    <a:pt x="6597" y="3900"/>
                    <a:pt x="5599" y="3450"/>
                  </a:cubicBezTo>
                  <a:cubicBezTo>
                    <a:pt x="5126" y="3237"/>
                    <a:pt x="4718" y="3052"/>
                    <a:pt x="4493" y="2934"/>
                  </a:cubicBezTo>
                  <a:cubicBezTo>
                    <a:pt x="4148" y="2754"/>
                    <a:pt x="3479" y="2431"/>
                    <a:pt x="2772" y="2089"/>
                  </a:cubicBezTo>
                  <a:cubicBezTo>
                    <a:pt x="2036" y="1733"/>
                    <a:pt x="1279" y="1367"/>
                    <a:pt x="785" y="1114"/>
                  </a:cubicBezTo>
                  <a:cubicBezTo>
                    <a:pt x="438" y="936"/>
                    <a:pt x="229" y="724"/>
                    <a:pt x="164" y="491"/>
                  </a:cubicBezTo>
                  <a:cubicBezTo>
                    <a:pt x="98" y="252"/>
                    <a:pt x="207" y="70"/>
                    <a:pt x="211" y="68"/>
                  </a:cubicBezTo>
                  <a:cubicBezTo>
                    <a:pt x="222" y="49"/>
                    <a:pt x="216" y="19"/>
                    <a:pt x="196" y="7"/>
                  </a:cubicBezTo>
                  <a:cubicBezTo>
                    <a:pt x="188" y="2"/>
                    <a:pt x="180" y="0"/>
                    <a:pt x="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07" name="Google Shape;1907;p45"/>
            <p:cNvSpPr/>
            <p:nvPr/>
          </p:nvSpPr>
          <p:spPr>
            <a:xfrm>
              <a:off x="6008792" y="1943797"/>
              <a:ext cx="107639" cy="43077"/>
            </a:xfrm>
            <a:custGeom>
              <a:avLst/>
              <a:gdLst/>
              <a:ahLst/>
              <a:cxnLst/>
              <a:rect l="l" t="t" r="r" b="b"/>
              <a:pathLst>
                <a:path w="4063" h="1626" extrusionOk="0">
                  <a:moveTo>
                    <a:pt x="3723" y="0"/>
                  </a:moveTo>
                  <a:cubicBezTo>
                    <a:pt x="3719" y="0"/>
                    <a:pt x="3715" y="1"/>
                    <a:pt x="3711" y="2"/>
                  </a:cubicBezTo>
                  <a:cubicBezTo>
                    <a:pt x="3686" y="9"/>
                    <a:pt x="3671" y="32"/>
                    <a:pt x="3678" y="57"/>
                  </a:cubicBezTo>
                  <a:cubicBezTo>
                    <a:pt x="3681" y="68"/>
                    <a:pt x="3960" y="1249"/>
                    <a:pt x="3497" y="1445"/>
                  </a:cubicBezTo>
                  <a:cubicBezTo>
                    <a:pt x="3336" y="1513"/>
                    <a:pt x="2907" y="1536"/>
                    <a:pt x="2403" y="1536"/>
                  </a:cubicBezTo>
                  <a:cubicBezTo>
                    <a:pt x="1387" y="1536"/>
                    <a:pt x="69" y="1443"/>
                    <a:pt x="50" y="1442"/>
                  </a:cubicBezTo>
                  <a:cubicBezTo>
                    <a:pt x="47" y="1441"/>
                    <a:pt x="44" y="1440"/>
                    <a:pt x="41" y="1440"/>
                  </a:cubicBezTo>
                  <a:cubicBezTo>
                    <a:pt x="20" y="1440"/>
                    <a:pt x="3" y="1461"/>
                    <a:pt x="2" y="1483"/>
                  </a:cubicBezTo>
                  <a:cubicBezTo>
                    <a:pt x="0" y="1508"/>
                    <a:pt x="18" y="1529"/>
                    <a:pt x="43" y="1531"/>
                  </a:cubicBezTo>
                  <a:cubicBezTo>
                    <a:pt x="124" y="1536"/>
                    <a:pt x="1383" y="1625"/>
                    <a:pt x="2384" y="1625"/>
                  </a:cubicBezTo>
                  <a:cubicBezTo>
                    <a:pt x="2908" y="1625"/>
                    <a:pt x="3361" y="1601"/>
                    <a:pt x="3532" y="1526"/>
                  </a:cubicBezTo>
                  <a:cubicBezTo>
                    <a:pt x="4062" y="1301"/>
                    <a:pt x="3777" y="86"/>
                    <a:pt x="3764" y="35"/>
                  </a:cubicBezTo>
                  <a:cubicBezTo>
                    <a:pt x="3760" y="14"/>
                    <a:pt x="3743" y="0"/>
                    <a:pt x="37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45"/>
            <p:cNvSpPr/>
            <p:nvPr/>
          </p:nvSpPr>
          <p:spPr>
            <a:xfrm>
              <a:off x="6021986" y="1919634"/>
              <a:ext cx="47819" cy="67185"/>
            </a:xfrm>
            <a:custGeom>
              <a:avLst/>
              <a:gdLst/>
              <a:ahLst/>
              <a:cxnLst/>
              <a:rect l="l" t="t" r="r" b="b"/>
              <a:pathLst>
                <a:path w="1805" h="2536" extrusionOk="0">
                  <a:moveTo>
                    <a:pt x="106" y="1"/>
                  </a:moveTo>
                  <a:cubicBezTo>
                    <a:pt x="94" y="1"/>
                    <a:pt x="82" y="6"/>
                    <a:pt x="74" y="14"/>
                  </a:cubicBezTo>
                  <a:cubicBezTo>
                    <a:pt x="67" y="21"/>
                    <a:pt x="1" y="94"/>
                    <a:pt x="7" y="266"/>
                  </a:cubicBezTo>
                  <a:cubicBezTo>
                    <a:pt x="22" y="616"/>
                    <a:pt x="331" y="1295"/>
                    <a:pt x="1725" y="2526"/>
                  </a:cubicBezTo>
                  <a:cubicBezTo>
                    <a:pt x="1734" y="2532"/>
                    <a:pt x="1745" y="2536"/>
                    <a:pt x="1755" y="2536"/>
                  </a:cubicBezTo>
                  <a:cubicBezTo>
                    <a:pt x="1767" y="2536"/>
                    <a:pt x="1780" y="2532"/>
                    <a:pt x="1788" y="2521"/>
                  </a:cubicBezTo>
                  <a:cubicBezTo>
                    <a:pt x="1805" y="2503"/>
                    <a:pt x="1803" y="2476"/>
                    <a:pt x="1783" y="2460"/>
                  </a:cubicBezTo>
                  <a:cubicBezTo>
                    <a:pt x="354" y="1199"/>
                    <a:pt x="114" y="550"/>
                    <a:pt x="95" y="275"/>
                  </a:cubicBezTo>
                  <a:cubicBezTo>
                    <a:pt x="87" y="135"/>
                    <a:pt x="135" y="77"/>
                    <a:pt x="137" y="76"/>
                  </a:cubicBezTo>
                  <a:cubicBezTo>
                    <a:pt x="155" y="59"/>
                    <a:pt x="152" y="31"/>
                    <a:pt x="135" y="14"/>
                  </a:cubicBezTo>
                  <a:cubicBezTo>
                    <a:pt x="127" y="5"/>
                    <a:pt x="117" y="1"/>
                    <a:pt x="1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45"/>
            <p:cNvSpPr/>
            <p:nvPr/>
          </p:nvSpPr>
          <p:spPr>
            <a:xfrm>
              <a:off x="5974324" y="1902811"/>
              <a:ext cx="55343" cy="82657"/>
            </a:xfrm>
            <a:custGeom>
              <a:avLst/>
              <a:gdLst/>
              <a:ahLst/>
              <a:cxnLst/>
              <a:rect l="l" t="t" r="r" b="b"/>
              <a:pathLst>
                <a:path w="2089" h="3120" extrusionOk="0">
                  <a:moveTo>
                    <a:pt x="607" y="1"/>
                  </a:moveTo>
                  <a:cubicBezTo>
                    <a:pt x="596" y="1"/>
                    <a:pt x="584" y="5"/>
                    <a:pt x="576" y="13"/>
                  </a:cubicBezTo>
                  <a:cubicBezTo>
                    <a:pt x="569" y="20"/>
                    <a:pt x="1" y="596"/>
                    <a:pt x="390" y="1390"/>
                  </a:cubicBezTo>
                  <a:cubicBezTo>
                    <a:pt x="768" y="2162"/>
                    <a:pt x="1959" y="3073"/>
                    <a:pt x="2009" y="3111"/>
                  </a:cubicBezTo>
                  <a:cubicBezTo>
                    <a:pt x="2017" y="3118"/>
                    <a:pt x="2025" y="3119"/>
                    <a:pt x="2037" y="3119"/>
                  </a:cubicBezTo>
                  <a:cubicBezTo>
                    <a:pt x="2048" y="3119"/>
                    <a:pt x="2063" y="3113"/>
                    <a:pt x="2073" y="3100"/>
                  </a:cubicBezTo>
                  <a:cubicBezTo>
                    <a:pt x="2088" y="3081"/>
                    <a:pt x="2083" y="3053"/>
                    <a:pt x="2065" y="3038"/>
                  </a:cubicBezTo>
                  <a:cubicBezTo>
                    <a:pt x="2053" y="3030"/>
                    <a:pt x="841" y="2104"/>
                    <a:pt x="471" y="1349"/>
                  </a:cubicBezTo>
                  <a:cubicBezTo>
                    <a:pt x="110" y="613"/>
                    <a:pt x="617" y="96"/>
                    <a:pt x="639" y="75"/>
                  </a:cubicBezTo>
                  <a:cubicBezTo>
                    <a:pt x="655" y="58"/>
                    <a:pt x="655" y="30"/>
                    <a:pt x="639" y="13"/>
                  </a:cubicBezTo>
                  <a:cubicBezTo>
                    <a:pt x="630" y="5"/>
                    <a:pt x="619" y="1"/>
                    <a:pt x="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10" name="Google Shape;1910;p45"/>
            <p:cNvSpPr/>
            <p:nvPr/>
          </p:nvSpPr>
          <p:spPr>
            <a:xfrm>
              <a:off x="7218203" y="1785523"/>
              <a:ext cx="504470" cy="1243108"/>
            </a:xfrm>
            <a:custGeom>
              <a:avLst/>
              <a:gdLst/>
              <a:ahLst/>
              <a:cxnLst/>
              <a:rect l="l" t="t" r="r" b="b"/>
              <a:pathLst>
                <a:path w="19042" h="46923" extrusionOk="0">
                  <a:moveTo>
                    <a:pt x="18175" y="1"/>
                  </a:moveTo>
                  <a:lnTo>
                    <a:pt x="5635" y="1038"/>
                  </a:lnTo>
                  <a:lnTo>
                    <a:pt x="0" y="46922"/>
                  </a:lnTo>
                  <a:lnTo>
                    <a:pt x="19041" y="46377"/>
                  </a:lnTo>
                  <a:lnTo>
                    <a:pt x="181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11" name="Google Shape;1911;p45"/>
            <p:cNvSpPr/>
            <p:nvPr/>
          </p:nvSpPr>
          <p:spPr>
            <a:xfrm>
              <a:off x="7366621" y="1576170"/>
              <a:ext cx="266515" cy="315446"/>
            </a:xfrm>
            <a:custGeom>
              <a:avLst/>
              <a:gdLst/>
              <a:ahLst/>
              <a:cxnLst/>
              <a:rect l="l" t="t" r="r" b="b"/>
              <a:pathLst>
                <a:path w="10060" h="11907" extrusionOk="0">
                  <a:moveTo>
                    <a:pt x="9023" y="1"/>
                  </a:moveTo>
                  <a:lnTo>
                    <a:pt x="2045" y="2005"/>
                  </a:lnTo>
                  <a:cubicBezTo>
                    <a:pt x="2045" y="2005"/>
                    <a:pt x="2035" y="2088"/>
                    <a:pt x="2011" y="2227"/>
                  </a:cubicBezTo>
                  <a:cubicBezTo>
                    <a:pt x="1949" y="2607"/>
                    <a:pt x="1805" y="3422"/>
                    <a:pt x="1606" y="4149"/>
                  </a:cubicBezTo>
                  <a:cubicBezTo>
                    <a:pt x="1441" y="4740"/>
                    <a:pt x="1239" y="5279"/>
                    <a:pt x="1010" y="5477"/>
                  </a:cubicBezTo>
                  <a:cubicBezTo>
                    <a:pt x="1010" y="5477"/>
                    <a:pt x="1" y="11907"/>
                    <a:pt x="3869" y="11907"/>
                  </a:cubicBezTo>
                  <a:cubicBezTo>
                    <a:pt x="3907" y="11907"/>
                    <a:pt x="3945" y="11906"/>
                    <a:pt x="3984" y="11905"/>
                  </a:cubicBezTo>
                  <a:cubicBezTo>
                    <a:pt x="7991" y="11772"/>
                    <a:pt x="10060" y="5063"/>
                    <a:pt x="10060" y="5063"/>
                  </a:cubicBezTo>
                  <a:cubicBezTo>
                    <a:pt x="10060" y="5063"/>
                    <a:pt x="9525" y="2795"/>
                    <a:pt x="9220" y="1245"/>
                  </a:cubicBezTo>
                  <a:cubicBezTo>
                    <a:pt x="9207" y="1177"/>
                    <a:pt x="9195" y="1106"/>
                    <a:pt x="9182" y="1043"/>
                  </a:cubicBezTo>
                  <a:cubicBezTo>
                    <a:pt x="9097" y="584"/>
                    <a:pt x="9036" y="208"/>
                    <a:pt x="90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45"/>
            <p:cNvSpPr/>
            <p:nvPr/>
          </p:nvSpPr>
          <p:spPr>
            <a:xfrm>
              <a:off x="7583843" y="1282381"/>
              <a:ext cx="166797" cy="322467"/>
            </a:xfrm>
            <a:custGeom>
              <a:avLst/>
              <a:gdLst/>
              <a:ahLst/>
              <a:cxnLst/>
              <a:rect l="l" t="t" r="r" b="b"/>
              <a:pathLst>
                <a:path w="6296" h="12172" extrusionOk="0">
                  <a:moveTo>
                    <a:pt x="4675" y="0"/>
                  </a:moveTo>
                  <a:cubicBezTo>
                    <a:pt x="4379" y="0"/>
                    <a:pt x="4064" y="86"/>
                    <a:pt x="3793" y="206"/>
                  </a:cubicBezTo>
                  <a:cubicBezTo>
                    <a:pt x="1747" y="1109"/>
                    <a:pt x="529" y="3330"/>
                    <a:pt x="237" y="5548"/>
                  </a:cubicBezTo>
                  <a:cubicBezTo>
                    <a:pt x="1" y="7347"/>
                    <a:pt x="277" y="9161"/>
                    <a:pt x="660" y="10919"/>
                  </a:cubicBezTo>
                  <a:cubicBezTo>
                    <a:pt x="789" y="11512"/>
                    <a:pt x="806" y="12171"/>
                    <a:pt x="1341" y="12171"/>
                  </a:cubicBezTo>
                  <a:cubicBezTo>
                    <a:pt x="1437" y="12171"/>
                    <a:pt x="1549" y="12150"/>
                    <a:pt x="1682" y="12104"/>
                  </a:cubicBezTo>
                  <a:cubicBezTo>
                    <a:pt x="2277" y="11895"/>
                    <a:pt x="2903" y="11507"/>
                    <a:pt x="3107" y="10884"/>
                  </a:cubicBezTo>
                  <a:cubicBezTo>
                    <a:pt x="3155" y="10742"/>
                    <a:pt x="3178" y="10588"/>
                    <a:pt x="3234" y="10447"/>
                  </a:cubicBezTo>
                  <a:cubicBezTo>
                    <a:pt x="3354" y="10139"/>
                    <a:pt x="3612" y="9909"/>
                    <a:pt x="3872" y="9705"/>
                  </a:cubicBezTo>
                  <a:cubicBezTo>
                    <a:pt x="4493" y="9211"/>
                    <a:pt x="5217" y="8721"/>
                    <a:pt x="5406" y="7952"/>
                  </a:cubicBezTo>
                  <a:cubicBezTo>
                    <a:pt x="5524" y="7470"/>
                    <a:pt x="5404" y="6960"/>
                    <a:pt x="5466" y="6468"/>
                  </a:cubicBezTo>
                  <a:cubicBezTo>
                    <a:pt x="5580" y="5563"/>
                    <a:pt x="6296" y="4740"/>
                    <a:pt x="6120" y="3845"/>
                  </a:cubicBezTo>
                  <a:cubicBezTo>
                    <a:pt x="6029" y="3385"/>
                    <a:pt x="5706" y="2991"/>
                    <a:pt x="5620" y="2527"/>
                  </a:cubicBezTo>
                  <a:cubicBezTo>
                    <a:pt x="5479" y="1773"/>
                    <a:pt x="5948" y="864"/>
                    <a:pt x="5433" y="297"/>
                  </a:cubicBezTo>
                  <a:cubicBezTo>
                    <a:pt x="5238" y="83"/>
                    <a:pt x="4966" y="0"/>
                    <a:pt x="4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45"/>
            <p:cNvSpPr/>
            <p:nvPr/>
          </p:nvSpPr>
          <p:spPr>
            <a:xfrm>
              <a:off x="7272754" y="1171796"/>
              <a:ext cx="135774" cy="332534"/>
            </a:xfrm>
            <a:custGeom>
              <a:avLst/>
              <a:gdLst/>
              <a:ahLst/>
              <a:cxnLst/>
              <a:rect l="l" t="t" r="r" b="b"/>
              <a:pathLst>
                <a:path w="5125" h="12552" extrusionOk="0">
                  <a:moveTo>
                    <a:pt x="3449" y="0"/>
                  </a:moveTo>
                  <a:cubicBezTo>
                    <a:pt x="2357" y="0"/>
                    <a:pt x="1310" y="1623"/>
                    <a:pt x="1222" y="2490"/>
                  </a:cubicBezTo>
                  <a:cubicBezTo>
                    <a:pt x="1154" y="3146"/>
                    <a:pt x="1318" y="3845"/>
                    <a:pt x="1053" y="4449"/>
                  </a:cubicBezTo>
                  <a:cubicBezTo>
                    <a:pt x="874" y="4859"/>
                    <a:pt x="522" y="5165"/>
                    <a:pt x="307" y="5554"/>
                  </a:cubicBezTo>
                  <a:cubicBezTo>
                    <a:pt x="29" y="6056"/>
                    <a:pt x="1" y="6691"/>
                    <a:pt x="234" y="7214"/>
                  </a:cubicBezTo>
                  <a:cubicBezTo>
                    <a:pt x="358" y="7493"/>
                    <a:pt x="549" y="7743"/>
                    <a:pt x="623" y="8036"/>
                  </a:cubicBezTo>
                  <a:cubicBezTo>
                    <a:pt x="806" y="8755"/>
                    <a:pt x="249" y="9449"/>
                    <a:pt x="171" y="10186"/>
                  </a:cubicBezTo>
                  <a:cubicBezTo>
                    <a:pt x="60" y="11246"/>
                    <a:pt x="991" y="12177"/>
                    <a:pt x="2013" y="12489"/>
                  </a:cubicBezTo>
                  <a:cubicBezTo>
                    <a:pt x="2127" y="12524"/>
                    <a:pt x="2251" y="12551"/>
                    <a:pt x="2370" y="12551"/>
                  </a:cubicBezTo>
                  <a:cubicBezTo>
                    <a:pt x="2479" y="12551"/>
                    <a:pt x="2583" y="12528"/>
                    <a:pt x="2673" y="12466"/>
                  </a:cubicBezTo>
                  <a:cubicBezTo>
                    <a:pt x="2775" y="12396"/>
                    <a:pt x="2842" y="12285"/>
                    <a:pt x="2895" y="12176"/>
                  </a:cubicBezTo>
                  <a:cubicBezTo>
                    <a:pt x="3418" y="11091"/>
                    <a:pt x="2984" y="9814"/>
                    <a:pt x="2987" y="8608"/>
                  </a:cubicBezTo>
                  <a:cubicBezTo>
                    <a:pt x="2992" y="7105"/>
                    <a:pt x="3695" y="5707"/>
                    <a:pt x="4160" y="4276"/>
                  </a:cubicBezTo>
                  <a:cubicBezTo>
                    <a:pt x="4457" y="3371"/>
                    <a:pt x="5124" y="604"/>
                    <a:pt x="3862" y="83"/>
                  </a:cubicBezTo>
                  <a:cubicBezTo>
                    <a:pt x="3725" y="26"/>
                    <a:pt x="3586" y="0"/>
                    <a:pt x="3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14" name="Google Shape;1914;p45"/>
            <p:cNvSpPr/>
            <p:nvPr/>
          </p:nvSpPr>
          <p:spPr>
            <a:xfrm>
              <a:off x="7321821" y="1177466"/>
              <a:ext cx="347847" cy="512762"/>
            </a:xfrm>
            <a:custGeom>
              <a:avLst/>
              <a:gdLst/>
              <a:ahLst/>
              <a:cxnLst/>
              <a:rect l="l" t="t" r="r" b="b"/>
              <a:pathLst>
                <a:path w="13130" h="19355" extrusionOk="0">
                  <a:moveTo>
                    <a:pt x="6390" y="0"/>
                  </a:moveTo>
                  <a:cubicBezTo>
                    <a:pt x="5083" y="0"/>
                    <a:pt x="1070" y="274"/>
                    <a:pt x="478" y="3594"/>
                  </a:cubicBezTo>
                  <a:cubicBezTo>
                    <a:pt x="246" y="4895"/>
                    <a:pt x="90" y="6238"/>
                    <a:pt x="32" y="7572"/>
                  </a:cubicBezTo>
                  <a:cubicBezTo>
                    <a:pt x="7" y="8046"/>
                    <a:pt x="1" y="8518"/>
                    <a:pt x="7" y="8987"/>
                  </a:cubicBezTo>
                  <a:lnTo>
                    <a:pt x="7" y="9015"/>
                  </a:lnTo>
                  <a:cubicBezTo>
                    <a:pt x="11" y="9235"/>
                    <a:pt x="16" y="9457"/>
                    <a:pt x="26" y="9674"/>
                  </a:cubicBezTo>
                  <a:cubicBezTo>
                    <a:pt x="32" y="9914"/>
                    <a:pt x="42" y="10148"/>
                    <a:pt x="60" y="10385"/>
                  </a:cubicBezTo>
                  <a:cubicBezTo>
                    <a:pt x="80" y="10627"/>
                    <a:pt x="97" y="10868"/>
                    <a:pt x="125" y="11107"/>
                  </a:cubicBezTo>
                  <a:cubicBezTo>
                    <a:pt x="274" y="12555"/>
                    <a:pt x="580" y="13907"/>
                    <a:pt x="1069" y="15068"/>
                  </a:cubicBezTo>
                  <a:cubicBezTo>
                    <a:pt x="1200" y="15381"/>
                    <a:pt x="1341" y="15671"/>
                    <a:pt x="1475" y="15934"/>
                  </a:cubicBezTo>
                  <a:cubicBezTo>
                    <a:pt x="1568" y="16117"/>
                    <a:pt x="1662" y="16290"/>
                    <a:pt x="1752" y="16458"/>
                  </a:cubicBezTo>
                  <a:cubicBezTo>
                    <a:pt x="2797" y="18418"/>
                    <a:pt x="3529" y="19201"/>
                    <a:pt x="5337" y="19349"/>
                  </a:cubicBezTo>
                  <a:cubicBezTo>
                    <a:pt x="5385" y="19353"/>
                    <a:pt x="5436" y="19355"/>
                    <a:pt x="5488" y="19355"/>
                  </a:cubicBezTo>
                  <a:cubicBezTo>
                    <a:pt x="6967" y="19355"/>
                    <a:pt x="9782" y="17765"/>
                    <a:pt x="11266" y="15580"/>
                  </a:cubicBezTo>
                  <a:cubicBezTo>
                    <a:pt x="11676" y="14982"/>
                    <a:pt x="11983" y="14336"/>
                    <a:pt x="12132" y="13661"/>
                  </a:cubicBezTo>
                  <a:cubicBezTo>
                    <a:pt x="12155" y="13577"/>
                    <a:pt x="12172" y="13488"/>
                    <a:pt x="12185" y="13400"/>
                  </a:cubicBezTo>
                  <a:cubicBezTo>
                    <a:pt x="12715" y="10083"/>
                    <a:pt x="13129" y="4880"/>
                    <a:pt x="11771" y="2867"/>
                  </a:cubicBezTo>
                  <a:cubicBezTo>
                    <a:pt x="10409" y="853"/>
                    <a:pt x="7571" y="16"/>
                    <a:pt x="6801" y="11"/>
                  </a:cubicBezTo>
                  <a:cubicBezTo>
                    <a:pt x="6801" y="11"/>
                    <a:pt x="6648" y="0"/>
                    <a:pt x="63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15" name="Google Shape;1915;p45"/>
            <p:cNvSpPr/>
            <p:nvPr/>
          </p:nvSpPr>
          <p:spPr>
            <a:xfrm>
              <a:off x="7490479" y="1444284"/>
              <a:ext cx="4954" cy="2490"/>
            </a:xfrm>
            <a:custGeom>
              <a:avLst/>
              <a:gdLst/>
              <a:ahLst/>
              <a:cxnLst/>
              <a:rect l="l" t="t" r="r" b="b"/>
              <a:pathLst>
                <a:path w="187" h="94" extrusionOk="0">
                  <a:moveTo>
                    <a:pt x="1" y="1"/>
                  </a:moveTo>
                  <a:lnTo>
                    <a:pt x="1" y="93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rgbClr val="AE45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p45"/>
            <p:cNvSpPr/>
            <p:nvPr/>
          </p:nvSpPr>
          <p:spPr>
            <a:xfrm>
              <a:off x="7386862" y="1604968"/>
              <a:ext cx="8716" cy="8531"/>
            </a:xfrm>
            <a:custGeom>
              <a:avLst/>
              <a:gdLst/>
              <a:ahLst/>
              <a:cxnLst/>
              <a:rect l="l" t="t" r="r" b="b"/>
              <a:pathLst>
                <a:path w="329" h="322" extrusionOk="0">
                  <a:moveTo>
                    <a:pt x="329" y="0"/>
                  </a:moveTo>
                  <a:lnTo>
                    <a:pt x="1" y="322"/>
                  </a:lnTo>
                  <a:lnTo>
                    <a:pt x="329" y="322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B5575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45"/>
            <p:cNvSpPr/>
            <p:nvPr/>
          </p:nvSpPr>
          <p:spPr>
            <a:xfrm>
              <a:off x="7366647" y="1102912"/>
              <a:ext cx="380962" cy="358073"/>
            </a:xfrm>
            <a:custGeom>
              <a:avLst/>
              <a:gdLst/>
              <a:ahLst/>
              <a:cxnLst/>
              <a:rect l="l" t="t" r="r" b="b"/>
              <a:pathLst>
                <a:path w="14380" h="13516" extrusionOk="0">
                  <a:moveTo>
                    <a:pt x="3051" y="1"/>
                  </a:moveTo>
                  <a:cubicBezTo>
                    <a:pt x="2778" y="1"/>
                    <a:pt x="2508" y="38"/>
                    <a:pt x="2241" y="132"/>
                  </a:cubicBezTo>
                  <a:cubicBezTo>
                    <a:pt x="1163" y="511"/>
                    <a:pt x="156" y="2020"/>
                    <a:pt x="53" y="3148"/>
                  </a:cubicBezTo>
                  <a:cubicBezTo>
                    <a:pt x="0" y="3720"/>
                    <a:pt x="222" y="4429"/>
                    <a:pt x="485" y="4926"/>
                  </a:cubicBezTo>
                  <a:cubicBezTo>
                    <a:pt x="885" y="5671"/>
                    <a:pt x="1482" y="5766"/>
                    <a:pt x="2245" y="5766"/>
                  </a:cubicBezTo>
                  <a:cubicBezTo>
                    <a:pt x="2274" y="5766"/>
                    <a:pt x="2303" y="5766"/>
                    <a:pt x="2333" y="5766"/>
                  </a:cubicBezTo>
                  <a:cubicBezTo>
                    <a:pt x="2342" y="5766"/>
                    <a:pt x="2352" y="5765"/>
                    <a:pt x="2361" y="5765"/>
                  </a:cubicBezTo>
                  <a:cubicBezTo>
                    <a:pt x="3031" y="5765"/>
                    <a:pt x="3768" y="5938"/>
                    <a:pt x="4138" y="6491"/>
                  </a:cubicBezTo>
                  <a:cubicBezTo>
                    <a:pt x="4385" y="6857"/>
                    <a:pt x="4422" y="7319"/>
                    <a:pt x="4528" y="7749"/>
                  </a:cubicBezTo>
                  <a:cubicBezTo>
                    <a:pt x="4735" y="8589"/>
                    <a:pt x="5395" y="9439"/>
                    <a:pt x="6244" y="9439"/>
                  </a:cubicBezTo>
                  <a:cubicBezTo>
                    <a:pt x="6277" y="9439"/>
                    <a:pt x="6310" y="9438"/>
                    <a:pt x="6343" y="9435"/>
                  </a:cubicBezTo>
                  <a:cubicBezTo>
                    <a:pt x="6820" y="9400"/>
                    <a:pt x="7265" y="9099"/>
                    <a:pt x="7732" y="9099"/>
                  </a:cubicBezTo>
                  <a:cubicBezTo>
                    <a:pt x="7779" y="9099"/>
                    <a:pt x="7826" y="9102"/>
                    <a:pt x="7874" y="9109"/>
                  </a:cubicBezTo>
                  <a:cubicBezTo>
                    <a:pt x="8432" y="9186"/>
                    <a:pt x="8808" y="9745"/>
                    <a:pt x="8942" y="10291"/>
                  </a:cubicBezTo>
                  <a:cubicBezTo>
                    <a:pt x="9077" y="10840"/>
                    <a:pt x="9050" y="11418"/>
                    <a:pt x="9189" y="11965"/>
                  </a:cubicBezTo>
                  <a:cubicBezTo>
                    <a:pt x="9330" y="12511"/>
                    <a:pt x="9714" y="13063"/>
                    <a:pt x="10276" y="13128"/>
                  </a:cubicBezTo>
                  <a:cubicBezTo>
                    <a:pt x="10315" y="13132"/>
                    <a:pt x="10354" y="13134"/>
                    <a:pt x="10394" y="13134"/>
                  </a:cubicBezTo>
                  <a:cubicBezTo>
                    <a:pt x="10767" y="13134"/>
                    <a:pt x="11149" y="12952"/>
                    <a:pt x="11509" y="12952"/>
                  </a:cubicBezTo>
                  <a:cubicBezTo>
                    <a:pt x="11618" y="12952"/>
                    <a:pt x="11724" y="12969"/>
                    <a:pt x="11828" y="13012"/>
                  </a:cubicBezTo>
                  <a:cubicBezTo>
                    <a:pt x="12125" y="13134"/>
                    <a:pt x="12328" y="13451"/>
                    <a:pt x="12643" y="13507"/>
                  </a:cubicBezTo>
                  <a:cubicBezTo>
                    <a:pt x="12676" y="13513"/>
                    <a:pt x="12709" y="13515"/>
                    <a:pt x="12741" y="13515"/>
                  </a:cubicBezTo>
                  <a:cubicBezTo>
                    <a:pt x="13131" y="13515"/>
                    <a:pt x="13428" y="13103"/>
                    <a:pt x="13624" y="12743"/>
                  </a:cubicBezTo>
                  <a:cubicBezTo>
                    <a:pt x="13798" y="12422"/>
                    <a:pt x="13978" y="12089"/>
                    <a:pt x="14003" y="11721"/>
                  </a:cubicBezTo>
                  <a:cubicBezTo>
                    <a:pt x="14028" y="11347"/>
                    <a:pt x="13889" y="10981"/>
                    <a:pt x="13871" y="10603"/>
                  </a:cubicBezTo>
                  <a:cubicBezTo>
                    <a:pt x="13848" y="10134"/>
                    <a:pt x="14018" y="9680"/>
                    <a:pt x="14134" y="9223"/>
                  </a:cubicBezTo>
                  <a:cubicBezTo>
                    <a:pt x="14343" y="8403"/>
                    <a:pt x="14379" y="7541"/>
                    <a:pt x="14245" y="6707"/>
                  </a:cubicBezTo>
                  <a:cubicBezTo>
                    <a:pt x="14119" y="5920"/>
                    <a:pt x="13811" y="5120"/>
                    <a:pt x="13187" y="4626"/>
                  </a:cubicBezTo>
                  <a:cubicBezTo>
                    <a:pt x="12812" y="4329"/>
                    <a:pt x="12345" y="4159"/>
                    <a:pt x="11989" y="3841"/>
                  </a:cubicBezTo>
                  <a:cubicBezTo>
                    <a:pt x="11618" y="3508"/>
                    <a:pt x="11402" y="3039"/>
                    <a:pt x="11169" y="2598"/>
                  </a:cubicBezTo>
                  <a:cubicBezTo>
                    <a:pt x="10582" y="1488"/>
                    <a:pt x="9653" y="368"/>
                    <a:pt x="8397" y="312"/>
                  </a:cubicBezTo>
                  <a:cubicBezTo>
                    <a:pt x="8362" y="310"/>
                    <a:pt x="8327" y="310"/>
                    <a:pt x="8292" y="310"/>
                  </a:cubicBezTo>
                  <a:cubicBezTo>
                    <a:pt x="7706" y="310"/>
                    <a:pt x="7133" y="531"/>
                    <a:pt x="6544" y="571"/>
                  </a:cubicBezTo>
                  <a:cubicBezTo>
                    <a:pt x="6477" y="575"/>
                    <a:pt x="6411" y="577"/>
                    <a:pt x="6345" y="577"/>
                  </a:cubicBezTo>
                  <a:cubicBezTo>
                    <a:pt x="5237" y="577"/>
                    <a:pt x="4123" y="1"/>
                    <a:pt x="3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18" name="Google Shape;1918;p45"/>
            <p:cNvSpPr/>
            <p:nvPr/>
          </p:nvSpPr>
          <p:spPr>
            <a:xfrm>
              <a:off x="7339809" y="1160006"/>
              <a:ext cx="236234" cy="197528"/>
            </a:xfrm>
            <a:custGeom>
              <a:avLst/>
              <a:gdLst/>
              <a:ahLst/>
              <a:cxnLst/>
              <a:rect l="l" t="t" r="r" b="b"/>
              <a:pathLst>
                <a:path w="8917" h="7456" extrusionOk="0">
                  <a:moveTo>
                    <a:pt x="3978" y="0"/>
                  </a:moveTo>
                  <a:cubicBezTo>
                    <a:pt x="2304" y="0"/>
                    <a:pt x="22" y="729"/>
                    <a:pt x="6" y="2579"/>
                  </a:cubicBezTo>
                  <a:cubicBezTo>
                    <a:pt x="1" y="3105"/>
                    <a:pt x="198" y="3649"/>
                    <a:pt x="601" y="3990"/>
                  </a:cubicBezTo>
                  <a:cubicBezTo>
                    <a:pt x="1596" y="4836"/>
                    <a:pt x="3344" y="4180"/>
                    <a:pt x="4282" y="5090"/>
                  </a:cubicBezTo>
                  <a:cubicBezTo>
                    <a:pt x="4788" y="5580"/>
                    <a:pt x="4876" y="6377"/>
                    <a:pt x="5340" y="6907"/>
                  </a:cubicBezTo>
                  <a:cubicBezTo>
                    <a:pt x="5646" y="7257"/>
                    <a:pt x="6111" y="7455"/>
                    <a:pt x="6573" y="7455"/>
                  </a:cubicBezTo>
                  <a:cubicBezTo>
                    <a:pt x="6711" y="7455"/>
                    <a:pt x="6849" y="7437"/>
                    <a:pt x="6982" y="7401"/>
                  </a:cubicBezTo>
                  <a:cubicBezTo>
                    <a:pt x="7653" y="7214"/>
                    <a:pt x="8135" y="6612"/>
                    <a:pt x="8398" y="5968"/>
                  </a:cubicBezTo>
                  <a:cubicBezTo>
                    <a:pt x="8917" y="4704"/>
                    <a:pt x="8723" y="3190"/>
                    <a:pt x="7961" y="2058"/>
                  </a:cubicBezTo>
                  <a:cubicBezTo>
                    <a:pt x="7199" y="925"/>
                    <a:pt x="5905" y="183"/>
                    <a:pt x="4548" y="31"/>
                  </a:cubicBezTo>
                  <a:cubicBezTo>
                    <a:pt x="4370" y="11"/>
                    <a:pt x="4179" y="0"/>
                    <a:pt x="39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19" name="Google Shape;1919;p45"/>
            <p:cNvSpPr/>
            <p:nvPr/>
          </p:nvSpPr>
          <p:spPr>
            <a:xfrm>
              <a:off x="7611184" y="1355106"/>
              <a:ext cx="58893" cy="111189"/>
            </a:xfrm>
            <a:custGeom>
              <a:avLst/>
              <a:gdLst/>
              <a:ahLst/>
              <a:cxnLst/>
              <a:rect l="l" t="t" r="r" b="b"/>
              <a:pathLst>
                <a:path w="2223" h="4197" extrusionOk="0">
                  <a:moveTo>
                    <a:pt x="1154" y="1"/>
                  </a:moveTo>
                  <a:cubicBezTo>
                    <a:pt x="956" y="1"/>
                    <a:pt x="758" y="48"/>
                    <a:pt x="584" y="146"/>
                  </a:cubicBezTo>
                  <a:cubicBezTo>
                    <a:pt x="1" y="476"/>
                    <a:pt x="82" y="1014"/>
                    <a:pt x="79" y="1584"/>
                  </a:cubicBezTo>
                  <a:cubicBezTo>
                    <a:pt x="79" y="2338"/>
                    <a:pt x="132" y="3095"/>
                    <a:pt x="236" y="3845"/>
                  </a:cubicBezTo>
                  <a:cubicBezTo>
                    <a:pt x="259" y="4001"/>
                    <a:pt x="331" y="4197"/>
                    <a:pt x="483" y="4197"/>
                  </a:cubicBezTo>
                  <a:cubicBezTo>
                    <a:pt x="486" y="4197"/>
                    <a:pt x="489" y="4197"/>
                    <a:pt x="493" y="4197"/>
                  </a:cubicBezTo>
                  <a:cubicBezTo>
                    <a:pt x="585" y="4193"/>
                    <a:pt x="657" y="4110"/>
                    <a:pt x="708" y="4031"/>
                  </a:cubicBezTo>
                  <a:cubicBezTo>
                    <a:pt x="973" y="3610"/>
                    <a:pt x="1023" y="3095"/>
                    <a:pt x="1190" y="2628"/>
                  </a:cubicBezTo>
                  <a:cubicBezTo>
                    <a:pt x="1321" y="2265"/>
                    <a:pt x="1521" y="1932"/>
                    <a:pt x="1742" y="1614"/>
                  </a:cubicBezTo>
                  <a:cubicBezTo>
                    <a:pt x="1965" y="1291"/>
                    <a:pt x="2222" y="908"/>
                    <a:pt x="2091" y="537"/>
                  </a:cubicBezTo>
                  <a:cubicBezTo>
                    <a:pt x="2013" y="317"/>
                    <a:pt x="1808" y="159"/>
                    <a:pt x="1586" y="78"/>
                  </a:cubicBezTo>
                  <a:cubicBezTo>
                    <a:pt x="1448" y="27"/>
                    <a:pt x="1301" y="1"/>
                    <a:pt x="11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20" name="Google Shape;1920;p45"/>
            <p:cNvSpPr/>
            <p:nvPr/>
          </p:nvSpPr>
          <p:spPr>
            <a:xfrm>
              <a:off x="7629677" y="1392595"/>
              <a:ext cx="102182" cy="138582"/>
            </a:xfrm>
            <a:custGeom>
              <a:avLst/>
              <a:gdLst/>
              <a:ahLst/>
              <a:cxnLst/>
              <a:rect l="l" t="t" r="r" b="b"/>
              <a:pathLst>
                <a:path w="3857" h="5231" extrusionOk="0">
                  <a:moveTo>
                    <a:pt x="1819" y="0"/>
                  </a:moveTo>
                  <a:cubicBezTo>
                    <a:pt x="751" y="0"/>
                    <a:pt x="1" y="1425"/>
                    <a:pt x="129" y="1620"/>
                  </a:cubicBezTo>
                  <a:lnTo>
                    <a:pt x="404" y="5194"/>
                  </a:lnTo>
                  <a:cubicBezTo>
                    <a:pt x="404" y="5194"/>
                    <a:pt x="480" y="5230"/>
                    <a:pt x="651" y="5230"/>
                  </a:cubicBezTo>
                  <a:cubicBezTo>
                    <a:pt x="936" y="5230"/>
                    <a:pt x="1489" y="5128"/>
                    <a:pt x="2400" y="4579"/>
                  </a:cubicBezTo>
                  <a:cubicBezTo>
                    <a:pt x="3857" y="3703"/>
                    <a:pt x="3355" y="360"/>
                    <a:pt x="2127" y="40"/>
                  </a:cubicBezTo>
                  <a:cubicBezTo>
                    <a:pt x="2022" y="13"/>
                    <a:pt x="1919" y="0"/>
                    <a:pt x="18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21" name="Google Shape;1921;p45"/>
            <p:cNvSpPr/>
            <p:nvPr/>
          </p:nvSpPr>
          <p:spPr>
            <a:xfrm>
              <a:off x="7087987" y="1751293"/>
              <a:ext cx="303419" cy="1446120"/>
            </a:xfrm>
            <a:custGeom>
              <a:avLst/>
              <a:gdLst/>
              <a:ahLst/>
              <a:cxnLst/>
              <a:rect l="l" t="t" r="r" b="b"/>
              <a:pathLst>
                <a:path w="11453" h="54586" extrusionOk="0">
                  <a:moveTo>
                    <a:pt x="11452" y="1"/>
                  </a:moveTo>
                  <a:cubicBezTo>
                    <a:pt x="11452" y="1"/>
                    <a:pt x="5560" y="2795"/>
                    <a:pt x="4303" y="3372"/>
                  </a:cubicBezTo>
                  <a:cubicBezTo>
                    <a:pt x="2901" y="4018"/>
                    <a:pt x="2457" y="23001"/>
                    <a:pt x="1819" y="31921"/>
                  </a:cubicBezTo>
                  <a:cubicBezTo>
                    <a:pt x="1181" y="40842"/>
                    <a:pt x="0" y="50397"/>
                    <a:pt x="0" y="50397"/>
                  </a:cubicBezTo>
                  <a:cubicBezTo>
                    <a:pt x="2548" y="50580"/>
                    <a:pt x="7038" y="54585"/>
                    <a:pt x="7038" y="54585"/>
                  </a:cubicBezTo>
                  <a:cubicBezTo>
                    <a:pt x="7038" y="54585"/>
                    <a:pt x="8830" y="43844"/>
                    <a:pt x="9312" y="32195"/>
                  </a:cubicBezTo>
                  <a:cubicBezTo>
                    <a:pt x="9796" y="20544"/>
                    <a:pt x="11452" y="1"/>
                    <a:pt x="114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22" name="Google Shape;1922;p45"/>
            <p:cNvSpPr/>
            <p:nvPr/>
          </p:nvSpPr>
          <p:spPr>
            <a:xfrm>
              <a:off x="7511647" y="1706174"/>
              <a:ext cx="458161" cy="1505754"/>
            </a:xfrm>
            <a:custGeom>
              <a:avLst/>
              <a:gdLst/>
              <a:ahLst/>
              <a:cxnLst/>
              <a:rect l="l" t="t" r="r" b="b"/>
              <a:pathLst>
                <a:path w="17294" h="56837" extrusionOk="0">
                  <a:moveTo>
                    <a:pt x="6897" y="1"/>
                  </a:moveTo>
                  <a:lnTo>
                    <a:pt x="1614" y="3693"/>
                  </a:lnTo>
                  <a:cubicBezTo>
                    <a:pt x="1614" y="3693"/>
                    <a:pt x="2573" y="5108"/>
                    <a:pt x="2484" y="7717"/>
                  </a:cubicBezTo>
                  <a:cubicBezTo>
                    <a:pt x="2394" y="10326"/>
                    <a:pt x="1525" y="26092"/>
                    <a:pt x="1185" y="34594"/>
                  </a:cubicBezTo>
                  <a:cubicBezTo>
                    <a:pt x="849" y="43094"/>
                    <a:pt x="0" y="56837"/>
                    <a:pt x="0" y="56837"/>
                  </a:cubicBezTo>
                  <a:cubicBezTo>
                    <a:pt x="0" y="56837"/>
                    <a:pt x="10548" y="53570"/>
                    <a:pt x="17294" y="53379"/>
                  </a:cubicBezTo>
                  <a:cubicBezTo>
                    <a:pt x="17294" y="53379"/>
                    <a:pt x="16860" y="9730"/>
                    <a:pt x="16499" y="7889"/>
                  </a:cubicBezTo>
                  <a:cubicBezTo>
                    <a:pt x="16139" y="6047"/>
                    <a:pt x="6897" y="1"/>
                    <a:pt x="68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23" name="Google Shape;1923;p45"/>
            <p:cNvSpPr/>
            <p:nvPr/>
          </p:nvSpPr>
          <p:spPr>
            <a:xfrm>
              <a:off x="7543413" y="1647146"/>
              <a:ext cx="183487" cy="273562"/>
            </a:xfrm>
            <a:custGeom>
              <a:avLst/>
              <a:gdLst/>
              <a:ahLst/>
              <a:cxnLst/>
              <a:rect l="l" t="t" r="r" b="b"/>
              <a:pathLst>
                <a:path w="6926" h="10326" extrusionOk="0">
                  <a:moveTo>
                    <a:pt x="2850" y="0"/>
                  </a:moveTo>
                  <a:cubicBezTo>
                    <a:pt x="2840" y="1094"/>
                    <a:pt x="2482" y="2167"/>
                    <a:pt x="1952" y="3123"/>
                  </a:cubicBezTo>
                  <a:cubicBezTo>
                    <a:pt x="1414" y="4099"/>
                    <a:pt x="660" y="4863"/>
                    <a:pt x="1" y="5744"/>
                  </a:cubicBezTo>
                  <a:cubicBezTo>
                    <a:pt x="1" y="5743"/>
                    <a:pt x="2" y="5743"/>
                    <a:pt x="3" y="5743"/>
                  </a:cubicBezTo>
                  <a:cubicBezTo>
                    <a:pt x="77" y="5743"/>
                    <a:pt x="2005" y="8196"/>
                    <a:pt x="2156" y="8424"/>
                  </a:cubicBezTo>
                  <a:cubicBezTo>
                    <a:pt x="2285" y="8618"/>
                    <a:pt x="3427" y="10155"/>
                    <a:pt x="3304" y="10326"/>
                  </a:cubicBezTo>
                  <a:cubicBezTo>
                    <a:pt x="4002" y="9355"/>
                    <a:pt x="4431" y="8164"/>
                    <a:pt x="4964" y="7096"/>
                  </a:cubicBezTo>
                  <a:cubicBezTo>
                    <a:pt x="5541" y="5946"/>
                    <a:pt x="6114" y="4795"/>
                    <a:pt x="6687" y="3645"/>
                  </a:cubicBezTo>
                  <a:cubicBezTo>
                    <a:pt x="6925" y="3168"/>
                    <a:pt x="6574" y="3022"/>
                    <a:pt x="6246" y="2714"/>
                  </a:cubicBezTo>
                  <a:cubicBezTo>
                    <a:pt x="5781" y="2275"/>
                    <a:pt x="5277" y="1879"/>
                    <a:pt x="4778" y="1480"/>
                  </a:cubicBezTo>
                  <a:cubicBezTo>
                    <a:pt x="4563" y="1307"/>
                    <a:pt x="2849" y="241"/>
                    <a:pt x="28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24" name="Google Shape;1924;p45"/>
            <p:cNvSpPr/>
            <p:nvPr/>
          </p:nvSpPr>
          <p:spPr>
            <a:xfrm>
              <a:off x="7322694" y="1685986"/>
              <a:ext cx="96459" cy="250275"/>
            </a:xfrm>
            <a:custGeom>
              <a:avLst/>
              <a:gdLst/>
              <a:ahLst/>
              <a:cxnLst/>
              <a:rect l="l" t="t" r="r" b="b"/>
              <a:pathLst>
                <a:path w="3641" h="9447" extrusionOk="0">
                  <a:moveTo>
                    <a:pt x="3264" y="1"/>
                  </a:moveTo>
                  <a:lnTo>
                    <a:pt x="3264" y="1"/>
                  </a:lnTo>
                  <a:cubicBezTo>
                    <a:pt x="3264" y="1"/>
                    <a:pt x="1276" y="2027"/>
                    <a:pt x="639" y="3392"/>
                  </a:cubicBezTo>
                  <a:cubicBezTo>
                    <a:pt x="1" y="4758"/>
                    <a:pt x="2055" y="9446"/>
                    <a:pt x="2055" y="9446"/>
                  </a:cubicBezTo>
                  <a:lnTo>
                    <a:pt x="3640" y="4453"/>
                  </a:lnTo>
                  <a:cubicBezTo>
                    <a:pt x="2517" y="1964"/>
                    <a:pt x="3264" y="1"/>
                    <a:pt x="32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25" name="Google Shape;1925;p45"/>
            <p:cNvSpPr/>
            <p:nvPr/>
          </p:nvSpPr>
          <p:spPr>
            <a:xfrm>
              <a:off x="6822493" y="1827648"/>
              <a:ext cx="412780" cy="444226"/>
            </a:xfrm>
            <a:custGeom>
              <a:avLst/>
              <a:gdLst/>
              <a:ahLst/>
              <a:cxnLst/>
              <a:rect l="l" t="t" r="r" b="b"/>
              <a:pathLst>
                <a:path w="15581" h="16768" extrusionOk="0">
                  <a:moveTo>
                    <a:pt x="15581" y="1"/>
                  </a:moveTo>
                  <a:cubicBezTo>
                    <a:pt x="15580" y="1"/>
                    <a:pt x="3514" y="4739"/>
                    <a:pt x="1467" y="5284"/>
                  </a:cubicBezTo>
                  <a:cubicBezTo>
                    <a:pt x="1" y="5675"/>
                    <a:pt x="920" y="16297"/>
                    <a:pt x="1558" y="16570"/>
                  </a:cubicBezTo>
                  <a:cubicBezTo>
                    <a:pt x="1940" y="16734"/>
                    <a:pt x="6090" y="16767"/>
                    <a:pt x="9349" y="16767"/>
                  </a:cubicBezTo>
                  <a:cubicBezTo>
                    <a:pt x="11522" y="16767"/>
                    <a:pt x="13298" y="16752"/>
                    <a:pt x="13298" y="16752"/>
                  </a:cubicBezTo>
                  <a:lnTo>
                    <a:pt x="155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26" name="Google Shape;1926;p45"/>
            <p:cNvSpPr/>
            <p:nvPr/>
          </p:nvSpPr>
          <p:spPr>
            <a:xfrm>
              <a:off x="6456244" y="1942392"/>
              <a:ext cx="438822" cy="324427"/>
            </a:xfrm>
            <a:custGeom>
              <a:avLst/>
              <a:gdLst/>
              <a:ahLst/>
              <a:cxnLst/>
              <a:rect l="l" t="t" r="r" b="b"/>
              <a:pathLst>
                <a:path w="16564" h="12246" extrusionOk="0">
                  <a:moveTo>
                    <a:pt x="1456" y="0"/>
                  </a:moveTo>
                  <a:lnTo>
                    <a:pt x="0" y="8189"/>
                  </a:lnTo>
                  <a:cubicBezTo>
                    <a:pt x="0" y="8189"/>
                    <a:pt x="14164" y="11920"/>
                    <a:pt x="15382" y="12239"/>
                  </a:cubicBezTo>
                  <a:cubicBezTo>
                    <a:pt x="15398" y="12244"/>
                    <a:pt x="15415" y="12246"/>
                    <a:pt x="15430" y="12246"/>
                  </a:cubicBezTo>
                  <a:cubicBezTo>
                    <a:pt x="16564" y="12246"/>
                    <a:pt x="15291" y="953"/>
                    <a:pt x="15291" y="953"/>
                  </a:cubicBezTo>
                  <a:lnTo>
                    <a:pt x="145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27" name="Google Shape;1927;p45"/>
            <p:cNvSpPr/>
            <p:nvPr/>
          </p:nvSpPr>
          <p:spPr>
            <a:xfrm>
              <a:off x="7542115" y="1736245"/>
              <a:ext cx="199912" cy="185633"/>
            </a:xfrm>
            <a:custGeom>
              <a:avLst/>
              <a:gdLst/>
              <a:ahLst/>
              <a:cxnLst/>
              <a:rect l="l" t="t" r="r" b="b"/>
              <a:pathLst>
                <a:path w="7546" h="7007" extrusionOk="0">
                  <a:moveTo>
                    <a:pt x="7496" y="1"/>
                  </a:moveTo>
                  <a:cubicBezTo>
                    <a:pt x="7479" y="1"/>
                    <a:pt x="7462" y="10"/>
                    <a:pt x="7455" y="27"/>
                  </a:cubicBezTo>
                  <a:cubicBezTo>
                    <a:pt x="5835" y="3966"/>
                    <a:pt x="3694" y="6502"/>
                    <a:pt x="3363" y="6883"/>
                  </a:cubicBezTo>
                  <a:cubicBezTo>
                    <a:pt x="2495" y="5124"/>
                    <a:pt x="108" y="2378"/>
                    <a:pt x="83" y="2351"/>
                  </a:cubicBezTo>
                  <a:cubicBezTo>
                    <a:pt x="75" y="2341"/>
                    <a:pt x="62" y="2335"/>
                    <a:pt x="50" y="2335"/>
                  </a:cubicBezTo>
                  <a:cubicBezTo>
                    <a:pt x="40" y="2335"/>
                    <a:pt x="30" y="2339"/>
                    <a:pt x="22" y="2346"/>
                  </a:cubicBezTo>
                  <a:cubicBezTo>
                    <a:pt x="2" y="2361"/>
                    <a:pt x="0" y="2391"/>
                    <a:pt x="17" y="2409"/>
                  </a:cubicBezTo>
                  <a:cubicBezTo>
                    <a:pt x="42" y="2436"/>
                    <a:pt x="2475" y="5235"/>
                    <a:pt x="3313" y="6981"/>
                  </a:cubicBezTo>
                  <a:cubicBezTo>
                    <a:pt x="3320" y="6996"/>
                    <a:pt x="3332" y="7004"/>
                    <a:pt x="3346" y="7006"/>
                  </a:cubicBezTo>
                  <a:lnTo>
                    <a:pt x="3353" y="7006"/>
                  </a:lnTo>
                  <a:cubicBezTo>
                    <a:pt x="3365" y="7006"/>
                    <a:pt x="3378" y="7003"/>
                    <a:pt x="3386" y="6991"/>
                  </a:cubicBezTo>
                  <a:cubicBezTo>
                    <a:pt x="3409" y="6966"/>
                    <a:pt x="5780" y="4332"/>
                    <a:pt x="7538" y="62"/>
                  </a:cubicBezTo>
                  <a:cubicBezTo>
                    <a:pt x="7546" y="38"/>
                    <a:pt x="7536" y="14"/>
                    <a:pt x="7513" y="4"/>
                  </a:cubicBezTo>
                  <a:cubicBezTo>
                    <a:pt x="7507" y="2"/>
                    <a:pt x="7502" y="1"/>
                    <a:pt x="7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28" name="Google Shape;1928;p45"/>
            <p:cNvSpPr/>
            <p:nvPr/>
          </p:nvSpPr>
          <p:spPr>
            <a:xfrm>
              <a:off x="7555839" y="1853082"/>
              <a:ext cx="33222" cy="1346693"/>
            </a:xfrm>
            <a:custGeom>
              <a:avLst/>
              <a:gdLst/>
              <a:ahLst/>
              <a:cxnLst/>
              <a:rect l="l" t="t" r="r" b="b"/>
              <a:pathLst>
                <a:path w="1254" h="50833" extrusionOk="0">
                  <a:moveTo>
                    <a:pt x="1207" y="0"/>
                  </a:moveTo>
                  <a:cubicBezTo>
                    <a:pt x="1182" y="0"/>
                    <a:pt x="1162" y="18"/>
                    <a:pt x="1162" y="43"/>
                  </a:cubicBezTo>
                  <a:cubicBezTo>
                    <a:pt x="1154" y="317"/>
                    <a:pt x="478" y="27317"/>
                    <a:pt x="489" y="32945"/>
                  </a:cubicBezTo>
                  <a:cubicBezTo>
                    <a:pt x="499" y="38574"/>
                    <a:pt x="4" y="50664"/>
                    <a:pt x="1" y="50786"/>
                  </a:cubicBezTo>
                  <a:cubicBezTo>
                    <a:pt x="1" y="50810"/>
                    <a:pt x="19" y="50829"/>
                    <a:pt x="45" y="50833"/>
                  </a:cubicBezTo>
                  <a:cubicBezTo>
                    <a:pt x="70" y="50833"/>
                    <a:pt x="88" y="50813"/>
                    <a:pt x="92" y="50788"/>
                  </a:cubicBezTo>
                  <a:cubicBezTo>
                    <a:pt x="95" y="50669"/>
                    <a:pt x="590" y="38574"/>
                    <a:pt x="580" y="32945"/>
                  </a:cubicBezTo>
                  <a:cubicBezTo>
                    <a:pt x="569" y="27317"/>
                    <a:pt x="1246" y="317"/>
                    <a:pt x="1253" y="45"/>
                  </a:cubicBezTo>
                  <a:cubicBezTo>
                    <a:pt x="1253" y="20"/>
                    <a:pt x="1235" y="0"/>
                    <a:pt x="1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29" name="Google Shape;1929;p45"/>
            <p:cNvSpPr/>
            <p:nvPr/>
          </p:nvSpPr>
          <p:spPr>
            <a:xfrm>
              <a:off x="6859982" y="1966396"/>
              <a:ext cx="94287" cy="139377"/>
            </a:xfrm>
            <a:custGeom>
              <a:avLst/>
              <a:gdLst/>
              <a:ahLst/>
              <a:cxnLst/>
              <a:rect l="l" t="t" r="r" b="b"/>
              <a:pathLst>
                <a:path w="3559" h="5261" extrusionOk="0">
                  <a:moveTo>
                    <a:pt x="49" y="0"/>
                  </a:moveTo>
                  <a:cubicBezTo>
                    <a:pt x="33" y="0"/>
                    <a:pt x="17" y="9"/>
                    <a:pt x="10" y="25"/>
                  </a:cubicBezTo>
                  <a:cubicBezTo>
                    <a:pt x="0" y="49"/>
                    <a:pt x="7" y="75"/>
                    <a:pt x="30" y="85"/>
                  </a:cubicBezTo>
                  <a:cubicBezTo>
                    <a:pt x="52" y="97"/>
                    <a:pt x="2214" y="1215"/>
                    <a:pt x="3466" y="5229"/>
                  </a:cubicBezTo>
                  <a:cubicBezTo>
                    <a:pt x="3473" y="5249"/>
                    <a:pt x="3491" y="5260"/>
                    <a:pt x="3509" y="5260"/>
                  </a:cubicBezTo>
                  <a:cubicBezTo>
                    <a:pt x="3514" y="5260"/>
                    <a:pt x="3517" y="5260"/>
                    <a:pt x="3522" y="5259"/>
                  </a:cubicBezTo>
                  <a:cubicBezTo>
                    <a:pt x="3544" y="5250"/>
                    <a:pt x="3559" y="5225"/>
                    <a:pt x="3550" y="5202"/>
                  </a:cubicBezTo>
                  <a:cubicBezTo>
                    <a:pt x="2285" y="1147"/>
                    <a:pt x="93" y="15"/>
                    <a:pt x="70" y="5"/>
                  </a:cubicBezTo>
                  <a:cubicBezTo>
                    <a:pt x="63" y="2"/>
                    <a:pt x="56" y="0"/>
                    <a:pt x="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30" name="Google Shape;1930;p45"/>
            <p:cNvSpPr/>
            <p:nvPr/>
          </p:nvSpPr>
          <p:spPr>
            <a:xfrm>
              <a:off x="7328894" y="1774687"/>
              <a:ext cx="91532" cy="137099"/>
            </a:xfrm>
            <a:custGeom>
              <a:avLst/>
              <a:gdLst/>
              <a:ahLst/>
              <a:cxnLst/>
              <a:rect l="l" t="t" r="r" b="b"/>
              <a:pathLst>
                <a:path w="3455" h="5175" extrusionOk="0">
                  <a:moveTo>
                    <a:pt x="402" y="1"/>
                  </a:moveTo>
                  <a:cubicBezTo>
                    <a:pt x="382" y="1"/>
                    <a:pt x="366" y="16"/>
                    <a:pt x="362" y="37"/>
                  </a:cubicBezTo>
                  <a:cubicBezTo>
                    <a:pt x="0" y="2066"/>
                    <a:pt x="355" y="5104"/>
                    <a:pt x="360" y="5134"/>
                  </a:cubicBezTo>
                  <a:cubicBezTo>
                    <a:pt x="362" y="5156"/>
                    <a:pt x="376" y="5172"/>
                    <a:pt x="396" y="5174"/>
                  </a:cubicBezTo>
                  <a:lnTo>
                    <a:pt x="403" y="5174"/>
                  </a:lnTo>
                  <a:cubicBezTo>
                    <a:pt x="421" y="5174"/>
                    <a:pt x="438" y="5161"/>
                    <a:pt x="446" y="5148"/>
                  </a:cubicBezTo>
                  <a:cubicBezTo>
                    <a:pt x="743" y="4404"/>
                    <a:pt x="3413" y="1170"/>
                    <a:pt x="3441" y="1137"/>
                  </a:cubicBezTo>
                  <a:cubicBezTo>
                    <a:pt x="3454" y="1117"/>
                    <a:pt x="3453" y="1091"/>
                    <a:pt x="3435" y="1074"/>
                  </a:cubicBezTo>
                  <a:cubicBezTo>
                    <a:pt x="3427" y="1067"/>
                    <a:pt x="3418" y="1064"/>
                    <a:pt x="3409" y="1064"/>
                  </a:cubicBezTo>
                  <a:cubicBezTo>
                    <a:pt x="3396" y="1064"/>
                    <a:pt x="3382" y="1070"/>
                    <a:pt x="3372" y="1081"/>
                  </a:cubicBezTo>
                  <a:cubicBezTo>
                    <a:pt x="3269" y="1206"/>
                    <a:pt x="940" y="4028"/>
                    <a:pt x="431" y="4972"/>
                  </a:cubicBezTo>
                  <a:cubicBezTo>
                    <a:pt x="363" y="4326"/>
                    <a:pt x="138" y="1808"/>
                    <a:pt x="449" y="53"/>
                  </a:cubicBezTo>
                  <a:cubicBezTo>
                    <a:pt x="454" y="29"/>
                    <a:pt x="438" y="5"/>
                    <a:pt x="413" y="2"/>
                  </a:cubicBezTo>
                  <a:cubicBezTo>
                    <a:pt x="409" y="1"/>
                    <a:pt x="406" y="1"/>
                    <a:pt x="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31" name="Google Shape;1931;p45"/>
            <p:cNvSpPr/>
            <p:nvPr/>
          </p:nvSpPr>
          <p:spPr>
            <a:xfrm>
              <a:off x="7086715" y="2078491"/>
              <a:ext cx="79557" cy="1009205"/>
            </a:xfrm>
            <a:custGeom>
              <a:avLst/>
              <a:gdLst/>
              <a:ahLst/>
              <a:cxnLst/>
              <a:rect l="l" t="t" r="r" b="b"/>
              <a:pathLst>
                <a:path w="3003" h="38094" extrusionOk="0">
                  <a:moveTo>
                    <a:pt x="2914" y="0"/>
                  </a:moveTo>
                  <a:cubicBezTo>
                    <a:pt x="2914" y="0"/>
                    <a:pt x="2228" y="12476"/>
                    <a:pt x="1900" y="18390"/>
                  </a:cubicBezTo>
                  <a:cubicBezTo>
                    <a:pt x="1577" y="24236"/>
                    <a:pt x="19" y="37907"/>
                    <a:pt x="2" y="38044"/>
                  </a:cubicBezTo>
                  <a:cubicBezTo>
                    <a:pt x="0" y="38069"/>
                    <a:pt x="17" y="38092"/>
                    <a:pt x="42" y="38094"/>
                  </a:cubicBezTo>
                  <a:lnTo>
                    <a:pt x="48" y="38094"/>
                  </a:lnTo>
                  <a:cubicBezTo>
                    <a:pt x="70" y="38094"/>
                    <a:pt x="90" y="38077"/>
                    <a:pt x="90" y="38052"/>
                  </a:cubicBezTo>
                  <a:cubicBezTo>
                    <a:pt x="106" y="37915"/>
                    <a:pt x="1665" y="24243"/>
                    <a:pt x="1990" y="18395"/>
                  </a:cubicBezTo>
                  <a:cubicBezTo>
                    <a:pt x="2316" y="12481"/>
                    <a:pt x="3002" y="4"/>
                    <a:pt x="3002" y="4"/>
                  </a:cubicBezTo>
                  <a:lnTo>
                    <a:pt x="29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32" name="Google Shape;1932;p45"/>
            <p:cNvSpPr/>
            <p:nvPr/>
          </p:nvSpPr>
          <p:spPr>
            <a:xfrm>
              <a:off x="7136179" y="2103368"/>
              <a:ext cx="20638" cy="152332"/>
            </a:xfrm>
            <a:custGeom>
              <a:avLst/>
              <a:gdLst/>
              <a:ahLst/>
              <a:cxnLst/>
              <a:rect l="l" t="t" r="r" b="b"/>
              <a:pathLst>
                <a:path w="779" h="5750" extrusionOk="0">
                  <a:moveTo>
                    <a:pt x="47" y="1"/>
                  </a:moveTo>
                  <a:cubicBezTo>
                    <a:pt x="46" y="1"/>
                    <a:pt x="44" y="1"/>
                    <a:pt x="43" y="1"/>
                  </a:cubicBezTo>
                  <a:cubicBezTo>
                    <a:pt x="19" y="2"/>
                    <a:pt x="0" y="26"/>
                    <a:pt x="5" y="50"/>
                  </a:cubicBezTo>
                  <a:lnTo>
                    <a:pt x="686" y="5711"/>
                  </a:lnTo>
                  <a:cubicBezTo>
                    <a:pt x="688" y="5733"/>
                    <a:pt x="706" y="5749"/>
                    <a:pt x="729" y="5749"/>
                  </a:cubicBezTo>
                  <a:lnTo>
                    <a:pt x="736" y="5749"/>
                  </a:lnTo>
                  <a:cubicBezTo>
                    <a:pt x="761" y="5747"/>
                    <a:pt x="779" y="5724"/>
                    <a:pt x="776" y="5699"/>
                  </a:cubicBezTo>
                  <a:lnTo>
                    <a:pt x="93" y="40"/>
                  </a:lnTo>
                  <a:cubicBezTo>
                    <a:pt x="90" y="17"/>
                    <a:pt x="70" y="1"/>
                    <a:pt x="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33" name="Google Shape;1933;p45"/>
            <p:cNvSpPr/>
            <p:nvPr/>
          </p:nvSpPr>
          <p:spPr>
            <a:xfrm>
              <a:off x="7172263" y="1816415"/>
              <a:ext cx="80246" cy="162320"/>
            </a:xfrm>
            <a:custGeom>
              <a:avLst/>
              <a:gdLst/>
              <a:ahLst/>
              <a:cxnLst/>
              <a:rect l="l" t="t" r="r" b="b"/>
              <a:pathLst>
                <a:path w="3029" h="6127" extrusionOk="0">
                  <a:moveTo>
                    <a:pt x="2981" y="0"/>
                  </a:moveTo>
                  <a:cubicBezTo>
                    <a:pt x="2968" y="0"/>
                    <a:pt x="2955" y="6"/>
                    <a:pt x="2945" y="17"/>
                  </a:cubicBezTo>
                  <a:cubicBezTo>
                    <a:pt x="2924" y="46"/>
                    <a:pt x="560" y="2926"/>
                    <a:pt x="5" y="6076"/>
                  </a:cubicBezTo>
                  <a:cubicBezTo>
                    <a:pt x="0" y="6100"/>
                    <a:pt x="17" y="6124"/>
                    <a:pt x="41" y="6127"/>
                  </a:cubicBezTo>
                  <a:lnTo>
                    <a:pt x="50" y="6127"/>
                  </a:lnTo>
                  <a:cubicBezTo>
                    <a:pt x="70" y="6127"/>
                    <a:pt x="88" y="6112"/>
                    <a:pt x="93" y="6091"/>
                  </a:cubicBezTo>
                  <a:cubicBezTo>
                    <a:pt x="641" y="2965"/>
                    <a:pt x="2992" y="102"/>
                    <a:pt x="3015" y="72"/>
                  </a:cubicBezTo>
                  <a:cubicBezTo>
                    <a:pt x="3028" y="54"/>
                    <a:pt x="3027" y="27"/>
                    <a:pt x="3008" y="11"/>
                  </a:cubicBezTo>
                  <a:cubicBezTo>
                    <a:pt x="3001" y="4"/>
                    <a:pt x="2991" y="0"/>
                    <a:pt x="29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p45"/>
            <p:cNvSpPr/>
            <p:nvPr/>
          </p:nvSpPr>
          <p:spPr>
            <a:xfrm>
              <a:off x="7254632" y="1849029"/>
              <a:ext cx="128754" cy="1333765"/>
            </a:xfrm>
            <a:custGeom>
              <a:avLst/>
              <a:gdLst/>
              <a:ahLst/>
              <a:cxnLst/>
              <a:rect l="l" t="t" r="r" b="b"/>
              <a:pathLst>
                <a:path w="4860" h="50345" extrusionOk="0">
                  <a:moveTo>
                    <a:pt x="4813" y="0"/>
                  </a:moveTo>
                  <a:cubicBezTo>
                    <a:pt x="4792" y="0"/>
                    <a:pt x="4771" y="14"/>
                    <a:pt x="4765" y="34"/>
                  </a:cubicBezTo>
                  <a:cubicBezTo>
                    <a:pt x="4760" y="64"/>
                    <a:pt x="4043" y="2994"/>
                    <a:pt x="3983" y="3927"/>
                  </a:cubicBezTo>
                  <a:cubicBezTo>
                    <a:pt x="3960" y="4283"/>
                    <a:pt x="580" y="46611"/>
                    <a:pt x="4" y="50293"/>
                  </a:cubicBezTo>
                  <a:cubicBezTo>
                    <a:pt x="0" y="50318"/>
                    <a:pt x="17" y="50341"/>
                    <a:pt x="42" y="50345"/>
                  </a:cubicBezTo>
                  <a:lnTo>
                    <a:pt x="48" y="50345"/>
                  </a:lnTo>
                  <a:cubicBezTo>
                    <a:pt x="68" y="50345"/>
                    <a:pt x="88" y="50328"/>
                    <a:pt x="92" y="50305"/>
                  </a:cubicBezTo>
                  <a:cubicBezTo>
                    <a:pt x="670" y="46622"/>
                    <a:pt x="4049" y="4288"/>
                    <a:pt x="4072" y="3932"/>
                  </a:cubicBezTo>
                  <a:cubicBezTo>
                    <a:pt x="4132" y="3006"/>
                    <a:pt x="4846" y="84"/>
                    <a:pt x="4853" y="55"/>
                  </a:cubicBezTo>
                  <a:cubicBezTo>
                    <a:pt x="4859" y="32"/>
                    <a:pt x="4844" y="7"/>
                    <a:pt x="4819" y="1"/>
                  </a:cubicBezTo>
                  <a:cubicBezTo>
                    <a:pt x="4817" y="0"/>
                    <a:pt x="4815" y="0"/>
                    <a:pt x="4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35" name="Google Shape;1935;p45"/>
            <p:cNvSpPr/>
            <p:nvPr/>
          </p:nvSpPr>
          <p:spPr>
            <a:xfrm>
              <a:off x="7371072" y="2295315"/>
              <a:ext cx="58522" cy="84750"/>
            </a:xfrm>
            <a:custGeom>
              <a:avLst/>
              <a:gdLst/>
              <a:ahLst/>
              <a:cxnLst/>
              <a:rect l="l" t="t" r="r" b="b"/>
              <a:pathLst>
                <a:path w="2209" h="3199" extrusionOk="0">
                  <a:moveTo>
                    <a:pt x="873" y="0"/>
                  </a:moveTo>
                  <a:lnTo>
                    <a:pt x="0" y="119"/>
                  </a:lnTo>
                  <a:cubicBezTo>
                    <a:pt x="42" y="192"/>
                    <a:pt x="1238" y="3199"/>
                    <a:pt x="1238" y="3199"/>
                  </a:cubicBezTo>
                  <a:lnTo>
                    <a:pt x="2209" y="2805"/>
                  </a:lnTo>
                  <a:lnTo>
                    <a:pt x="8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p45"/>
            <p:cNvSpPr/>
            <p:nvPr/>
          </p:nvSpPr>
          <p:spPr>
            <a:xfrm>
              <a:off x="7899727" y="2678971"/>
              <a:ext cx="449949" cy="1904970"/>
            </a:xfrm>
            <a:custGeom>
              <a:avLst/>
              <a:gdLst/>
              <a:ahLst/>
              <a:cxnLst/>
              <a:rect l="l" t="t" r="r" b="b"/>
              <a:pathLst>
                <a:path w="16984" h="71906" extrusionOk="0">
                  <a:moveTo>
                    <a:pt x="16984" y="1"/>
                  </a:moveTo>
                  <a:lnTo>
                    <a:pt x="971" y="1184"/>
                  </a:lnTo>
                  <a:cubicBezTo>
                    <a:pt x="971" y="1184"/>
                    <a:pt x="242" y="36227"/>
                    <a:pt x="121" y="45693"/>
                  </a:cubicBezTo>
                  <a:cubicBezTo>
                    <a:pt x="0" y="55157"/>
                    <a:pt x="971" y="71905"/>
                    <a:pt x="971" y="71905"/>
                  </a:cubicBezTo>
                  <a:lnTo>
                    <a:pt x="6918" y="71905"/>
                  </a:lnTo>
                  <a:lnTo>
                    <a:pt x="13957" y="29430"/>
                  </a:lnTo>
                  <a:lnTo>
                    <a:pt x="169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p45"/>
            <p:cNvSpPr/>
            <p:nvPr/>
          </p:nvSpPr>
          <p:spPr>
            <a:xfrm>
              <a:off x="8108418" y="2669460"/>
              <a:ext cx="482561" cy="1914560"/>
            </a:xfrm>
            <a:custGeom>
              <a:avLst/>
              <a:gdLst/>
              <a:ahLst/>
              <a:cxnLst/>
              <a:rect l="l" t="t" r="r" b="b"/>
              <a:pathLst>
                <a:path w="18215" h="72268" extrusionOk="0">
                  <a:moveTo>
                    <a:pt x="17181" y="0"/>
                  </a:moveTo>
                  <a:lnTo>
                    <a:pt x="0" y="1228"/>
                  </a:lnTo>
                  <a:cubicBezTo>
                    <a:pt x="0" y="1228"/>
                    <a:pt x="2573" y="20360"/>
                    <a:pt x="2573" y="24694"/>
                  </a:cubicBezTo>
                  <a:cubicBezTo>
                    <a:pt x="2573" y="29912"/>
                    <a:pt x="7170" y="72268"/>
                    <a:pt x="7170" y="72268"/>
                  </a:cubicBezTo>
                  <a:lnTo>
                    <a:pt x="14209" y="72268"/>
                  </a:lnTo>
                  <a:cubicBezTo>
                    <a:pt x="14209" y="72268"/>
                    <a:pt x="17486" y="41440"/>
                    <a:pt x="17850" y="27970"/>
                  </a:cubicBezTo>
                  <a:cubicBezTo>
                    <a:pt x="18215" y="14497"/>
                    <a:pt x="17181" y="0"/>
                    <a:pt x="171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38" name="Google Shape;1938;p45"/>
            <p:cNvSpPr/>
            <p:nvPr/>
          </p:nvSpPr>
          <p:spPr>
            <a:xfrm>
              <a:off x="7924658" y="2758611"/>
              <a:ext cx="600956" cy="4742"/>
            </a:xfrm>
            <a:custGeom>
              <a:avLst/>
              <a:gdLst/>
              <a:ahLst/>
              <a:cxnLst/>
              <a:rect l="l" t="t" r="r" b="b"/>
              <a:pathLst>
                <a:path w="22684" h="179" extrusionOk="0">
                  <a:moveTo>
                    <a:pt x="90" y="0"/>
                  </a:moveTo>
                  <a:cubicBezTo>
                    <a:pt x="40" y="0"/>
                    <a:pt x="0" y="40"/>
                    <a:pt x="0" y="89"/>
                  </a:cubicBezTo>
                  <a:cubicBezTo>
                    <a:pt x="0" y="139"/>
                    <a:pt x="40" y="179"/>
                    <a:pt x="90" y="179"/>
                  </a:cubicBezTo>
                  <a:lnTo>
                    <a:pt x="22594" y="179"/>
                  </a:lnTo>
                  <a:cubicBezTo>
                    <a:pt x="22644" y="179"/>
                    <a:pt x="22684" y="139"/>
                    <a:pt x="22684" y="89"/>
                  </a:cubicBezTo>
                  <a:cubicBezTo>
                    <a:pt x="22684" y="40"/>
                    <a:pt x="22644" y="0"/>
                    <a:pt x="22594" y="0"/>
                  </a:cubicBezTo>
                  <a:close/>
                </a:path>
              </a:pathLst>
            </a:custGeom>
            <a:solidFill>
              <a:srgbClr val="FAF4E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p45"/>
            <p:cNvSpPr/>
            <p:nvPr/>
          </p:nvSpPr>
          <p:spPr>
            <a:xfrm>
              <a:off x="8118803" y="2970243"/>
              <a:ext cx="182003" cy="1616069"/>
            </a:xfrm>
            <a:custGeom>
              <a:avLst/>
              <a:gdLst/>
              <a:ahLst/>
              <a:cxnLst/>
              <a:rect l="l" t="t" r="r" b="b"/>
              <a:pathLst>
                <a:path w="6870" h="61001" extrusionOk="0">
                  <a:moveTo>
                    <a:pt x="103" y="1"/>
                  </a:moveTo>
                  <a:cubicBezTo>
                    <a:pt x="92" y="1"/>
                    <a:pt x="82" y="3"/>
                    <a:pt x="72" y="7"/>
                  </a:cubicBezTo>
                  <a:cubicBezTo>
                    <a:pt x="26" y="23"/>
                    <a:pt x="1" y="76"/>
                    <a:pt x="19" y="121"/>
                  </a:cubicBezTo>
                  <a:lnTo>
                    <a:pt x="2010" y="5321"/>
                  </a:lnTo>
                  <a:lnTo>
                    <a:pt x="3611" y="31340"/>
                  </a:lnTo>
                  <a:lnTo>
                    <a:pt x="6690" y="60920"/>
                  </a:lnTo>
                  <a:cubicBezTo>
                    <a:pt x="6694" y="60968"/>
                    <a:pt x="6733" y="61001"/>
                    <a:pt x="6778" y="61001"/>
                  </a:cubicBezTo>
                  <a:lnTo>
                    <a:pt x="6786" y="61001"/>
                  </a:lnTo>
                  <a:cubicBezTo>
                    <a:pt x="6834" y="60998"/>
                    <a:pt x="6869" y="60953"/>
                    <a:pt x="6866" y="60903"/>
                  </a:cubicBezTo>
                  <a:lnTo>
                    <a:pt x="3786" y="31328"/>
                  </a:lnTo>
                  <a:lnTo>
                    <a:pt x="2186" y="5298"/>
                  </a:lnTo>
                  <a:cubicBezTo>
                    <a:pt x="2186" y="5288"/>
                    <a:pt x="2184" y="5280"/>
                    <a:pt x="2179" y="5271"/>
                  </a:cubicBezTo>
                  <a:lnTo>
                    <a:pt x="185" y="60"/>
                  </a:lnTo>
                  <a:cubicBezTo>
                    <a:pt x="172" y="24"/>
                    <a:pt x="138" y="1"/>
                    <a:pt x="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45"/>
            <p:cNvSpPr/>
            <p:nvPr/>
          </p:nvSpPr>
          <p:spPr>
            <a:xfrm>
              <a:off x="8463910" y="3139856"/>
              <a:ext cx="71795" cy="1446464"/>
            </a:xfrm>
            <a:custGeom>
              <a:avLst/>
              <a:gdLst/>
              <a:ahLst/>
              <a:cxnLst/>
              <a:rect l="l" t="t" r="r" b="b"/>
              <a:pathLst>
                <a:path w="2710" h="54599" extrusionOk="0">
                  <a:moveTo>
                    <a:pt x="2621" y="1"/>
                  </a:moveTo>
                  <a:cubicBezTo>
                    <a:pt x="2565" y="6"/>
                    <a:pt x="2530" y="39"/>
                    <a:pt x="2529" y="89"/>
                  </a:cubicBezTo>
                  <a:cubicBezTo>
                    <a:pt x="2510" y="596"/>
                    <a:pt x="638" y="50901"/>
                    <a:pt x="9" y="54493"/>
                  </a:cubicBezTo>
                  <a:cubicBezTo>
                    <a:pt x="1" y="54543"/>
                    <a:pt x="34" y="54589"/>
                    <a:pt x="80" y="54597"/>
                  </a:cubicBezTo>
                  <a:cubicBezTo>
                    <a:pt x="85" y="54599"/>
                    <a:pt x="92" y="54599"/>
                    <a:pt x="95" y="54599"/>
                  </a:cubicBezTo>
                  <a:cubicBezTo>
                    <a:pt x="137" y="54599"/>
                    <a:pt x="175" y="54571"/>
                    <a:pt x="186" y="54524"/>
                  </a:cubicBezTo>
                  <a:cubicBezTo>
                    <a:pt x="817" y="50920"/>
                    <a:pt x="2689" y="602"/>
                    <a:pt x="2709" y="95"/>
                  </a:cubicBezTo>
                  <a:cubicBezTo>
                    <a:pt x="2709" y="46"/>
                    <a:pt x="2671" y="4"/>
                    <a:pt x="26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p45"/>
            <p:cNvSpPr/>
            <p:nvPr/>
          </p:nvSpPr>
          <p:spPr>
            <a:xfrm>
              <a:off x="8047217" y="3417696"/>
              <a:ext cx="148782" cy="1168637"/>
            </a:xfrm>
            <a:custGeom>
              <a:avLst/>
              <a:gdLst/>
              <a:ahLst/>
              <a:cxnLst/>
              <a:rect l="l" t="t" r="r" b="b"/>
              <a:pathLst>
                <a:path w="5616" h="44112" extrusionOk="0">
                  <a:moveTo>
                    <a:pt x="5520" y="1"/>
                  </a:moveTo>
                  <a:cubicBezTo>
                    <a:pt x="5477" y="1"/>
                    <a:pt x="5437" y="33"/>
                    <a:pt x="5433" y="78"/>
                  </a:cubicBezTo>
                  <a:lnTo>
                    <a:pt x="8" y="44013"/>
                  </a:lnTo>
                  <a:cubicBezTo>
                    <a:pt x="1" y="44062"/>
                    <a:pt x="34" y="44105"/>
                    <a:pt x="84" y="44112"/>
                  </a:cubicBezTo>
                  <a:lnTo>
                    <a:pt x="94" y="44112"/>
                  </a:lnTo>
                  <a:cubicBezTo>
                    <a:pt x="140" y="44112"/>
                    <a:pt x="177" y="44079"/>
                    <a:pt x="183" y="44036"/>
                  </a:cubicBezTo>
                  <a:lnTo>
                    <a:pt x="5609" y="101"/>
                  </a:lnTo>
                  <a:cubicBezTo>
                    <a:pt x="5615" y="51"/>
                    <a:pt x="5582" y="7"/>
                    <a:pt x="5532" y="2"/>
                  </a:cubicBezTo>
                  <a:cubicBezTo>
                    <a:pt x="5528" y="1"/>
                    <a:pt x="5524" y="1"/>
                    <a:pt x="5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p45"/>
            <p:cNvSpPr/>
            <p:nvPr/>
          </p:nvSpPr>
          <p:spPr>
            <a:xfrm>
              <a:off x="8084547" y="2707955"/>
              <a:ext cx="4716" cy="55396"/>
            </a:xfrm>
            <a:custGeom>
              <a:avLst/>
              <a:gdLst/>
              <a:ahLst/>
              <a:cxnLst/>
              <a:rect l="l" t="t" r="r" b="b"/>
              <a:pathLst>
                <a:path w="178" h="2091" extrusionOk="0">
                  <a:moveTo>
                    <a:pt x="90" y="0"/>
                  </a:moveTo>
                  <a:cubicBezTo>
                    <a:pt x="40" y="0"/>
                    <a:pt x="0" y="40"/>
                    <a:pt x="0" y="90"/>
                  </a:cubicBezTo>
                  <a:lnTo>
                    <a:pt x="0" y="2001"/>
                  </a:lnTo>
                  <a:cubicBezTo>
                    <a:pt x="0" y="2051"/>
                    <a:pt x="40" y="2091"/>
                    <a:pt x="90" y="2091"/>
                  </a:cubicBezTo>
                  <a:cubicBezTo>
                    <a:pt x="139" y="2091"/>
                    <a:pt x="177" y="2051"/>
                    <a:pt x="177" y="2001"/>
                  </a:cubicBezTo>
                  <a:lnTo>
                    <a:pt x="177" y="90"/>
                  </a:lnTo>
                  <a:cubicBezTo>
                    <a:pt x="177" y="40"/>
                    <a:pt x="139" y="0"/>
                    <a:pt x="90" y="0"/>
                  </a:cubicBezTo>
                  <a:close/>
                </a:path>
              </a:pathLst>
            </a:custGeom>
            <a:solidFill>
              <a:srgbClr val="FAF4E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p45"/>
            <p:cNvSpPr/>
            <p:nvPr/>
          </p:nvSpPr>
          <p:spPr>
            <a:xfrm>
              <a:off x="8108418" y="2721732"/>
              <a:ext cx="27897" cy="27897"/>
            </a:xfrm>
            <a:custGeom>
              <a:avLst/>
              <a:gdLst/>
              <a:ahLst/>
              <a:cxnLst/>
              <a:rect l="l" t="t" r="r" b="b"/>
              <a:pathLst>
                <a:path w="1053" h="1053" extrusionOk="0">
                  <a:moveTo>
                    <a:pt x="525" y="0"/>
                  </a:moveTo>
                  <a:cubicBezTo>
                    <a:pt x="235" y="0"/>
                    <a:pt x="0" y="237"/>
                    <a:pt x="0" y="527"/>
                  </a:cubicBezTo>
                  <a:cubicBezTo>
                    <a:pt x="0" y="817"/>
                    <a:pt x="235" y="1052"/>
                    <a:pt x="525" y="1052"/>
                  </a:cubicBezTo>
                  <a:cubicBezTo>
                    <a:pt x="815" y="1052"/>
                    <a:pt x="1052" y="817"/>
                    <a:pt x="1052" y="527"/>
                  </a:cubicBezTo>
                  <a:cubicBezTo>
                    <a:pt x="1052" y="234"/>
                    <a:pt x="817" y="0"/>
                    <a:pt x="525" y="0"/>
                  </a:cubicBezTo>
                  <a:close/>
                </a:path>
              </a:pathLst>
            </a:custGeom>
            <a:solidFill>
              <a:srgbClr val="FAF4E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p45"/>
            <p:cNvSpPr/>
            <p:nvPr/>
          </p:nvSpPr>
          <p:spPr>
            <a:xfrm>
              <a:off x="8343046" y="4584003"/>
              <a:ext cx="115746" cy="91664"/>
            </a:xfrm>
            <a:custGeom>
              <a:avLst/>
              <a:gdLst/>
              <a:ahLst/>
              <a:cxnLst/>
              <a:rect l="l" t="t" r="r" b="b"/>
              <a:pathLst>
                <a:path w="4369" h="3460" extrusionOk="0">
                  <a:moveTo>
                    <a:pt x="0" y="0"/>
                  </a:moveTo>
                  <a:lnTo>
                    <a:pt x="0" y="3459"/>
                  </a:lnTo>
                  <a:lnTo>
                    <a:pt x="4369" y="3459"/>
                  </a:lnTo>
                  <a:lnTo>
                    <a:pt x="43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p45"/>
            <p:cNvSpPr/>
            <p:nvPr/>
          </p:nvSpPr>
          <p:spPr>
            <a:xfrm>
              <a:off x="8060703" y="4675697"/>
              <a:ext cx="425867" cy="285510"/>
            </a:xfrm>
            <a:custGeom>
              <a:avLst/>
              <a:gdLst/>
              <a:ahLst/>
              <a:cxnLst/>
              <a:rect l="l" t="t" r="r" b="b"/>
              <a:pathLst>
                <a:path w="16075" h="10777" extrusionOk="0">
                  <a:moveTo>
                    <a:pt x="10659" y="0"/>
                  </a:moveTo>
                  <a:cubicBezTo>
                    <a:pt x="10659" y="0"/>
                    <a:pt x="10248" y="1748"/>
                    <a:pt x="9271" y="2702"/>
                  </a:cubicBezTo>
                  <a:cubicBezTo>
                    <a:pt x="9228" y="2748"/>
                    <a:pt x="9185" y="2788"/>
                    <a:pt x="9138" y="2826"/>
                  </a:cubicBezTo>
                  <a:cubicBezTo>
                    <a:pt x="9130" y="2833"/>
                    <a:pt x="9120" y="2844"/>
                    <a:pt x="9110" y="2851"/>
                  </a:cubicBezTo>
                  <a:cubicBezTo>
                    <a:pt x="8961" y="2975"/>
                    <a:pt x="8689" y="3168"/>
                    <a:pt x="8340" y="3411"/>
                  </a:cubicBezTo>
                  <a:cubicBezTo>
                    <a:pt x="8290" y="3446"/>
                    <a:pt x="8239" y="3481"/>
                    <a:pt x="8181" y="3520"/>
                  </a:cubicBezTo>
                  <a:cubicBezTo>
                    <a:pt x="7984" y="3648"/>
                    <a:pt x="7770" y="3795"/>
                    <a:pt x="7535" y="3949"/>
                  </a:cubicBezTo>
                  <a:cubicBezTo>
                    <a:pt x="7478" y="3984"/>
                    <a:pt x="7420" y="4024"/>
                    <a:pt x="7361" y="4062"/>
                  </a:cubicBezTo>
                  <a:cubicBezTo>
                    <a:pt x="6417" y="4688"/>
                    <a:pt x="5245" y="5445"/>
                    <a:pt x="4134" y="6181"/>
                  </a:cubicBezTo>
                  <a:lnTo>
                    <a:pt x="4130" y="6181"/>
                  </a:lnTo>
                  <a:cubicBezTo>
                    <a:pt x="4081" y="6212"/>
                    <a:pt x="4031" y="6250"/>
                    <a:pt x="3981" y="6280"/>
                  </a:cubicBezTo>
                  <a:cubicBezTo>
                    <a:pt x="3970" y="6285"/>
                    <a:pt x="3961" y="6294"/>
                    <a:pt x="3952" y="6298"/>
                  </a:cubicBezTo>
                  <a:cubicBezTo>
                    <a:pt x="2191" y="7465"/>
                    <a:pt x="628" y="8546"/>
                    <a:pt x="464" y="8888"/>
                  </a:cubicBezTo>
                  <a:cubicBezTo>
                    <a:pt x="97" y="9648"/>
                    <a:pt x="1" y="10611"/>
                    <a:pt x="1548" y="10765"/>
                  </a:cubicBezTo>
                  <a:cubicBezTo>
                    <a:pt x="1636" y="10773"/>
                    <a:pt x="1737" y="10777"/>
                    <a:pt x="1850" y="10777"/>
                  </a:cubicBezTo>
                  <a:cubicBezTo>
                    <a:pt x="2701" y="10777"/>
                    <a:pt x="4239" y="10557"/>
                    <a:pt x="5934" y="10264"/>
                  </a:cubicBezTo>
                  <a:cubicBezTo>
                    <a:pt x="5953" y="10261"/>
                    <a:pt x="5969" y="10258"/>
                    <a:pt x="5987" y="10254"/>
                  </a:cubicBezTo>
                  <a:cubicBezTo>
                    <a:pt x="6044" y="10246"/>
                    <a:pt x="6103" y="10236"/>
                    <a:pt x="6161" y="10226"/>
                  </a:cubicBezTo>
                  <a:cubicBezTo>
                    <a:pt x="8176" y="9875"/>
                    <a:pt x="10371" y="9434"/>
                    <a:pt x="11873" y="9163"/>
                  </a:cubicBezTo>
                  <a:cubicBezTo>
                    <a:pt x="12707" y="9010"/>
                    <a:pt x="13394" y="8909"/>
                    <a:pt x="13947" y="8823"/>
                  </a:cubicBezTo>
                  <a:lnTo>
                    <a:pt x="14126" y="8795"/>
                  </a:lnTo>
                  <a:cubicBezTo>
                    <a:pt x="15437" y="8591"/>
                    <a:pt x="15964" y="8445"/>
                    <a:pt x="16028" y="7796"/>
                  </a:cubicBezTo>
                  <a:cubicBezTo>
                    <a:pt x="16075" y="7291"/>
                    <a:pt x="15783" y="5074"/>
                    <a:pt x="15505" y="3131"/>
                  </a:cubicBezTo>
                  <a:lnTo>
                    <a:pt x="15472" y="2914"/>
                  </a:lnTo>
                  <a:cubicBezTo>
                    <a:pt x="15243" y="1339"/>
                    <a:pt x="15031" y="0"/>
                    <a:pt x="15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p45"/>
            <p:cNvSpPr/>
            <p:nvPr/>
          </p:nvSpPr>
          <p:spPr>
            <a:xfrm>
              <a:off x="8166121" y="4839535"/>
              <a:ext cx="57780" cy="107851"/>
            </a:xfrm>
            <a:custGeom>
              <a:avLst/>
              <a:gdLst/>
              <a:ahLst/>
              <a:cxnLst/>
              <a:rect l="l" t="t" r="r" b="b"/>
              <a:pathLst>
                <a:path w="2181" h="4071" extrusionOk="0">
                  <a:moveTo>
                    <a:pt x="150" y="0"/>
                  </a:moveTo>
                  <a:cubicBezTo>
                    <a:pt x="100" y="30"/>
                    <a:pt x="50" y="68"/>
                    <a:pt x="1" y="100"/>
                  </a:cubicBezTo>
                  <a:cubicBezTo>
                    <a:pt x="2" y="110"/>
                    <a:pt x="11" y="118"/>
                    <a:pt x="21" y="124"/>
                  </a:cubicBezTo>
                  <a:cubicBezTo>
                    <a:pt x="42" y="138"/>
                    <a:pt x="1909" y="1339"/>
                    <a:pt x="2002" y="4060"/>
                  </a:cubicBezTo>
                  <a:cubicBezTo>
                    <a:pt x="2002" y="4064"/>
                    <a:pt x="2002" y="4067"/>
                    <a:pt x="2007" y="4070"/>
                  </a:cubicBezTo>
                  <a:cubicBezTo>
                    <a:pt x="2063" y="4062"/>
                    <a:pt x="2123" y="4052"/>
                    <a:pt x="2181" y="4042"/>
                  </a:cubicBezTo>
                  <a:cubicBezTo>
                    <a:pt x="2174" y="3895"/>
                    <a:pt x="2164" y="3752"/>
                    <a:pt x="2149" y="3613"/>
                  </a:cubicBezTo>
                  <a:cubicBezTo>
                    <a:pt x="2143" y="3554"/>
                    <a:pt x="2134" y="3497"/>
                    <a:pt x="2129" y="3439"/>
                  </a:cubicBezTo>
                  <a:cubicBezTo>
                    <a:pt x="1825" y="1248"/>
                    <a:pt x="392" y="163"/>
                    <a:pt x="153" y="0"/>
                  </a:cubicBezTo>
                  <a:close/>
                </a:path>
              </a:pathLst>
            </a:custGeom>
            <a:solidFill>
              <a:srgbClr val="FAF4E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45"/>
            <p:cNvSpPr/>
            <p:nvPr/>
          </p:nvSpPr>
          <p:spPr>
            <a:xfrm>
              <a:off x="8425203" y="4752847"/>
              <a:ext cx="46203" cy="156571"/>
            </a:xfrm>
            <a:custGeom>
              <a:avLst/>
              <a:gdLst/>
              <a:ahLst/>
              <a:cxnLst/>
              <a:rect l="l" t="t" r="r" b="b"/>
              <a:pathLst>
                <a:path w="1744" h="5910" extrusionOk="0">
                  <a:moveTo>
                    <a:pt x="1712" y="0"/>
                  </a:moveTo>
                  <a:cubicBezTo>
                    <a:pt x="1690" y="0"/>
                    <a:pt x="1667" y="10"/>
                    <a:pt x="1654" y="30"/>
                  </a:cubicBezTo>
                  <a:cubicBezTo>
                    <a:pt x="1632" y="55"/>
                    <a:pt x="17" y="2263"/>
                    <a:pt x="135" y="5253"/>
                  </a:cubicBezTo>
                  <a:cubicBezTo>
                    <a:pt x="140" y="5311"/>
                    <a:pt x="141" y="5371"/>
                    <a:pt x="141" y="5431"/>
                  </a:cubicBezTo>
                  <a:cubicBezTo>
                    <a:pt x="156" y="5585"/>
                    <a:pt x="171" y="5744"/>
                    <a:pt x="188" y="5906"/>
                  </a:cubicBezTo>
                  <a:lnTo>
                    <a:pt x="188" y="5909"/>
                  </a:lnTo>
                  <a:lnTo>
                    <a:pt x="365" y="5883"/>
                  </a:lnTo>
                  <a:cubicBezTo>
                    <a:pt x="1" y="2962"/>
                    <a:pt x="1442" y="660"/>
                    <a:pt x="1743" y="217"/>
                  </a:cubicBezTo>
                  <a:lnTo>
                    <a:pt x="1712" y="0"/>
                  </a:lnTo>
                  <a:close/>
                </a:path>
              </a:pathLst>
            </a:custGeom>
            <a:solidFill>
              <a:srgbClr val="FAF4E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45"/>
            <p:cNvSpPr/>
            <p:nvPr/>
          </p:nvSpPr>
          <p:spPr>
            <a:xfrm>
              <a:off x="8255696" y="4780374"/>
              <a:ext cx="42812" cy="40428"/>
            </a:xfrm>
            <a:custGeom>
              <a:avLst/>
              <a:gdLst/>
              <a:ahLst/>
              <a:cxnLst/>
              <a:rect l="l" t="t" r="r" b="b"/>
              <a:pathLst>
                <a:path w="1616" h="1526" extrusionOk="0">
                  <a:moveTo>
                    <a:pt x="175" y="0"/>
                  </a:moveTo>
                  <a:cubicBezTo>
                    <a:pt x="118" y="35"/>
                    <a:pt x="60" y="75"/>
                    <a:pt x="1" y="114"/>
                  </a:cubicBezTo>
                  <a:cubicBezTo>
                    <a:pt x="349" y="278"/>
                    <a:pt x="862" y="648"/>
                    <a:pt x="1444" y="1488"/>
                  </a:cubicBezTo>
                  <a:cubicBezTo>
                    <a:pt x="1457" y="1513"/>
                    <a:pt x="1485" y="1526"/>
                    <a:pt x="1515" y="1526"/>
                  </a:cubicBezTo>
                  <a:cubicBezTo>
                    <a:pt x="1533" y="1526"/>
                    <a:pt x="1550" y="1522"/>
                    <a:pt x="1565" y="1513"/>
                  </a:cubicBezTo>
                  <a:cubicBezTo>
                    <a:pt x="1606" y="1483"/>
                    <a:pt x="1616" y="1425"/>
                    <a:pt x="1589" y="1388"/>
                  </a:cubicBezTo>
                  <a:cubicBezTo>
                    <a:pt x="1044" y="596"/>
                    <a:pt x="546" y="197"/>
                    <a:pt x="175" y="0"/>
                  </a:cubicBezTo>
                  <a:close/>
                </a:path>
              </a:pathLst>
            </a:custGeom>
            <a:solidFill>
              <a:srgbClr val="FAF4E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45"/>
            <p:cNvSpPr/>
            <p:nvPr/>
          </p:nvSpPr>
          <p:spPr>
            <a:xfrm>
              <a:off x="8277421" y="4766147"/>
              <a:ext cx="38043" cy="37778"/>
            </a:xfrm>
            <a:custGeom>
              <a:avLst/>
              <a:gdLst/>
              <a:ahLst/>
              <a:cxnLst/>
              <a:rect l="l" t="t" r="r" b="b"/>
              <a:pathLst>
                <a:path w="1436" h="1426" extrusionOk="0">
                  <a:moveTo>
                    <a:pt x="160" y="0"/>
                  </a:moveTo>
                  <a:cubicBezTo>
                    <a:pt x="110" y="37"/>
                    <a:pt x="59" y="72"/>
                    <a:pt x="1" y="111"/>
                  </a:cubicBezTo>
                  <a:cubicBezTo>
                    <a:pt x="339" y="305"/>
                    <a:pt x="778" y="680"/>
                    <a:pt x="1261" y="1387"/>
                  </a:cubicBezTo>
                  <a:cubicBezTo>
                    <a:pt x="1278" y="1412"/>
                    <a:pt x="1303" y="1425"/>
                    <a:pt x="1333" y="1425"/>
                  </a:cubicBezTo>
                  <a:cubicBezTo>
                    <a:pt x="1351" y="1425"/>
                    <a:pt x="1368" y="1417"/>
                    <a:pt x="1382" y="1412"/>
                  </a:cubicBezTo>
                  <a:cubicBezTo>
                    <a:pt x="1424" y="1382"/>
                    <a:pt x="1435" y="1324"/>
                    <a:pt x="1409" y="1288"/>
                  </a:cubicBezTo>
                  <a:cubicBezTo>
                    <a:pt x="940" y="608"/>
                    <a:pt x="509" y="219"/>
                    <a:pt x="160" y="0"/>
                  </a:cubicBezTo>
                  <a:close/>
                </a:path>
              </a:pathLst>
            </a:custGeom>
            <a:solidFill>
              <a:srgbClr val="FAF4E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45"/>
            <p:cNvSpPr/>
            <p:nvPr/>
          </p:nvSpPr>
          <p:spPr>
            <a:xfrm>
              <a:off x="8302749" y="4747363"/>
              <a:ext cx="33725" cy="35473"/>
            </a:xfrm>
            <a:custGeom>
              <a:avLst/>
              <a:gdLst/>
              <a:ahLst/>
              <a:cxnLst/>
              <a:rect l="l" t="t" r="r" b="b"/>
              <a:pathLst>
                <a:path w="1273" h="1339" extrusionOk="0">
                  <a:moveTo>
                    <a:pt x="133" y="0"/>
                  </a:moveTo>
                  <a:cubicBezTo>
                    <a:pt x="90" y="45"/>
                    <a:pt x="47" y="85"/>
                    <a:pt x="1" y="125"/>
                  </a:cubicBezTo>
                  <a:cubicBezTo>
                    <a:pt x="312" y="342"/>
                    <a:pt x="688" y="701"/>
                    <a:pt x="1099" y="1301"/>
                  </a:cubicBezTo>
                  <a:cubicBezTo>
                    <a:pt x="1116" y="1326"/>
                    <a:pt x="1144" y="1339"/>
                    <a:pt x="1174" y="1339"/>
                  </a:cubicBezTo>
                  <a:cubicBezTo>
                    <a:pt x="1192" y="1339"/>
                    <a:pt x="1208" y="1331"/>
                    <a:pt x="1223" y="1321"/>
                  </a:cubicBezTo>
                  <a:cubicBezTo>
                    <a:pt x="1263" y="1292"/>
                    <a:pt x="1273" y="1238"/>
                    <a:pt x="1246" y="1196"/>
                  </a:cubicBezTo>
                  <a:cubicBezTo>
                    <a:pt x="836" y="602"/>
                    <a:pt x="455" y="227"/>
                    <a:pt x="133" y="0"/>
                  </a:cubicBezTo>
                  <a:close/>
                </a:path>
              </a:pathLst>
            </a:custGeom>
            <a:solidFill>
              <a:srgbClr val="FAF4E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45"/>
            <p:cNvSpPr/>
            <p:nvPr/>
          </p:nvSpPr>
          <p:spPr>
            <a:xfrm>
              <a:off x="8218923" y="4891542"/>
              <a:ext cx="214642" cy="43951"/>
            </a:xfrm>
            <a:custGeom>
              <a:avLst/>
              <a:gdLst/>
              <a:ahLst/>
              <a:cxnLst/>
              <a:rect l="l" t="t" r="r" b="b"/>
              <a:pathLst>
                <a:path w="8102" h="1659" extrusionOk="0">
                  <a:moveTo>
                    <a:pt x="8002" y="1"/>
                  </a:moveTo>
                  <a:cubicBezTo>
                    <a:pt x="7995" y="1"/>
                    <a:pt x="7988" y="2"/>
                    <a:pt x="7980" y="4"/>
                  </a:cubicBezTo>
                  <a:cubicBezTo>
                    <a:pt x="5953" y="565"/>
                    <a:pt x="141" y="1475"/>
                    <a:pt x="83" y="1483"/>
                  </a:cubicBezTo>
                  <a:cubicBezTo>
                    <a:pt x="34" y="1491"/>
                    <a:pt x="1" y="1536"/>
                    <a:pt x="9" y="1584"/>
                  </a:cubicBezTo>
                  <a:cubicBezTo>
                    <a:pt x="17" y="1627"/>
                    <a:pt x="55" y="1658"/>
                    <a:pt x="98" y="1658"/>
                  </a:cubicBezTo>
                  <a:lnTo>
                    <a:pt x="113" y="1658"/>
                  </a:lnTo>
                  <a:cubicBezTo>
                    <a:pt x="171" y="1649"/>
                    <a:pt x="5992" y="739"/>
                    <a:pt x="8027" y="176"/>
                  </a:cubicBezTo>
                  <a:cubicBezTo>
                    <a:pt x="8075" y="163"/>
                    <a:pt x="8101" y="113"/>
                    <a:pt x="8090" y="67"/>
                  </a:cubicBezTo>
                  <a:cubicBezTo>
                    <a:pt x="8077" y="26"/>
                    <a:pt x="8041" y="1"/>
                    <a:pt x="8002" y="1"/>
                  </a:cubicBezTo>
                  <a:close/>
                </a:path>
              </a:pathLst>
            </a:custGeom>
            <a:solidFill>
              <a:srgbClr val="FAF4E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45"/>
            <p:cNvSpPr/>
            <p:nvPr/>
          </p:nvSpPr>
          <p:spPr>
            <a:xfrm>
              <a:off x="7944740" y="4584003"/>
              <a:ext cx="115772" cy="91664"/>
            </a:xfrm>
            <a:custGeom>
              <a:avLst/>
              <a:gdLst/>
              <a:ahLst/>
              <a:cxnLst/>
              <a:rect l="l" t="t" r="r" b="b"/>
              <a:pathLst>
                <a:path w="4370" h="3460" extrusionOk="0">
                  <a:moveTo>
                    <a:pt x="1" y="0"/>
                  </a:moveTo>
                  <a:lnTo>
                    <a:pt x="1" y="3459"/>
                  </a:lnTo>
                  <a:lnTo>
                    <a:pt x="4369" y="3459"/>
                  </a:lnTo>
                  <a:lnTo>
                    <a:pt x="43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45"/>
            <p:cNvSpPr/>
            <p:nvPr/>
          </p:nvSpPr>
          <p:spPr>
            <a:xfrm>
              <a:off x="7662317" y="4675724"/>
              <a:ext cx="425814" cy="285483"/>
            </a:xfrm>
            <a:custGeom>
              <a:avLst/>
              <a:gdLst/>
              <a:ahLst/>
              <a:cxnLst/>
              <a:rect l="l" t="t" r="r" b="b"/>
              <a:pathLst>
                <a:path w="16073" h="10776" extrusionOk="0">
                  <a:moveTo>
                    <a:pt x="10657" y="1"/>
                  </a:moveTo>
                  <a:cubicBezTo>
                    <a:pt x="10657" y="1"/>
                    <a:pt x="10248" y="1745"/>
                    <a:pt x="9271" y="2703"/>
                  </a:cubicBezTo>
                  <a:cubicBezTo>
                    <a:pt x="9229" y="2744"/>
                    <a:pt x="9181" y="2789"/>
                    <a:pt x="9137" y="2827"/>
                  </a:cubicBezTo>
                  <a:cubicBezTo>
                    <a:pt x="9128" y="2834"/>
                    <a:pt x="9117" y="2847"/>
                    <a:pt x="9107" y="2852"/>
                  </a:cubicBezTo>
                  <a:cubicBezTo>
                    <a:pt x="8958" y="2979"/>
                    <a:pt x="8686" y="3171"/>
                    <a:pt x="8337" y="3410"/>
                  </a:cubicBezTo>
                  <a:cubicBezTo>
                    <a:pt x="8287" y="3445"/>
                    <a:pt x="8236" y="3480"/>
                    <a:pt x="8178" y="3519"/>
                  </a:cubicBezTo>
                  <a:cubicBezTo>
                    <a:pt x="7985" y="3650"/>
                    <a:pt x="7767" y="3793"/>
                    <a:pt x="7536" y="3950"/>
                  </a:cubicBezTo>
                  <a:cubicBezTo>
                    <a:pt x="7480" y="3985"/>
                    <a:pt x="7417" y="4025"/>
                    <a:pt x="7358" y="4064"/>
                  </a:cubicBezTo>
                  <a:cubicBezTo>
                    <a:pt x="6415" y="4687"/>
                    <a:pt x="5239" y="5448"/>
                    <a:pt x="4127" y="6178"/>
                  </a:cubicBezTo>
                  <a:cubicBezTo>
                    <a:pt x="4077" y="6213"/>
                    <a:pt x="4028" y="6246"/>
                    <a:pt x="3978" y="6281"/>
                  </a:cubicBezTo>
                  <a:cubicBezTo>
                    <a:pt x="2207" y="7450"/>
                    <a:pt x="627" y="8545"/>
                    <a:pt x="464" y="8887"/>
                  </a:cubicBezTo>
                  <a:cubicBezTo>
                    <a:pt x="100" y="9647"/>
                    <a:pt x="1" y="10610"/>
                    <a:pt x="1548" y="10764"/>
                  </a:cubicBezTo>
                  <a:cubicBezTo>
                    <a:pt x="1636" y="10772"/>
                    <a:pt x="1737" y="10776"/>
                    <a:pt x="1851" y="10776"/>
                  </a:cubicBezTo>
                  <a:cubicBezTo>
                    <a:pt x="2709" y="10776"/>
                    <a:pt x="4270" y="10549"/>
                    <a:pt x="5984" y="10253"/>
                  </a:cubicBezTo>
                  <a:cubicBezTo>
                    <a:pt x="6041" y="10245"/>
                    <a:pt x="6099" y="10235"/>
                    <a:pt x="6158" y="10225"/>
                  </a:cubicBezTo>
                  <a:cubicBezTo>
                    <a:pt x="8169" y="9872"/>
                    <a:pt x="10364" y="9433"/>
                    <a:pt x="11870" y="9162"/>
                  </a:cubicBezTo>
                  <a:cubicBezTo>
                    <a:pt x="12708" y="9009"/>
                    <a:pt x="13393" y="8908"/>
                    <a:pt x="13949" y="8822"/>
                  </a:cubicBezTo>
                  <a:cubicBezTo>
                    <a:pt x="14009" y="8814"/>
                    <a:pt x="14068" y="8804"/>
                    <a:pt x="14126" y="8794"/>
                  </a:cubicBezTo>
                  <a:cubicBezTo>
                    <a:pt x="15440" y="8590"/>
                    <a:pt x="15969" y="8444"/>
                    <a:pt x="16028" y="7795"/>
                  </a:cubicBezTo>
                  <a:cubicBezTo>
                    <a:pt x="16073" y="7290"/>
                    <a:pt x="15781" y="5073"/>
                    <a:pt x="15498" y="3132"/>
                  </a:cubicBezTo>
                  <a:cubicBezTo>
                    <a:pt x="15486" y="3062"/>
                    <a:pt x="15477" y="2984"/>
                    <a:pt x="15467" y="2915"/>
                  </a:cubicBezTo>
                  <a:cubicBezTo>
                    <a:pt x="15238" y="1339"/>
                    <a:pt x="15026" y="1"/>
                    <a:pt x="150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45"/>
            <p:cNvSpPr/>
            <p:nvPr/>
          </p:nvSpPr>
          <p:spPr>
            <a:xfrm>
              <a:off x="7767206" y="4838501"/>
              <a:ext cx="58363" cy="108884"/>
            </a:xfrm>
            <a:custGeom>
              <a:avLst/>
              <a:gdLst/>
              <a:ahLst/>
              <a:cxnLst/>
              <a:rect l="l" t="t" r="r" b="b"/>
              <a:pathLst>
                <a:path w="2203" h="4110" extrusionOk="0">
                  <a:moveTo>
                    <a:pt x="94" y="1"/>
                  </a:moveTo>
                  <a:cubicBezTo>
                    <a:pt x="65" y="1"/>
                    <a:pt x="36" y="15"/>
                    <a:pt x="19" y="42"/>
                  </a:cubicBezTo>
                  <a:cubicBezTo>
                    <a:pt x="1" y="74"/>
                    <a:pt x="1" y="114"/>
                    <a:pt x="24" y="139"/>
                  </a:cubicBezTo>
                  <a:cubicBezTo>
                    <a:pt x="29" y="149"/>
                    <a:pt x="37" y="157"/>
                    <a:pt x="49" y="163"/>
                  </a:cubicBezTo>
                  <a:cubicBezTo>
                    <a:pt x="67" y="177"/>
                    <a:pt x="1937" y="1383"/>
                    <a:pt x="2025" y="4099"/>
                  </a:cubicBezTo>
                  <a:cubicBezTo>
                    <a:pt x="2025" y="4103"/>
                    <a:pt x="2025" y="4106"/>
                    <a:pt x="2030" y="4109"/>
                  </a:cubicBezTo>
                  <a:lnTo>
                    <a:pt x="2202" y="4081"/>
                  </a:lnTo>
                  <a:cubicBezTo>
                    <a:pt x="2196" y="3934"/>
                    <a:pt x="2188" y="3793"/>
                    <a:pt x="2171" y="3652"/>
                  </a:cubicBezTo>
                  <a:cubicBezTo>
                    <a:pt x="2166" y="3593"/>
                    <a:pt x="2161" y="3535"/>
                    <a:pt x="2149" y="3478"/>
                  </a:cubicBezTo>
                  <a:cubicBezTo>
                    <a:pt x="1850" y="1275"/>
                    <a:pt x="407" y="193"/>
                    <a:pt x="173" y="34"/>
                  </a:cubicBezTo>
                  <a:cubicBezTo>
                    <a:pt x="153" y="19"/>
                    <a:pt x="142" y="14"/>
                    <a:pt x="142" y="14"/>
                  </a:cubicBezTo>
                  <a:cubicBezTo>
                    <a:pt x="127" y="5"/>
                    <a:pt x="111" y="1"/>
                    <a:pt x="94" y="1"/>
                  </a:cubicBezTo>
                  <a:close/>
                </a:path>
              </a:pathLst>
            </a:custGeom>
            <a:solidFill>
              <a:srgbClr val="FAF4E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45"/>
            <p:cNvSpPr/>
            <p:nvPr/>
          </p:nvSpPr>
          <p:spPr>
            <a:xfrm>
              <a:off x="8026897" y="4752847"/>
              <a:ext cx="46070" cy="156571"/>
            </a:xfrm>
            <a:custGeom>
              <a:avLst/>
              <a:gdLst/>
              <a:ahLst/>
              <a:cxnLst/>
              <a:rect l="l" t="t" r="r" b="b"/>
              <a:pathLst>
                <a:path w="1739" h="5910" extrusionOk="0">
                  <a:moveTo>
                    <a:pt x="1707" y="0"/>
                  </a:moveTo>
                  <a:cubicBezTo>
                    <a:pt x="1687" y="0"/>
                    <a:pt x="1664" y="10"/>
                    <a:pt x="1649" y="30"/>
                  </a:cubicBezTo>
                  <a:cubicBezTo>
                    <a:pt x="1631" y="55"/>
                    <a:pt x="18" y="2263"/>
                    <a:pt x="133" y="5248"/>
                  </a:cubicBezTo>
                  <a:cubicBezTo>
                    <a:pt x="133" y="5308"/>
                    <a:pt x="138" y="5371"/>
                    <a:pt x="140" y="5431"/>
                  </a:cubicBezTo>
                  <a:cubicBezTo>
                    <a:pt x="150" y="5588"/>
                    <a:pt x="165" y="5744"/>
                    <a:pt x="186" y="5906"/>
                  </a:cubicBezTo>
                  <a:lnTo>
                    <a:pt x="186" y="5909"/>
                  </a:lnTo>
                  <a:lnTo>
                    <a:pt x="365" y="5883"/>
                  </a:lnTo>
                  <a:cubicBezTo>
                    <a:pt x="1" y="2962"/>
                    <a:pt x="1439" y="660"/>
                    <a:pt x="1739" y="217"/>
                  </a:cubicBezTo>
                  <a:lnTo>
                    <a:pt x="1707" y="0"/>
                  </a:lnTo>
                  <a:close/>
                </a:path>
              </a:pathLst>
            </a:custGeom>
            <a:solidFill>
              <a:srgbClr val="FAF4E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45"/>
            <p:cNvSpPr/>
            <p:nvPr/>
          </p:nvSpPr>
          <p:spPr>
            <a:xfrm>
              <a:off x="7857284" y="4780374"/>
              <a:ext cx="42891" cy="40428"/>
            </a:xfrm>
            <a:custGeom>
              <a:avLst/>
              <a:gdLst/>
              <a:ahLst/>
              <a:cxnLst/>
              <a:rect l="l" t="t" r="r" b="b"/>
              <a:pathLst>
                <a:path w="1619" h="1526" extrusionOk="0">
                  <a:moveTo>
                    <a:pt x="179" y="0"/>
                  </a:moveTo>
                  <a:cubicBezTo>
                    <a:pt x="123" y="35"/>
                    <a:pt x="61" y="75"/>
                    <a:pt x="0" y="114"/>
                  </a:cubicBezTo>
                  <a:cubicBezTo>
                    <a:pt x="348" y="278"/>
                    <a:pt x="862" y="648"/>
                    <a:pt x="1445" y="1488"/>
                  </a:cubicBezTo>
                  <a:cubicBezTo>
                    <a:pt x="1461" y="1513"/>
                    <a:pt x="1489" y="1526"/>
                    <a:pt x="1519" y="1526"/>
                  </a:cubicBezTo>
                  <a:cubicBezTo>
                    <a:pt x="1533" y="1526"/>
                    <a:pt x="1549" y="1522"/>
                    <a:pt x="1569" y="1513"/>
                  </a:cubicBezTo>
                  <a:cubicBezTo>
                    <a:pt x="1607" y="1483"/>
                    <a:pt x="1619" y="1425"/>
                    <a:pt x="1591" y="1388"/>
                  </a:cubicBezTo>
                  <a:cubicBezTo>
                    <a:pt x="1044" y="596"/>
                    <a:pt x="550" y="197"/>
                    <a:pt x="179" y="0"/>
                  </a:cubicBezTo>
                  <a:close/>
                </a:path>
              </a:pathLst>
            </a:custGeom>
            <a:solidFill>
              <a:srgbClr val="FAF4E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45"/>
            <p:cNvSpPr/>
            <p:nvPr/>
          </p:nvSpPr>
          <p:spPr>
            <a:xfrm>
              <a:off x="7879009" y="4766067"/>
              <a:ext cx="38070" cy="37858"/>
            </a:xfrm>
            <a:custGeom>
              <a:avLst/>
              <a:gdLst/>
              <a:ahLst/>
              <a:cxnLst/>
              <a:rect l="l" t="t" r="r" b="b"/>
              <a:pathLst>
                <a:path w="1437" h="1429" extrusionOk="0">
                  <a:moveTo>
                    <a:pt x="161" y="0"/>
                  </a:moveTo>
                  <a:cubicBezTo>
                    <a:pt x="111" y="35"/>
                    <a:pt x="58" y="70"/>
                    <a:pt x="0" y="109"/>
                  </a:cubicBezTo>
                  <a:cubicBezTo>
                    <a:pt x="335" y="307"/>
                    <a:pt x="777" y="683"/>
                    <a:pt x="1263" y="1390"/>
                  </a:cubicBezTo>
                  <a:cubicBezTo>
                    <a:pt x="1279" y="1415"/>
                    <a:pt x="1307" y="1428"/>
                    <a:pt x="1337" y="1428"/>
                  </a:cubicBezTo>
                  <a:cubicBezTo>
                    <a:pt x="1355" y="1428"/>
                    <a:pt x="1372" y="1420"/>
                    <a:pt x="1387" y="1415"/>
                  </a:cubicBezTo>
                  <a:cubicBezTo>
                    <a:pt x="1425" y="1385"/>
                    <a:pt x="1436" y="1327"/>
                    <a:pt x="1408" y="1291"/>
                  </a:cubicBezTo>
                  <a:cubicBezTo>
                    <a:pt x="941" y="608"/>
                    <a:pt x="510" y="217"/>
                    <a:pt x="161" y="0"/>
                  </a:cubicBezTo>
                  <a:close/>
                </a:path>
              </a:pathLst>
            </a:custGeom>
            <a:solidFill>
              <a:srgbClr val="FAF4E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p45"/>
            <p:cNvSpPr/>
            <p:nvPr/>
          </p:nvSpPr>
          <p:spPr>
            <a:xfrm>
              <a:off x="7904416" y="4747363"/>
              <a:ext cx="33804" cy="35473"/>
            </a:xfrm>
            <a:custGeom>
              <a:avLst/>
              <a:gdLst/>
              <a:ahLst/>
              <a:cxnLst/>
              <a:rect l="l" t="t" r="r" b="b"/>
              <a:pathLst>
                <a:path w="1276" h="1339" extrusionOk="0">
                  <a:moveTo>
                    <a:pt x="135" y="0"/>
                  </a:moveTo>
                  <a:cubicBezTo>
                    <a:pt x="93" y="42"/>
                    <a:pt x="47" y="85"/>
                    <a:pt x="0" y="125"/>
                  </a:cubicBezTo>
                  <a:cubicBezTo>
                    <a:pt x="312" y="342"/>
                    <a:pt x="688" y="701"/>
                    <a:pt x="1099" y="1301"/>
                  </a:cubicBezTo>
                  <a:cubicBezTo>
                    <a:pt x="1115" y="1326"/>
                    <a:pt x="1143" y="1339"/>
                    <a:pt x="1173" y="1339"/>
                  </a:cubicBezTo>
                  <a:cubicBezTo>
                    <a:pt x="1191" y="1339"/>
                    <a:pt x="1208" y="1331"/>
                    <a:pt x="1223" y="1321"/>
                  </a:cubicBezTo>
                  <a:cubicBezTo>
                    <a:pt x="1264" y="1292"/>
                    <a:pt x="1276" y="1238"/>
                    <a:pt x="1248" y="1196"/>
                  </a:cubicBezTo>
                  <a:cubicBezTo>
                    <a:pt x="837" y="602"/>
                    <a:pt x="456" y="232"/>
                    <a:pt x="135" y="0"/>
                  </a:cubicBezTo>
                  <a:close/>
                </a:path>
              </a:pathLst>
            </a:custGeom>
            <a:solidFill>
              <a:srgbClr val="FAF4E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59" name="Google Shape;1959;p45"/>
            <p:cNvSpPr/>
            <p:nvPr/>
          </p:nvSpPr>
          <p:spPr>
            <a:xfrm>
              <a:off x="7820590" y="4891542"/>
              <a:ext cx="214642" cy="43951"/>
            </a:xfrm>
            <a:custGeom>
              <a:avLst/>
              <a:gdLst/>
              <a:ahLst/>
              <a:cxnLst/>
              <a:rect l="l" t="t" r="r" b="b"/>
              <a:pathLst>
                <a:path w="8102" h="1659" extrusionOk="0">
                  <a:moveTo>
                    <a:pt x="8001" y="1"/>
                  </a:moveTo>
                  <a:cubicBezTo>
                    <a:pt x="7994" y="1"/>
                    <a:pt x="7986" y="2"/>
                    <a:pt x="7978" y="4"/>
                  </a:cubicBezTo>
                  <a:cubicBezTo>
                    <a:pt x="5952" y="565"/>
                    <a:pt x="141" y="1475"/>
                    <a:pt x="83" y="1483"/>
                  </a:cubicBezTo>
                  <a:cubicBezTo>
                    <a:pt x="33" y="1491"/>
                    <a:pt x="0" y="1536"/>
                    <a:pt x="9" y="1584"/>
                  </a:cubicBezTo>
                  <a:cubicBezTo>
                    <a:pt x="17" y="1627"/>
                    <a:pt x="53" y="1658"/>
                    <a:pt x="98" y="1658"/>
                  </a:cubicBezTo>
                  <a:lnTo>
                    <a:pt x="110" y="1658"/>
                  </a:lnTo>
                  <a:cubicBezTo>
                    <a:pt x="171" y="1649"/>
                    <a:pt x="5991" y="739"/>
                    <a:pt x="8026" y="176"/>
                  </a:cubicBezTo>
                  <a:cubicBezTo>
                    <a:pt x="8075" y="163"/>
                    <a:pt x="8101" y="113"/>
                    <a:pt x="8089" y="67"/>
                  </a:cubicBezTo>
                  <a:cubicBezTo>
                    <a:pt x="8078" y="26"/>
                    <a:pt x="8041" y="1"/>
                    <a:pt x="8001" y="1"/>
                  </a:cubicBezTo>
                  <a:close/>
                </a:path>
              </a:pathLst>
            </a:custGeom>
            <a:solidFill>
              <a:srgbClr val="FAF4E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60" name="Google Shape;1960;p45"/>
            <p:cNvSpPr/>
            <p:nvPr/>
          </p:nvSpPr>
          <p:spPr>
            <a:xfrm>
              <a:off x="8151417" y="1359371"/>
              <a:ext cx="462268" cy="664776"/>
            </a:xfrm>
            <a:custGeom>
              <a:avLst/>
              <a:gdLst/>
              <a:ahLst/>
              <a:cxnLst/>
              <a:rect l="l" t="t" r="r" b="b"/>
              <a:pathLst>
                <a:path w="17449" h="25093" extrusionOk="0">
                  <a:moveTo>
                    <a:pt x="3181" y="1"/>
                  </a:moveTo>
                  <a:cubicBezTo>
                    <a:pt x="2993" y="1"/>
                    <a:pt x="2808" y="8"/>
                    <a:pt x="2630" y="23"/>
                  </a:cubicBezTo>
                  <a:cubicBezTo>
                    <a:pt x="1651" y="108"/>
                    <a:pt x="1212" y="958"/>
                    <a:pt x="920" y="1837"/>
                  </a:cubicBezTo>
                  <a:cubicBezTo>
                    <a:pt x="1" y="4617"/>
                    <a:pt x="1033" y="7612"/>
                    <a:pt x="1497" y="10503"/>
                  </a:cubicBezTo>
                  <a:cubicBezTo>
                    <a:pt x="2270" y="15317"/>
                    <a:pt x="1420" y="20302"/>
                    <a:pt x="2348" y="25093"/>
                  </a:cubicBezTo>
                  <a:cubicBezTo>
                    <a:pt x="2333" y="24677"/>
                    <a:pt x="2320" y="24259"/>
                    <a:pt x="2305" y="23839"/>
                  </a:cubicBezTo>
                  <a:lnTo>
                    <a:pt x="12725" y="23839"/>
                  </a:lnTo>
                  <a:cubicBezTo>
                    <a:pt x="12942" y="21983"/>
                    <a:pt x="12858" y="18954"/>
                    <a:pt x="12858" y="18953"/>
                  </a:cubicBezTo>
                  <a:lnTo>
                    <a:pt x="12858" y="18953"/>
                  </a:lnTo>
                  <a:cubicBezTo>
                    <a:pt x="13305" y="20004"/>
                    <a:pt x="13802" y="22475"/>
                    <a:pt x="14054" y="23839"/>
                  </a:cubicBezTo>
                  <a:lnTo>
                    <a:pt x="17349" y="23839"/>
                  </a:lnTo>
                  <a:cubicBezTo>
                    <a:pt x="17375" y="23153"/>
                    <a:pt x="17382" y="22459"/>
                    <a:pt x="17407" y="21774"/>
                  </a:cubicBezTo>
                  <a:cubicBezTo>
                    <a:pt x="17448" y="20633"/>
                    <a:pt x="17438" y="19352"/>
                    <a:pt x="16636" y="18549"/>
                  </a:cubicBezTo>
                  <a:cubicBezTo>
                    <a:pt x="16265" y="18175"/>
                    <a:pt x="15755" y="17943"/>
                    <a:pt x="15442" y="17519"/>
                  </a:cubicBezTo>
                  <a:cubicBezTo>
                    <a:pt x="14778" y="16609"/>
                    <a:pt x="15288" y="15355"/>
                    <a:pt x="15410" y="14234"/>
                  </a:cubicBezTo>
                  <a:cubicBezTo>
                    <a:pt x="15576" y="12723"/>
                    <a:pt x="14890" y="11147"/>
                    <a:pt x="13676" y="10231"/>
                  </a:cubicBezTo>
                  <a:cubicBezTo>
                    <a:pt x="13232" y="9900"/>
                    <a:pt x="12723" y="9643"/>
                    <a:pt x="12352" y="9234"/>
                  </a:cubicBezTo>
                  <a:cubicBezTo>
                    <a:pt x="11411" y="8192"/>
                    <a:pt x="11665" y="6562"/>
                    <a:pt x="11201" y="5237"/>
                  </a:cubicBezTo>
                  <a:cubicBezTo>
                    <a:pt x="10729" y="3880"/>
                    <a:pt x="9546" y="2926"/>
                    <a:pt x="8416" y="2041"/>
                  </a:cubicBezTo>
                  <a:cubicBezTo>
                    <a:pt x="7709" y="1489"/>
                    <a:pt x="6988" y="929"/>
                    <a:pt x="6163" y="580"/>
                  </a:cubicBezTo>
                  <a:cubicBezTo>
                    <a:pt x="5289" y="211"/>
                    <a:pt x="4182" y="1"/>
                    <a:pt x="3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61" name="Google Shape;1961;p45"/>
            <p:cNvSpPr/>
            <p:nvPr/>
          </p:nvSpPr>
          <p:spPr>
            <a:xfrm>
              <a:off x="7845203" y="1513909"/>
              <a:ext cx="336773" cy="533109"/>
            </a:xfrm>
            <a:custGeom>
              <a:avLst/>
              <a:gdLst/>
              <a:ahLst/>
              <a:cxnLst/>
              <a:rect l="l" t="t" r="r" b="b"/>
              <a:pathLst>
                <a:path w="12712" h="20123" extrusionOk="0">
                  <a:moveTo>
                    <a:pt x="5297" y="1"/>
                  </a:moveTo>
                  <a:cubicBezTo>
                    <a:pt x="4772" y="1"/>
                    <a:pt x="4756" y="737"/>
                    <a:pt x="4394" y="1324"/>
                  </a:cubicBezTo>
                  <a:cubicBezTo>
                    <a:pt x="3890" y="2134"/>
                    <a:pt x="3138" y="2757"/>
                    <a:pt x="2635" y="3567"/>
                  </a:cubicBezTo>
                  <a:cubicBezTo>
                    <a:pt x="2035" y="4524"/>
                    <a:pt x="1839" y="5724"/>
                    <a:pt x="2103" y="6822"/>
                  </a:cubicBezTo>
                  <a:cubicBezTo>
                    <a:pt x="2381" y="7981"/>
                    <a:pt x="3137" y="9168"/>
                    <a:pt x="2681" y="10269"/>
                  </a:cubicBezTo>
                  <a:cubicBezTo>
                    <a:pt x="2418" y="10897"/>
                    <a:pt x="1820" y="11303"/>
                    <a:pt x="1356" y="11802"/>
                  </a:cubicBezTo>
                  <a:cubicBezTo>
                    <a:pt x="428" y="12799"/>
                    <a:pt x="42" y="14204"/>
                    <a:pt x="22" y="15565"/>
                  </a:cubicBezTo>
                  <a:cubicBezTo>
                    <a:pt x="1" y="16929"/>
                    <a:pt x="314" y="18272"/>
                    <a:pt x="625" y="19598"/>
                  </a:cubicBezTo>
                  <a:cubicBezTo>
                    <a:pt x="672" y="19798"/>
                    <a:pt x="743" y="20030"/>
                    <a:pt x="935" y="20101"/>
                  </a:cubicBezTo>
                  <a:cubicBezTo>
                    <a:pt x="978" y="20117"/>
                    <a:pt x="1023" y="20123"/>
                    <a:pt x="1068" y="20123"/>
                  </a:cubicBezTo>
                  <a:cubicBezTo>
                    <a:pt x="1138" y="20123"/>
                    <a:pt x="1209" y="20109"/>
                    <a:pt x="1275" y="20096"/>
                  </a:cubicBezTo>
                  <a:cubicBezTo>
                    <a:pt x="1639" y="20028"/>
                    <a:pt x="2005" y="19962"/>
                    <a:pt x="2370" y="19894"/>
                  </a:cubicBezTo>
                  <a:cubicBezTo>
                    <a:pt x="1773" y="17178"/>
                    <a:pt x="2419" y="14254"/>
                    <a:pt x="2419" y="14253"/>
                  </a:cubicBezTo>
                  <a:lnTo>
                    <a:pt x="2419" y="14253"/>
                  </a:lnTo>
                  <a:cubicBezTo>
                    <a:pt x="2199" y="16193"/>
                    <a:pt x="2837" y="18821"/>
                    <a:pt x="3094" y="19765"/>
                  </a:cubicBezTo>
                  <a:cubicBezTo>
                    <a:pt x="6287" y="19197"/>
                    <a:pt x="9496" y="18703"/>
                    <a:pt x="12712" y="18287"/>
                  </a:cubicBezTo>
                  <a:cubicBezTo>
                    <a:pt x="12662" y="14379"/>
                    <a:pt x="12009" y="10476"/>
                    <a:pt x="10783" y="6762"/>
                  </a:cubicBezTo>
                  <a:cubicBezTo>
                    <a:pt x="10470" y="5810"/>
                    <a:pt x="10117" y="4870"/>
                    <a:pt x="9632" y="3997"/>
                  </a:cubicBezTo>
                  <a:cubicBezTo>
                    <a:pt x="8767" y="2445"/>
                    <a:pt x="7387" y="929"/>
                    <a:pt x="5772" y="139"/>
                  </a:cubicBezTo>
                  <a:cubicBezTo>
                    <a:pt x="5577" y="43"/>
                    <a:pt x="5422" y="1"/>
                    <a:pt x="5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62" name="Google Shape;1962;p45"/>
            <p:cNvSpPr/>
            <p:nvPr/>
          </p:nvSpPr>
          <p:spPr>
            <a:xfrm>
              <a:off x="7937957" y="1436415"/>
              <a:ext cx="118766" cy="321354"/>
            </a:xfrm>
            <a:custGeom>
              <a:avLst/>
              <a:gdLst/>
              <a:ahLst/>
              <a:cxnLst/>
              <a:rect l="l" t="t" r="r" b="b"/>
              <a:pathLst>
                <a:path w="4483" h="12130" extrusionOk="0">
                  <a:moveTo>
                    <a:pt x="3385" y="0"/>
                  </a:moveTo>
                  <a:cubicBezTo>
                    <a:pt x="3190" y="0"/>
                    <a:pt x="2953" y="81"/>
                    <a:pt x="2662" y="266"/>
                  </a:cubicBezTo>
                  <a:cubicBezTo>
                    <a:pt x="1988" y="699"/>
                    <a:pt x="1491" y="1431"/>
                    <a:pt x="1377" y="2228"/>
                  </a:cubicBezTo>
                  <a:cubicBezTo>
                    <a:pt x="1317" y="2650"/>
                    <a:pt x="1353" y="3081"/>
                    <a:pt x="1294" y="3503"/>
                  </a:cubicBezTo>
                  <a:cubicBezTo>
                    <a:pt x="1178" y="4298"/>
                    <a:pt x="727" y="4996"/>
                    <a:pt x="426" y="5741"/>
                  </a:cubicBezTo>
                  <a:cubicBezTo>
                    <a:pt x="126" y="6487"/>
                    <a:pt x="0" y="7403"/>
                    <a:pt x="484" y="8042"/>
                  </a:cubicBezTo>
                  <a:cubicBezTo>
                    <a:pt x="625" y="8226"/>
                    <a:pt x="810" y="8377"/>
                    <a:pt x="931" y="8574"/>
                  </a:cubicBezTo>
                  <a:cubicBezTo>
                    <a:pt x="1226" y="9044"/>
                    <a:pt x="1108" y="9646"/>
                    <a:pt x="1170" y="10197"/>
                  </a:cubicBezTo>
                  <a:cubicBezTo>
                    <a:pt x="1251" y="10916"/>
                    <a:pt x="1668" y="11587"/>
                    <a:pt x="2278" y="11975"/>
                  </a:cubicBezTo>
                  <a:cubicBezTo>
                    <a:pt x="2413" y="12061"/>
                    <a:pt x="2584" y="12130"/>
                    <a:pt x="2741" y="12130"/>
                  </a:cubicBezTo>
                  <a:cubicBezTo>
                    <a:pt x="2843" y="12130"/>
                    <a:pt x="2939" y="12101"/>
                    <a:pt x="3015" y="12028"/>
                  </a:cubicBezTo>
                  <a:cubicBezTo>
                    <a:pt x="3123" y="11924"/>
                    <a:pt x="3151" y="11763"/>
                    <a:pt x="3172" y="11614"/>
                  </a:cubicBezTo>
                  <a:cubicBezTo>
                    <a:pt x="3283" y="10845"/>
                    <a:pt x="3396" y="10078"/>
                    <a:pt x="3507" y="9311"/>
                  </a:cubicBezTo>
                  <a:cubicBezTo>
                    <a:pt x="3792" y="7360"/>
                    <a:pt x="4075" y="5403"/>
                    <a:pt x="4160" y="3430"/>
                  </a:cubicBezTo>
                  <a:cubicBezTo>
                    <a:pt x="4196" y="2573"/>
                    <a:pt x="4483" y="0"/>
                    <a:pt x="33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63" name="Google Shape;1963;p45"/>
            <p:cNvSpPr/>
            <p:nvPr/>
          </p:nvSpPr>
          <p:spPr>
            <a:xfrm>
              <a:off x="8013862" y="1931451"/>
              <a:ext cx="348376" cy="778853"/>
            </a:xfrm>
            <a:custGeom>
              <a:avLst/>
              <a:gdLst/>
              <a:ahLst/>
              <a:cxnLst/>
              <a:rect l="l" t="t" r="r" b="b"/>
              <a:pathLst>
                <a:path w="13150" h="29399" extrusionOk="0">
                  <a:moveTo>
                    <a:pt x="11135" y="1"/>
                  </a:moveTo>
                  <a:lnTo>
                    <a:pt x="3748" y="1353"/>
                  </a:lnTo>
                  <a:lnTo>
                    <a:pt x="1" y="29399"/>
                  </a:lnTo>
                  <a:lnTo>
                    <a:pt x="13149" y="29399"/>
                  </a:lnTo>
                  <a:lnTo>
                    <a:pt x="11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64" name="Google Shape;1964;p45"/>
            <p:cNvSpPr/>
            <p:nvPr/>
          </p:nvSpPr>
          <p:spPr>
            <a:xfrm>
              <a:off x="8115863" y="1790345"/>
              <a:ext cx="184838" cy="249480"/>
            </a:xfrm>
            <a:custGeom>
              <a:avLst/>
              <a:gdLst/>
              <a:ahLst/>
              <a:cxnLst/>
              <a:rect l="l" t="t" r="r" b="b"/>
              <a:pathLst>
                <a:path w="6977" h="9417" extrusionOk="0">
                  <a:moveTo>
                    <a:pt x="6753" y="1"/>
                  </a:moveTo>
                  <a:lnTo>
                    <a:pt x="450" y="4051"/>
                  </a:lnTo>
                  <a:cubicBezTo>
                    <a:pt x="450" y="4051"/>
                    <a:pt x="450" y="4187"/>
                    <a:pt x="445" y="4416"/>
                  </a:cubicBezTo>
                  <a:cubicBezTo>
                    <a:pt x="442" y="4924"/>
                    <a:pt x="418" y="5892"/>
                    <a:pt x="324" y="6846"/>
                  </a:cubicBezTo>
                  <a:cubicBezTo>
                    <a:pt x="276" y="7335"/>
                    <a:pt x="208" y="7820"/>
                    <a:pt x="114" y="8237"/>
                  </a:cubicBezTo>
                  <a:cubicBezTo>
                    <a:pt x="1" y="8749"/>
                    <a:pt x="324" y="9255"/>
                    <a:pt x="841" y="9344"/>
                  </a:cubicBezTo>
                  <a:cubicBezTo>
                    <a:pt x="1087" y="9387"/>
                    <a:pt x="1370" y="9417"/>
                    <a:pt x="1679" y="9417"/>
                  </a:cubicBezTo>
                  <a:cubicBezTo>
                    <a:pt x="2763" y="9417"/>
                    <a:pt x="4164" y="9047"/>
                    <a:pt x="5401" y="7557"/>
                  </a:cubicBezTo>
                  <a:cubicBezTo>
                    <a:pt x="5401" y="7557"/>
                    <a:pt x="6417" y="6601"/>
                    <a:pt x="6977" y="4914"/>
                  </a:cubicBezTo>
                  <a:lnTo>
                    <a:pt x="6778" y="509"/>
                  </a:lnTo>
                  <a:lnTo>
                    <a:pt x="67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65" name="Google Shape;1965;p45"/>
            <p:cNvSpPr/>
            <p:nvPr/>
          </p:nvSpPr>
          <p:spPr>
            <a:xfrm>
              <a:off x="8316791" y="1843862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D1696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66" name="Google Shape;1966;p45"/>
            <p:cNvSpPr/>
            <p:nvPr/>
          </p:nvSpPr>
          <p:spPr>
            <a:xfrm>
              <a:off x="7856304" y="1953175"/>
              <a:ext cx="270144" cy="1200269"/>
            </a:xfrm>
            <a:custGeom>
              <a:avLst/>
              <a:gdLst/>
              <a:ahLst/>
              <a:cxnLst/>
              <a:rect l="l" t="t" r="r" b="b"/>
              <a:pathLst>
                <a:path w="10197" h="45306" extrusionOk="0">
                  <a:moveTo>
                    <a:pt x="1" y="44873"/>
                  </a:moveTo>
                  <a:cubicBezTo>
                    <a:pt x="1" y="44873"/>
                    <a:pt x="1" y="44873"/>
                    <a:pt x="1" y="44873"/>
                  </a:cubicBezTo>
                  <a:lnTo>
                    <a:pt x="1" y="44873"/>
                  </a:lnTo>
                  <a:close/>
                  <a:moveTo>
                    <a:pt x="10181" y="1"/>
                  </a:moveTo>
                  <a:cubicBezTo>
                    <a:pt x="10181" y="1"/>
                    <a:pt x="10181" y="1"/>
                    <a:pt x="10181" y="1"/>
                  </a:cubicBezTo>
                  <a:cubicBezTo>
                    <a:pt x="10181" y="1"/>
                    <a:pt x="6032" y="264"/>
                    <a:pt x="3243" y="3273"/>
                  </a:cubicBezTo>
                  <a:cubicBezTo>
                    <a:pt x="455" y="6281"/>
                    <a:pt x="1092" y="24485"/>
                    <a:pt x="1092" y="24485"/>
                  </a:cubicBezTo>
                  <a:lnTo>
                    <a:pt x="1" y="44873"/>
                  </a:lnTo>
                  <a:lnTo>
                    <a:pt x="1" y="44873"/>
                  </a:lnTo>
                  <a:cubicBezTo>
                    <a:pt x="1" y="44873"/>
                    <a:pt x="1" y="44873"/>
                    <a:pt x="1" y="44873"/>
                  </a:cubicBezTo>
                  <a:cubicBezTo>
                    <a:pt x="5" y="44873"/>
                    <a:pt x="2102" y="45305"/>
                    <a:pt x="4080" y="45305"/>
                  </a:cubicBezTo>
                  <a:cubicBezTo>
                    <a:pt x="5330" y="45305"/>
                    <a:pt x="6531" y="45133"/>
                    <a:pt x="7127" y="44570"/>
                  </a:cubicBezTo>
                  <a:cubicBezTo>
                    <a:pt x="7127" y="44570"/>
                    <a:pt x="9583" y="5353"/>
                    <a:pt x="9891" y="2680"/>
                  </a:cubicBezTo>
                  <a:cubicBezTo>
                    <a:pt x="10196" y="19"/>
                    <a:pt x="10181" y="1"/>
                    <a:pt x="101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67" name="Google Shape;1967;p45"/>
            <p:cNvSpPr/>
            <p:nvPr/>
          </p:nvSpPr>
          <p:spPr>
            <a:xfrm>
              <a:off x="8242105" y="1891048"/>
              <a:ext cx="370816" cy="1264540"/>
            </a:xfrm>
            <a:custGeom>
              <a:avLst/>
              <a:gdLst/>
              <a:ahLst/>
              <a:cxnLst/>
              <a:rect l="l" t="t" r="r" b="b"/>
              <a:pathLst>
                <a:path w="13997" h="47732" extrusionOk="0">
                  <a:moveTo>
                    <a:pt x="2222" y="1"/>
                  </a:moveTo>
                  <a:cubicBezTo>
                    <a:pt x="2187" y="1"/>
                    <a:pt x="2166" y="7"/>
                    <a:pt x="2162" y="18"/>
                  </a:cubicBezTo>
                  <a:cubicBezTo>
                    <a:pt x="1251" y="2594"/>
                    <a:pt x="636" y="3756"/>
                    <a:pt x="636" y="3756"/>
                  </a:cubicBezTo>
                  <a:cubicBezTo>
                    <a:pt x="636" y="3756"/>
                    <a:pt x="0" y="6895"/>
                    <a:pt x="91" y="10536"/>
                  </a:cubicBezTo>
                  <a:cubicBezTo>
                    <a:pt x="168" y="13639"/>
                    <a:pt x="1659" y="37663"/>
                    <a:pt x="2094" y="44665"/>
                  </a:cubicBezTo>
                  <a:lnTo>
                    <a:pt x="2099" y="44766"/>
                  </a:lnTo>
                  <a:cubicBezTo>
                    <a:pt x="2172" y="45914"/>
                    <a:pt x="2213" y="46579"/>
                    <a:pt x="2213" y="46579"/>
                  </a:cubicBezTo>
                  <a:cubicBezTo>
                    <a:pt x="2213" y="46579"/>
                    <a:pt x="4454" y="47732"/>
                    <a:pt x="7715" y="47732"/>
                  </a:cubicBezTo>
                  <a:cubicBezTo>
                    <a:pt x="9557" y="47732"/>
                    <a:pt x="11724" y="47364"/>
                    <a:pt x="13997" y="46214"/>
                  </a:cubicBezTo>
                  <a:lnTo>
                    <a:pt x="13762" y="43847"/>
                  </a:lnTo>
                  <a:cubicBezTo>
                    <a:pt x="13289" y="38988"/>
                    <a:pt x="12267" y="27867"/>
                    <a:pt x="12196" y="22276"/>
                  </a:cubicBezTo>
                  <a:cubicBezTo>
                    <a:pt x="12105" y="14996"/>
                    <a:pt x="12196" y="6804"/>
                    <a:pt x="10377" y="4345"/>
                  </a:cubicBezTo>
                  <a:cubicBezTo>
                    <a:pt x="8649" y="2012"/>
                    <a:pt x="2875" y="1"/>
                    <a:pt x="22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68" name="Google Shape;1968;p45"/>
            <p:cNvSpPr/>
            <p:nvPr/>
          </p:nvSpPr>
          <p:spPr>
            <a:xfrm>
              <a:off x="8331336" y="1953096"/>
              <a:ext cx="274277" cy="412435"/>
            </a:xfrm>
            <a:custGeom>
              <a:avLst/>
              <a:gdLst/>
              <a:ahLst/>
              <a:cxnLst/>
              <a:rect l="l" t="t" r="r" b="b"/>
              <a:pathLst>
                <a:path w="10353" h="15568" extrusionOk="0">
                  <a:moveTo>
                    <a:pt x="4086" y="0"/>
                  </a:moveTo>
                  <a:cubicBezTo>
                    <a:pt x="4078" y="0"/>
                    <a:pt x="4071" y="1"/>
                    <a:pt x="4064" y="1"/>
                  </a:cubicBezTo>
                  <a:cubicBezTo>
                    <a:pt x="4064" y="1"/>
                    <a:pt x="502" y="1730"/>
                    <a:pt x="252" y="8467"/>
                  </a:cubicBezTo>
                  <a:cubicBezTo>
                    <a:pt x="0" y="15203"/>
                    <a:pt x="22" y="15568"/>
                    <a:pt x="22" y="15568"/>
                  </a:cubicBezTo>
                  <a:lnTo>
                    <a:pt x="10316" y="15568"/>
                  </a:lnTo>
                  <a:cubicBezTo>
                    <a:pt x="10316" y="15568"/>
                    <a:pt x="10352" y="0"/>
                    <a:pt x="40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69" name="Google Shape;1969;p45"/>
            <p:cNvSpPr/>
            <p:nvPr/>
          </p:nvSpPr>
          <p:spPr>
            <a:xfrm>
              <a:off x="8250186" y="1939081"/>
              <a:ext cx="179593" cy="371584"/>
            </a:xfrm>
            <a:custGeom>
              <a:avLst/>
              <a:gdLst/>
              <a:ahLst/>
              <a:cxnLst/>
              <a:rect l="l" t="t" r="r" b="b"/>
              <a:pathLst>
                <a:path w="6779" h="14026" extrusionOk="0">
                  <a:moveTo>
                    <a:pt x="6730" y="1"/>
                  </a:moveTo>
                  <a:cubicBezTo>
                    <a:pt x="6720" y="1"/>
                    <a:pt x="6710" y="4"/>
                    <a:pt x="6703" y="11"/>
                  </a:cubicBezTo>
                  <a:lnTo>
                    <a:pt x="3053" y="2834"/>
                  </a:lnTo>
                  <a:cubicBezTo>
                    <a:pt x="3042" y="2842"/>
                    <a:pt x="3035" y="2859"/>
                    <a:pt x="3037" y="2872"/>
                  </a:cubicBezTo>
                  <a:cubicBezTo>
                    <a:pt x="3038" y="2887"/>
                    <a:pt x="3048" y="2902"/>
                    <a:pt x="3061" y="2908"/>
                  </a:cubicBezTo>
                  <a:lnTo>
                    <a:pt x="4846" y="3821"/>
                  </a:lnTo>
                  <a:cubicBezTo>
                    <a:pt x="4484" y="4424"/>
                    <a:pt x="310" y="11437"/>
                    <a:pt x="2" y="13976"/>
                  </a:cubicBezTo>
                  <a:cubicBezTo>
                    <a:pt x="0" y="14001"/>
                    <a:pt x="17" y="14024"/>
                    <a:pt x="41" y="14026"/>
                  </a:cubicBezTo>
                  <a:lnTo>
                    <a:pt x="46" y="14026"/>
                  </a:lnTo>
                  <a:cubicBezTo>
                    <a:pt x="70" y="14026"/>
                    <a:pt x="88" y="14009"/>
                    <a:pt x="88" y="13988"/>
                  </a:cubicBezTo>
                  <a:cubicBezTo>
                    <a:pt x="406" y="11367"/>
                    <a:pt x="4899" y="3902"/>
                    <a:pt x="4945" y="3828"/>
                  </a:cubicBezTo>
                  <a:cubicBezTo>
                    <a:pt x="4950" y="3816"/>
                    <a:pt x="4953" y="3805"/>
                    <a:pt x="4948" y="3791"/>
                  </a:cubicBezTo>
                  <a:cubicBezTo>
                    <a:pt x="4945" y="3781"/>
                    <a:pt x="4937" y="3772"/>
                    <a:pt x="4925" y="3765"/>
                  </a:cubicBezTo>
                  <a:lnTo>
                    <a:pt x="3164" y="2862"/>
                  </a:lnTo>
                  <a:lnTo>
                    <a:pt x="6756" y="81"/>
                  </a:lnTo>
                  <a:cubicBezTo>
                    <a:pt x="6777" y="67"/>
                    <a:pt x="6779" y="38"/>
                    <a:pt x="6764" y="19"/>
                  </a:cubicBezTo>
                  <a:cubicBezTo>
                    <a:pt x="6756" y="7"/>
                    <a:pt x="6743" y="1"/>
                    <a:pt x="6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70" name="Google Shape;1970;p45"/>
            <p:cNvSpPr/>
            <p:nvPr/>
          </p:nvSpPr>
          <p:spPr>
            <a:xfrm>
              <a:off x="7986653" y="1977523"/>
              <a:ext cx="111984" cy="363610"/>
            </a:xfrm>
            <a:custGeom>
              <a:avLst/>
              <a:gdLst/>
              <a:ahLst/>
              <a:cxnLst/>
              <a:rect l="l" t="t" r="r" b="b"/>
              <a:pathLst>
                <a:path w="4227" h="13725" extrusionOk="0">
                  <a:moveTo>
                    <a:pt x="1625" y="1"/>
                  </a:moveTo>
                  <a:cubicBezTo>
                    <a:pt x="1613" y="1"/>
                    <a:pt x="1602" y="6"/>
                    <a:pt x="1593" y="16"/>
                  </a:cubicBezTo>
                  <a:lnTo>
                    <a:pt x="16" y="1727"/>
                  </a:lnTo>
                  <a:cubicBezTo>
                    <a:pt x="4" y="1741"/>
                    <a:pt x="1" y="1756"/>
                    <a:pt x="4" y="1769"/>
                  </a:cubicBezTo>
                  <a:cubicBezTo>
                    <a:pt x="7" y="1784"/>
                    <a:pt x="17" y="1797"/>
                    <a:pt x="32" y="1800"/>
                  </a:cubicBezTo>
                  <a:lnTo>
                    <a:pt x="2322" y="2647"/>
                  </a:lnTo>
                  <a:lnTo>
                    <a:pt x="1328" y="4673"/>
                  </a:lnTo>
                  <a:cubicBezTo>
                    <a:pt x="1323" y="4683"/>
                    <a:pt x="1321" y="4696"/>
                    <a:pt x="1326" y="4706"/>
                  </a:cubicBezTo>
                  <a:lnTo>
                    <a:pt x="4134" y="13693"/>
                  </a:lnTo>
                  <a:cubicBezTo>
                    <a:pt x="4141" y="13711"/>
                    <a:pt x="4159" y="13725"/>
                    <a:pt x="4177" y="13725"/>
                  </a:cubicBezTo>
                  <a:cubicBezTo>
                    <a:pt x="4182" y="13725"/>
                    <a:pt x="4185" y="13725"/>
                    <a:pt x="4190" y="13721"/>
                  </a:cubicBezTo>
                  <a:cubicBezTo>
                    <a:pt x="4212" y="13713"/>
                    <a:pt x="4227" y="13688"/>
                    <a:pt x="4219" y="13665"/>
                  </a:cubicBezTo>
                  <a:lnTo>
                    <a:pt x="1416" y="4694"/>
                  </a:lnTo>
                  <a:lnTo>
                    <a:pt x="2423" y="2642"/>
                  </a:lnTo>
                  <a:cubicBezTo>
                    <a:pt x="2429" y="2630"/>
                    <a:pt x="2429" y="2619"/>
                    <a:pt x="2426" y="2605"/>
                  </a:cubicBezTo>
                  <a:cubicBezTo>
                    <a:pt x="2419" y="2595"/>
                    <a:pt x="2411" y="2586"/>
                    <a:pt x="2398" y="2581"/>
                  </a:cubicBezTo>
                  <a:lnTo>
                    <a:pt x="125" y="1741"/>
                  </a:lnTo>
                  <a:lnTo>
                    <a:pt x="1657" y="76"/>
                  </a:lnTo>
                  <a:cubicBezTo>
                    <a:pt x="1674" y="59"/>
                    <a:pt x="1674" y="29"/>
                    <a:pt x="1654" y="13"/>
                  </a:cubicBezTo>
                  <a:cubicBezTo>
                    <a:pt x="1646" y="5"/>
                    <a:pt x="1636" y="1"/>
                    <a:pt x="1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71" name="Google Shape;1971;p45"/>
            <p:cNvSpPr/>
            <p:nvPr/>
          </p:nvSpPr>
          <p:spPr>
            <a:xfrm>
              <a:off x="8263485" y="2261801"/>
              <a:ext cx="59449" cy="873272"/>
            </a:xfrm>
            <a:custGeom>
              <a:avLst/>
              <a:gdLst/>
              <a:ahLst/>
              <a:cxnLst/>
              <a:rect l="l" t="t" r="r" b="b"/>
              <a:pathLst>
                <a:path w="2244" h="32963" extrusionOk="0">
                  <a:moveTo>
                    <a:pt x="49" y="1"/>
                  </a:moveTo>
                  <a:cubicBezTo>
                    <a:pt x="47" y="1"/>
                    <a:pt x="46" y="1"/>
                    <a:pt x="45" y="1"/>
                  </a:cubicBezTo>
                  <a:cubicBezTo>
                    <a:pt x="20" y="4"/>
                    <a:pt x="0" y="24"/>
                    <a:pt x="3" y="49"/>
                  </a:cubicBezTo>
                  <a:lnTo>
                    <a:pt x="2152" y="32921"/>
                  </a:lnTo>
                  <a:cubicBezTo>
                    <a:pt x="2154" y="32942"/>
                    <a:pt x="2175" y="32962"/>
                    <a:pt x="2198" y="32962"/>
                  </a:cubicBezTo>
                  <a:lnTo>
                    <a:pt x="2200" y="32962"/>
                  </a:lnTo>
                  <a:cubicBezTo>
                    <a:pt x="2225" y="32959"/>
                    <a:pt x="2243" y="32939"/>
                    <a:pt x="2241" y="32914"/>
                  </a:cubicBezTo>
                  <a:lnTo>
                    <a:pt x="91" y="42"/>
                  </a:lnTo>
                  <a:cubicBezTo>
                    <a:pt x="90" y="19"/>
                    <a:pt x="67" y="1"/>
                    <a:pt x="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72" name="Google Shape;1972;p45"/>
            <p:cNvSpPr/>
            <p:nvPr/>
          </p:nvSpPr>
          <p:spPr>
            <a:xfrm>
              <a:off x="8031242" y="2308297"/>
              <a:ext cx="57754" cy="835203"/>
            </a:xfrm>
            <a:custGeom>
              <a:avLst/>
              <a:gdLst/>
              <a:ahLst/>
              <a:cxnLst/>
              <a:rect l="l" t="t" r="r" b="b"/>
              <a:pathLst>
                <a:path w="2180" h="31526" extrusionOk="0">
                  <a:moveTo>
                    <a:pt x="2135" y="0"/>
                  </a:moveTo>
                  <a:cubicBezTo>
                    <a:pt x="2110" y="0"/>
                    <a:pt x="2090" y="19"/>
                    <a:pt x="2088" y="42"/>
                  </a:cubicBezTo>
                  <a:lnTo>
                    <a:pt x="3" y="31477"/>
                  </a:lnTo>
                  <a:cubicBezTo>
                    <a:pt x="1" y="31502"/>
                    <a:pt x="19" y="31524"/>
                    <a:pt x="44" y="31525"/>
                  </a:cubicBezTo>
                  <a:lnTo>
                    <a:pt x="47" y="31525"/>
                  </a:lnTo>
                  <a:cubicBezTo>
                    <a:pt x="69" y="31525"/>
                    <a:pt x="90" y="31507"/>
                    <a:pt x="90" y="31484"/>
                  </a:cubicBezTo>
                  <a:lnTo>
                    <a:pt x="2178" y="48"/>
                  </a:lnTo>
                  <a:cubicBezTo>
                    <a:pt x="2179" y="24"/>
                    <a:pt x="2161" y="2"/>
                    <a:pt x="2136" y="0"/>
                  </a:cubicBezTo>
                  <a:close/>
                </a:path>
              </a:pathLst>
            </a:custGeom>
            <a:solidFill>
              <a:srgbClr val="4235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73" name="Google Shape;1973;p45"/>
            <p:cNvSpPr/>
            <p:nvPr/>
          </p:nvSpPr>
          <p:spPr>
            <a:xfrm>
              <a:off x="8347047" y="2164171"/>
              <a:ext cx="258779" cy="202509"/>
            </a:xfrm>
            <a:custGeom>
              <a:avLst/>
              <a:gdLst/>
              <a:ahLst/>
              <a:cxnLst/>
              <a:rect l="l" t="t" r="r" b="b"/>
              <a:pathLst>
                <a:path w="9768" h="7644" extrusionOk="0">
                  <a:moveTo>
                    <a:pt x="134" y="0"/>
                  </a:moveTo>
                  <a:cubicBezTo>
                    <a:pt x="110" y="0"/>
                    <a:pt x="90" y="20"/>
                    <a:pt x="90" y="45"/>
                  </a:cubicBezTo>
                  <a:cubicBezTo>
                    <a:pt x="90" y="104"/>
                    <a:pt x="0" y="6027"/>
                    <a:pt x="90" y="7602"/>
                  </a:cubicBezTo>
                  <a:cubicBezTo>
                    <a:pt x="91" y="7625"/>
                    <a:pt x="113" y="7644"/>
                    <a:pt x="134" y="7644"/>
                  </a:cubicBezTo>
                  <a:lnTo>
                    <a:pt x="9723" y="7644"/>
                  </a:lnTo>
                  <a:cubicBezTo>
                    <a:pt x="9748" y="7644"/>
                    <a:pt x="9766" y="7624"/>
                    <a:pt x="9767" y="7601"/>
                  </a:cubicBezTo>
                  <a:cubicBezTo>
                    <a:pt x="9767" y="7576"/>
                    <a:pt x="9748" y="7554"/>
                    <a:pt x="9723" y="7554"/>
                  </a:cubicBezTo>
                  <a:lnTo>
                    <a:pt x="176" y="7554"/>
                  </a:lnTo>
                  <a:cubicBezTo>
                    <a:pt x="90" y="5922"/>
                    <a:pt x="176" y="104"/>
                    <a:pt x="179" y="46"/>
                  </a:cubicBezTo>
                  <a:cubicBezTo>
                    <a:pt x="179" y="22"/>
                    <a:pt x="159" y="0"/>
                    <a:pt x="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74" name="Google Shape;1974;p45"/>
            <p:cNvSpPr/>
            <p:nvPr/>
          </p:nvSpPr>
          <p:spPr>
            <a:xfrm>
              <a:off x="8348318" y="2338712"/>
              <a:ext cx="256977" cy="2437"/>
            </a:xfrm>
            <a:custGeom>
              <a:avLst/>
              <a:gdLst/>
              <a:ahLst/>
              <a:cxnLst/>
              <a:rect l="l" t="t" r="r" b="b"/>
              <a:pathLst>
                <a:path w="9700" h="92" extrusionOk="0">
                  <a:moveTo>
                    <a:pt x="45" y="0"/>
                  </a:moveTo>
                  <a:cubicBezTo>
                    <a:pt x="20" y="0"/>
                    <a:pt x="0" y="20"/>
                    <a:pt x="0" y="45"/>
                  </a:cubicBezTo>
                  <a:cubicBezTo>
                    <a:pt x="0" y="70"/>
                    <a:pt x="20" y="92"/>
                    <a:pt x="45" y="92"/>
                  </a:cubicBezTo>
                  <a:lnTo>
                    <a:pt x="9653" y="92"/>
                  </a:lnTo>
                  <a:cubicBezTo>
                    <a:pt x="9678" y="92"/>
                    <a:pt x="9700" y="72"/>
                    <a:pt x="9700" y="45"/>
                  </a:cubicBezTo>
                  <a:cubicBezTo>
                    <a:pt x="9700" y="20"/>
                    <a:pt x="9678" y="0"/>
                    <a:pt x="96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75" name="Google Shape;1975;p45"/>
            <p:cNvSpPr/>
            <p:nvPr/>
          </p:nvSpPr>
          <p:spPr>
            <a:xfrm>
              <a:off x="8512500" y="2187380"/>
              <a:ext cx="37593" cy="153762"/>
            </a:xfrm>
            <a:custGeom>
              <a:avLst/>
              <a:gdLst/>
              <a:ahLst/>
              <a:cxnLst/>
              <a:rect l="l" t="t" r="r" b="b"/>
              <a:pathLst>
                <a:path w="1419" h="5804" extrusionOk="0">
                  <a:moveTo>
                    <a:pt x="667" y="0"/>
                  </a:moveTo>
                  <a:cubicBezTo>
                    <a:pt x="657" y="0"/>
                    <a:pt x="648" y="1"/>
                    <a:pt x="638" y="2"/>
                  </a:cubicBezTo>
                  <a:cubicBezTo>
                    <a:pt x="171" y="77"/>
                    <a:pt x="1" y="1871"/>
                    <a:pt x="121" y="5485"/>
                  </a:cubicBezTo>
                  <a:cubicBezTo>
                    <a:pt x="126" y="5625"/>
                    <a:pt x="131" y="5737"/>
                    <a:pt x="130" y="5750"/>
                  </a:cubicBezTo>
                  <a:lnTo>
                    <a:pt x="173" y="5757"/>
                  </a:lnTo>
                  <a:lnTo>
                    <a:pt x="204" y="5789"/>
                  </a:lnTo>
                  <a:cubicBezTo>
                    <a:pt x="221" y="5774"/>
                    <a:pt x="221" y="5774"/>
                    <a:pt x="209" y="5484"/>
                  </a:cubicBezTo>
                  <a:cubicBezTo>
                    <a:pt x="57" y="878"/>
                    <a:pt x="423" y="130"/>
                    <a:pt x="653" y="92"/>
                  </a:cubicBezTo>
                  <a:cubicBezTo>
                    <a:pt x="657" y="91"/>
                    <a:pt x="661" y="91"/>
                    <a:pt x="665" y="91"/>
                  </a:cubicBezTo>
                  <a:cubicBezTo>
                    <a:pt x="692" y="91"/>
                    <a:pt x="718" y="101"/>
                    <a:pt x="746" y="125"/>
                  </a:cubicBezTo>
                  <a:cubicBezTo>
                    <a:pt x="1212" y="536"/>
                    <a:pt x="1233" y="3990"/>
                    <a:pt x="1177" y="5757"/>
                  </a:cubicBezTo>
                  <a:cubicBezTo>
                    <a:pt x="1177" y="5782"/>
                    <a:pt x="1195" y="5804"/>
                    <a:pt x="1223" y="5804"/>
                  </a:cubicBezTo>
                  <a:cubicBezTo>
                    <a:pt x="1248" y="5804"/>
                    <a:pt x="1266" y="5784"/>
                    <a:pt x="1266" y="5759"/>
                  </a:cubicBezTo>
                  <a:cubicBezTo>
                    <a:pt x="1273" y="5548"/>
                    <a:pt x="1419" y="598"/>
                    <a:pt x="804" y="57"/>
                  </a:cubicBezTo>
                  <a:cubicBezTo>
                    <a:pt x="762" y="18"/>
                    <a:pt x="715" y="0"/>
                    <a:pt x="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76" name="Google Shape;1976;p45"/>
            <p:cNvSpPr/>
            <p:nvPr/>
          </p:nvSpPr>
          <p:spPr>
            <a:xfrm>
              <a:off x="8522806" y="2236499"/>
              <a:ext cx="15737" cy="15684"/>
            </a:xfrm>
            <a:custGeom>
              <a:avLst/>
              <a:gdLst/>
              <a:ahLst/>
              <a:cxnLst/>
              <a:rect l="l" t="t" r="r" b="b"/>
              <a:pathLst>
                <a:path w="594" h="592" extrusionOk="0">
                  <a:moveTo>
                    <a:pt x="297" y="0"/>
                  </a:moveTo>
                  <a:cubicBezTo>
                    <a:pt x="133" y="0"/>
                    <a:pt x="1" y="133"/>
                    <a:pt x="1" y="297"/>
                  </a:cubicBezTo>
                  <a:cubicBezTo>
                    <a:pt x="1" y="459"/>
                    <a:pt x="133" y="592"/>
                    <a:pt x="297" y="592"/>
                  </a:cubicBezTo>
                  <a:cubicBezTo>
                    <a:pt x="460" y="592"/>
                    <a:pt x="594" y="459"/>
                    <a:pt x="594" y="297"/>
                  </a:cubicBezTo>
                  <a:cubicBezTo>
                    <a:pt x="594" y="133"/>
                    <a:pt x="460" y="0"/>
                    <a:pt x="297" y="0"/>
                  </a:cubicBezTo>
                  <a:close/>
                </a:path>
              </a:pathLst>
            </a:custGeom>
            <a:solidFill>
              <a:srgbClr val="4235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p45"/>
            <p:cNvSpPr/>
            <p:nvPr/>
          </p:nvSpPr>
          <p:spPr>
            <a:xfrm>
              <a:off x="8301345" y="1977735"/>
              <a:ext cx="355688" cy="787913"/>
            </a:xfrm>
            <a:custGeom>
              <a:avLst/>
              <a:gdLst/>
              <a:ahLst/>
              <a:cxnLst/>
              <a:rect l="l" t="t" r="r" b="b"/>
              <a:pathLst>
                <a:path w="13426" h="29741" extrusionOk="0">
                  <a:moveTo>
                    <a:pt x="7022" y="353"/>
                  </a:moveTo>
                  <a:cubicBezTo>
                    <a:pt x="8978" y="353"/>
                    <a:pt x="9891" y="2353"/>
                    <a:pt x="10593" y="4246"/>
                  </a:cubicBezTo>
                  <a:cubicBezTo>
                    <a:pt x="11214" y="5921"/>
                    <a:pt x="11630" y="7796"/>
                    <a:pt x="11943" y="10329"/>
                  </a:cubicBezTo>
                  <a:cubicBezTo>
                    <a:pt x="12076" y="11391"/>
                    <a:pt x="12188" y="12482"/>
                    <a:pt x="12283" y="13576"/>
                  </a:cubicBezTo>
                  <a:cubicBezTo>
                    <a:pt x="12375" y="14667"/>
                    <a:pt x="12942" y="28313"/>
                    <a:pt x="12473" y="29385"/>
                  </a:cubicBezTo>
                  <a:lnTo>
                    <a:pt x="377" y="29385"/>
                  </a:lnTo>
                  <a:cubicBezTo>
                    <a:pt x="474" y="27748"/>
                    <a:pt x="1167" y="15887"/>
                    <a:pt x="1197" y="8990"/>
                  </a:cubicBezTo>
                  <a:cubicBezTo>
                    <a:pt x="1208" y="7045"/>
                    <a:pt x="1684" y="5188"/>
                    <a:pt x="2577" y="3621"/>
                  </a:cubicBezTo>
                  <a:cubicBezTo>
                    <a:pt x="3446" y="2091"/>
                    <a:pt x="5095" y="489"/>
                    <a:pt x="6811" y="361"/>
                  </a:cubicBezTo>
                  <a:cubicBezTo>
                    <a:pt x="6883" y="356"/>
                    <a:pt x="6953" y="353"/>
                    <a:pt x="7022" y="353"/>
                  </a:cubicBezTo>
                  <a:close/>
                  <a:moveTo>
                    <a:pt x="7027" y="1"/>
                  </a:moveTo>
                  <a:cubicBezTo>
                    <a:pt x="6948" y="1"/>
                    <a:pt x="6868" y="4"/>
                    <a:pt x="6786" y="10"/>
                  </a:cubicBezTo>
                  <a:cubicBezTo>
                    <a:pt x="4939" y="146"/>
                    <a:pt x="3188" y="1834"/>
                    <a:pt x="2269" y="3447"/>
                  </a:cubicBezTo>
                  <a:cubicBezTo>
                    <a:pt x="1344" y="5069"/>
                    <a:pt x="854" y="6986"/>
                    <a:pt x="844" y="8992"/>
                  </a:cubicBezTo>
                  <a:cubicBezTo>
                    <a:pt x="811" y="16360"/>
                    <a:pt x="21" y="29423"/>
                    <a:pt x="12" y="29554"/>
                  </a:cubicBezTo>
                  <a:lnTo>
                    <a:pt x="1" y="29741"/>
                  </a:lnTo>
                  <a:lnTo>
                    <a:pt x="12548" y="29741"/>
                  </a:lnTo>
                  <a:cubicBezTo>
                    <a:pt x="12611" y="29739"/>
                    <a:pt x="12674" y="29711"/>
                    <a:pt x="12722" y="29658"/>
                  </a:cubicBezTo>
                  <a:cubicBezTo>
                    <a:pt x="13426" y="28883"/>
                    <a:pt x="12652" y="13693"/>
                    <a:pt x="12641" y="13544"/>
                  </a:cubicBezTo>
                  <a:cubicBezTo>
                    <a:pt x="12548" y="12449"/>
                    <a:pt x="12433" y="11351"/>
                    <a:pt x="12301" y="10284"/>
                  </a:cubicBezTo>
                  <a:cubicBezTo>
                    <a:pt x="11984" y="7725"/>
                    <a:pt x="11562" y="5824"/>
                    <a:pt x="10929" y="4125"/>
                  </a:cubicBezTo>
                  <a:cubicBezTo>
                    <a:pt x="10389" y="2669"/>
                    <a:pt x="9402" y="1"/>
                    <a:pt x="7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78" name="Google Shape;1978;p45"/>
            <p:cNvSpPr/>
            <p:nvPr/>
          </p:nvSpPr>
          <p:spPr>
            <a:xfrm>
              <a:off x="7261043" y="1942392"/>
              <a:ext cx="971242" cy="702793"/>
            </a:xfrm>
            <a:custGeom>
              <a:avLst/>
              <a:gdLst/>
              <a:ahLst/>
              <a:cxnLst/>
              <a:rect l="l" t="t" r="r" b="b"/>
              <a:pathLst>
                <a:path w="36661" h="26528" extrusionOk="0">
                  <a:moveTo>
                    <a:pt x="26718" y="0"/>
                  </a:moveTo>
                  <a:lnTo>
                    <a:pt x="17842" y="3087"/>
                  </a:lnTo>
                  <a:lnTo>
                    <a:pt x="7831" y="4442"/>
                  </a:lnTo>
                  <a:lnTo>
                    <a:pt x="0" y="3174"/>
                  </a:lnTo>
                  <a:lnTo>
                    <a:pt x="0" y="3174"/>
                  </a:lnTo>
                  <a:lnTo>
                    <a:pt x="11287" y="26072"/>
                  </a:lnTo>
                  <a:lnTo>
                    <a:pt x="18024" y="26527"/>
                  </a:lnTo>
                  <a:lnTo>
                    <a:pt x="27116" y="25558"/>
                  </a:lnTo>
                  <a:lnTo>
                    <a:pt x="36661" y="23426"/>
                  </a:lnTo>
                  <a:lnTo>
                    <a:pt x="26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p45"/>
            <p:cNvSpPr/>
            <p:nvPr/>
          </p:nvSpPr>
          <p:spPr>
            <a:xfrm>
              <a:off x="7467141" y="2029127"/>
              <a:ext cx="481952" cy="621037"/>
            </a:xfrm>
            <a:custGeom>
              <a:avLst/>
              <a:gdLst/>
              <a:ahLst/>
              <a:cxnLst/>
              <a:rect l="l" t="t" r="r" b="b"/>
              <a:pathLst>
                <a:path w="18192" h="23442" extrusionOk="0">
                  <a:moveTo>
                    <a:pt x="10011" y="1"/>
                  </a:moveTo>
                  <a:lnTo>
                    <a:pt x="0" y="1356"/>
                  </a:lnTo>
                  <a:lnTo>
                    <a:pt x="10193" y="23441"/>
                  </a:lnTo>
                  <a:lnTo>
                    <a:pt x="18191" y="22588"/>
                  </a:lnTo>
                  <a:lnTo>
                    <a:pt x="100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p45"/>
            <p:cNvSpPr/>
            <p:nvPr/>
          </p:nvSpPr>
          <p:spPr>
            <a:xfrm>
              <a:off x="7386730" y="2347058"/>
              <a:ext cx="118316" cy="176890"/>
            </a:xfrm>
            <a:custGeom>
              <a:avLst/>
              <a:gdLst/>
              <a:ahLst/>
              <a:cxnLst/>
              <a:rect l="l" t="t" r="r" b="b"/>
              <a:pathLst>
                <a:path w="4466" h="6677" extrusionOk="0">
                  <a:moveTo>
                    <a:pt x="1242" y="0"/>
                  </a:moveTo>
                  <a:cubicBezTo>
                    <a:pt x="1242" y="0"/>
                    <a:pt x="811" y="30"/>
                    <a:pt x="597" y="1272"/>
                  </a:cubicBezTo>
                  <a:cubicBezTo>
                    <a:pt x="383" y="2518"/>
                    <a:pt x="1" y="3252"/>
                    <a:pt x="299" y="3795"/>
                  </a:cubicBezTo>
                  <a:cubicBezTo>
                    <a:pt x="597" y="4337"/>
                    <a:pt x="4465" y="6676"/>
                    <a:pt x="4465" y="6676"/>
                  </a:cubicBezTo>
                  <a:lnTo>
                    <a:pt x="12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81" name="Google Shape;1981;p45"/>
            <p:cNvSpPr/>
            <p:nvPr/>
          </p:nvSpPr>
          <p:spPr>
            <a:xfrm>
              <a:off x="7419608" y="2344859"/>
              <a:ext cx="123826" cy="94896"/>
            </a:xfrm>
            <a:custGeom>
              <a:avLst/>
              <a:gdLst/>
              <a:ahLst/>
              <a:cxnLst/>
              <a:rect l="l" t="t" r="r" b="b"/>
              <a:pathLst>
                <a:path w="4674" h="3582" extrusionOk="0">
                  <a:moveTo>
                    <a:pt x="516" y="1"/>
                  </a:moveTo>
                  <a:cubicBezTo>
                    <a:pt x="182" y="1"/>
                    <a:pt x="1" y="83"/>
                    <a:pt x="1" y="83"/>
                  </a:cubicBezTo>
                  <a:lnTo>
                    <a:pt x="418" y="3169"/>
                  </a:lnTo>
                  <a:cubicBezTo>
                    <a:pt x="418" y="3169"/>
                    <a:pt x="3267" y="3581"/>
                    <a:pt x="3836" y="3581"/>
                  </a:cubicBezTo>
                  <a:cubicBezTo>
                    <a:pt x="3852" y="3581"/>
                    <a:pt x="3865" y="3581"/>
                    <a:pt x="3877" y="3580"/>
                  </a:cubicBezTo>
                  <a:cubicBezTo>
                    <a:pt x="4333" y="3557"/>
                    <a:pt x="4538" y="2987"/>
                    <a:pt x="4606" y="2714"/>
                  </a:cubicBezTo>
                  <a:cubicBezTo>
                    <a:pt x="4674" y="2440"/>
                    <a:pt x="3968" y="1758"/>
                    <a:pt x="2444" y="713"/>
                  </a:cubicBezTo>
                  <a:cubicBezTo>
                    <a:pt x="1596" y="130"/>
                    <a:pt x="935" y="1"/>
                    <a:pt x="5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82" name="Google Shape;1982;p45"/>
            <p:cNvSpPr/>
            <p:nvPr/>
          </p:nvSpPr>
          <p:spPr>
            <a:xfrm>
              <a:off x="7387445" y="2343137"/>
              <a:ext cx="157312" cy="101493"/>
            </a:xfrm>
            <a:custGeom>
              <a:avLst/>
              <a:gdLst/>
              <a:ahLst/>
              <a:cxnLst/>
              <a:rect l="l" t="t" r="r" b="b"/>
              <a:pathLst>
                <a:path w="5938" h="3831" extrusionOk="0">
                  <a:moveTo>
                    <a:pt x="1783" y="0"/>
                  </a:moveTo>
                  <a:cubicBezTo>
                    <a:pt x="962" y="0"/>
                    <a:pt x="732" y="650"/>
                    <a:pt x="728" y="662"/>
                  </a:cubicBezTo>
                  <a:lnTo>
                    <a:pt x="444" y="1841"/>
                  </a:lnTo>
                  <a:cubicBezTo>
                    <a:pt x="426" y="1901"/>
                    <a:pt x="0" y="3350"/>
                    <a:pt x="121" y="3798"/>
                  </a:cubicBezTo>
                  <a:cubicBezTo>
                    <a:pt x="128" y="3819"/>
                    <a:pt x="144" y="3831"/>
                    <a:pt x="164" y="3831"/>
                  </a:cubicBezTo>
                  <a:cubicBezTo>
                    <a:pt x="169" y="3831"/>
                    <a:pt x="171" y="3831"/>
                    <a:pt x="178" y="3827"/>
                  </a:cubicBezTo>
                  <a:cubicBezTo>
                    <a:pt x="199" y="3821"/>
                    <a:pt x="214" y="3796"/>
                    <a:pt x="207" y="3773"/>
                  </a:cubicBezTo>
                  <a:cubicBezTo>
                    <a:pt x="95" y="3350"/>
                    <a:pt x="527" y="1879"/>
                    <a:pt x="530" y="1863"/>
                  </a:cubicBezTo>
                  <a:lnTo>
                    <a:pt x="815" y="683"/>
                  </a:lnTo>
                  <a:cubicBezTo>
                    <a:pt x="824" y="658"/>
                    <a:pt x="1026" y="89"/>
                    <a:pt x="1779" y="89"/>
                  </a:cubicBezTo>
                  <a:cubicBezTo>
                    <a:pt x="1854" y="89"/>
                    <a:pt x="1935" y="94"/>
                    <a:pt x="2021" y="107"/>
                  </a:cubicBezTo>
                  <a:cubicBezTo>
                    <a:pt x="3062" y="256"/>
                    <a:pt x="5648" y="2131"/>
                    <a:pt x="5782" y="2600"/>
                  </a:cubicBezTo>
                  <a:cubicBezTo>
                    <a:pt x="5845" y="2824"/>
                    <a:pt x="5780" y="3084"/>
                    <a:pt x="5608" y="3301"/>
                  </a:cubicBezTo>
                  <a:cubicBezTo>
                    <a:pt x="5465" y="3483"/>
                    <a:pt x="5273" y="3597"/>
                    <a:pt x="5111" y="3597"/>
                  </a:cubicBezTo>
                  <a:lnTo>
                    <a:pt x="5094" y="3597"/>
                  </a:lnTo>
                  <a:cubicBezTo>
                    <a:pt x="5000" y="3591"/>
                    <a:pt x="4743" y="3552"/>
                    <a:pt x="4415" y="3503"/>
                  </a:cubicBezTo>
                  <a:cubicBezTo>
                    <a:pt x="3530" y="3367"/>
                    <a:pt x="2649" y="3241"/>
                    <a:pt x="2116" y="3241"/>
                  </a:cubicBezTo>
                  <a:cubicBezTo>
                    <a:pt x="1874" y="3241"/>
                    <a:pt x="1704" y="3267"/>
                    <a:pt x="1635" y="3329"/>
                  </a:cubicBezTo>
                  <a:cubicBezTo>
                    <a:pt x="1615" y="3345"/>
                    <a:pt x="1614" y="3372"/>
                    <a:pt x="1630" y="3390"/>
                  </a:cubicBezTo>
                  <a:cubicBezTo>
                    <a:pt x="1639" y="3400"/>
                    <a:pt x="1651" y="3406"/>
                    <a:pt x="1664" y="3406"/>
                  </a:cubicBezTo>
                  <a:cubicBezTo>
                    <a:pt x="1674" y="3406"/>
                    <a:pt x="1685" y="3402"/>
                    <a:pt x="1693" y="3395"/>
                  </a:cubicBezTo>
                  <a:cubicBezTo>
                    <a:pt x="1747" y="3347"/>
                    <a:pt x="1894" y="3327"/>
                    <a:pt x="2098" y="3327"/>
                  </a:cubicBezTo>
                  <a:cubicBezTo>
                    <a:pt x="2687" y="3327"/>
                    <a:pt x="3752" y="3491"/>
                    <a:pt x="4402" y="3591"/>
                  </a:cubicBezTo>
                  <a:cubicBezTo>
                    <a:pt x="4728" y="3640"/>
                    <a:pt x="4990" y="3680"/>
                    <a:pt x="5089" y="3687"/>
                  </a:cubicBezTo>
                  <a:lnTo>
                    <a:pt x="5109" y="3687"/>
                  </a:lnTo>
                  <a:cubicBezTo>
                    <a:pt x="5298" y="3687"/>
                    <a:pt x="5513" y="3562"/>
                    <a:pt x="5677" y="3357"/>
                  </a:cubicBezTo>
                  <a:cubicBezTo>
                    <a:pt x="5868" y="3118"/>
                    <a:pt x="5938" y="2825"/>
                    <a:pt x="5865" y="2575"/>
                  </a:cubicBezTo>
                  <a:cubicBezTo>
                    <a:pt x="5707" y="2023"/>
                    <a:pt x="3052" y="165"/>
                    <a:pt x="2033" y="19"/>
                  </a:cubicBezTo>
                  <a:cubicBezTo>
                    <a:pt x="1944" y="6"/>
                    <a:pt x="1861" y="0"/>
                    <a:pt x="17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83" name="Google Shape;1983;p45"/>
            <p:cNvSpPr/>
            <p:nvPr/>
          </p:nvSpPr>
          <p:spPr>
            <a:xfrm>
              <a:off x="7418337" y="2376360"/>
              <a:ext cx="120064" cy="53488"/>
            </a:xfrm>
            <a:custGeom>
              <a:avLst/>
              <a:gdLst/>
              <a:ahLst/>
              <a:cxnLst/>
              <a:rect l="l" t="t" r="r" b="b"/>
              <a:pathLst>
                <a:path w="4532" h="2019" extrusionOk="0">
                  <a:moveTo>
                    <a:pt x="52" y="0"/>
                  </a:moveTo>
                  <a:cubicBezTo>
                    <a:pt x="32" y="0"/>
                    <a:pt x="13" y="12"/>
                    <a:pt x="7" y="34"/>
                  </a:cubicBezTo>
                  <a:cubicBezTo>
                    <a:pt x="1" y="59"/>
                    <a:pt x="15" y="82"/>
                    <a:pt x="40" y="89"/>
                  </a:cubicBezTo>
                  <a:cubicBezTo>
                    <a:pt x="67" y="95"/>
                    <a:pt x="2863" y="758"/>
                    <a:pt x="4453" y="2009"/>
                  </a:cubicBezTo>
                  <a:cubicBezTo>
                    <a:pt x="4462" y="2014"/>
                    <a:pt x="4470" y="2018"/>
                    <a:pt x="4480" y="2018"/>
                  </a:cubicBezTo>
                  <a:cubicBezTo>
                    <a:pt x="4492" y="2018"/>
                    <a:pt x="4505" y="2014"/>
                    <a:pt x="4516" y="2000"/>
                  </a:cubicBezTo>
                  <a:cubicBezTo>
                    <a:pt x="4531" y="1980"/>
                    <a:pt x="4528" y="1952"/>
                    <a:pt x="4508" y="1937"/>
                  </a:cubicBezTo>
                  <a:cubicBezTo>
                    <a:pt x="2905" y="675"/>
                    <a:pt x="90" y="7"/>
                    <a:pt x="60" y="1"/>
                  </a:cubicBezTo>
                  <a:cubicBezTo>
                    <a:pt x="58" y="0"/>
                    <a:pt x="55" y="0"/>
                    <a:pt x="52" y="0"/>
                  </a:cubicBezTo>
                  <a:close/>
                </a:path>
              </a:pathLst>
            </a:custGeom>
            <a:solidFill>
              <a:srgbClr val="4235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84" name="Google Shape;1984;p45"/>
            <p:cNvSpPr/>
            <p:nvPr/>
          </p:nvSpPr>
          <p:spPr>
            <a:xfrm>
              <a:off x="7732419" y="2022986"/>
              <a:ext cx="219411" cy="600823"/>
            </a:xfrm>
            <a:custGeom>
              <a:avLst/>
              <a:gdLst/>
              <a:ahLst/>
              <a:cxnLst/>
              <a:rect l="l" t="t" r="r" b="b"/>
              <a:pathLst>
                <a:path w="8282" h="22679" extrusionOk="0">
                  <a:moveTo>
                    <a:pt x="52" y="1"/>
                  </a:moveTo>
                  <a:cubicBezTo>
                    <a:pt x="47" y="1"/>
                    <a:pt x="42" y="1"/>
                    <a:pt x="37" y="3"/>
                  </a:cubicBezTo>
                  <a:cubicBezTo>
                    <a:pt x="13" y="11"/>
                    <a:pt x="0" y="40"/>
                    <a:pt x="8" y="61"/>
                  </a:cubicBezTo>
                  <a:lnTo>
                    <a:pt x="8189" y="22649"/>
                  </a:lnTo>
                  <a:cubicBezTo>
                    <a:pt x="8195" y="22669"/>
                    <a:pt x="8212" y="22679"/>
                    <a:pt x="8230" y="22679"/>
                  </a:cubicBezTo>
                  <a:cubicBezTo>
                    <a:pt x="8233" y="22679"/>
                    <a:pt x="8240" y="22677"/>
                    <a:pt x="8247" y="22677"/>
                  </a:cubicBezTo>
                  <a:cubicBezTo>
                    <a:pt x="8270" y="22669"/>
                    <a:pt x="8282" y="22641"/>
                    <a:pt x="8273" y="22619"/>
                  </a:cubicBezTo>
                  <a:lnTo>
                    <a:pt x="95" y="31"/>
                  </a:lnTo>
                  <a:cubicBezTo>
                    <a:pt x="88" y="13"/>
                    <a:pt x="71" y="1"/>
                    <a:pt x="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p45"/>
            <p:cNvSpPr/>
            <p:nvPr/>
          </p:nvSpPr>
          <p:spPr>
            <a:xfrm>
              <a:off x="7467111" y="2058912"/>
              <a:ext cx="272767" cy="587498"/>
            </a:xfrm>
            <a:custGeom>
              <a:avLst/>
              <a:gdLst/>
              <a:ahLst/>
              <a:cxnLst/>
              <a:rect l="l" t="t" r="r" b="b"/>
              <a:pathLst>
                <a:path w="10296" h="22176" extrusionOk="0">
                  <a:moveTo>
                    <a:pt x="50" y="0"/>
                  </a:moveTo>
                  <a:cubicBezTo>
                    <a:pt x="44" y="0"/>
                    <a:pt x="38" y="1"/>
                    <a:pt x="32" y="4"/>
                  </a:cubicBezTo>
                  <a:cubicBezTo>
                    <a:pt x="12" y="12"/>
                    <a:pt x="0" y="39"/>
                    <a:pt x="12" y="62"/>
                  </a:cubicBezTo>
                  <a:lnTo>
                    <a:pt x="10205" y="22149"/>
                  </a:lnTo>
                  <a:cubicBezTo>
                    <a:pt x="10213" y="22166"/>
                    <a:pt x="10230" y="22176"/>
                    <a:pt x="10246" y="22176"/>
                  </a:cubicBezTo>
                  <a:cubicBezTo>
                    <a:pt x="10253" y="22176"/>
                    <a:pt x="10259" y="22174"/>
                    <a:pt x="10266" y="22171"/>
                  </a:cubicBezTo>
                  <a:cubicBezTo>
                    <a:pt x="10286" y="22163"/>
                    <a:pt x="10296" y="22136"/>
                    <a:pt x="10286" y="22113"/>
                  </a:cubicBezTo>
                  <a:lnTo>
                    <a:pt x="91" y="27"/>
                  </a:lnTo>
                  <a:cubicBezTo>
                    <a:pt x="84" y="10"/>
                    <a:pt x="67" y="0"/>
                    <a:pt x="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86" name="Google Shape;1986;p45"/>
            <p:cNvSpPr/>
            <p:nvPr/>
          </p:nvSpPr>
          <p:spPr>
            <a:xfrm>
              <a:off x="8374017" y="2366663"/>
              <a:ext cx="190031" cy="325301"/>
            </a:xfrm>
            <a:custGeom>
              <a:avLst/>
              <a:gdLst/>
              <a:ahLst/>
              <a:cxnLst/>
              <a:rect l="l" t="t" r="r" b="b"/>
              <a:pathLst>
                <a:path w="7173" h="12279" extrusionOk="0">
                  <a:moveTo>
                    <a:pt x="69" y="1"/>
                  </a:moveTo>
                  <a:cubicBezTo>
                    <a:pt x="69" y="1"/>
                    <a:pt x="1" y="1051"/>
                    <a:pt x="6" y="2855"/>
                  </a:cubicBezTo>
                  <a:lnTo>
                    <a:pt x="6" y="3001"/>
                  </a:lnTo>
                  <a:cubicBezTo>
                    <a:pt x="24" y="6596"/>
                    <a:pt x="346" y="11897"/>
                    <a:pt x="2060" y="12215"/>
                  </a:cubicBezTo>
                  <a:cubicBezTo>
                    <a:pt x="2291" y="12258"/>
                    <a:pt x="2518" y="12279"/>
                    <a:pt x="2739" y="12279"/>
                  </a:cubicBezTo>
                  <a:cubicBezTo>
                    <a:pt x="5019" y="12279"/>
                    <a:pt x="6737" y="10004"/>
                    <a:pt x="6944" y="5358"/>
                  </a:cubicBezTo>
                  <a:cubicBezTo>
                    <a:pt x="7172" y="259"/>
                    <a:pt x="7164" y="1"/>
                    <a:pt x="71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87" name="Google Shape;1987;p45"/>
            <p:cNvSpPr/>
            <p:nvPr/>
          </p:nvSpPr>
          <p:spPr>
            <a:xfrm>
              <a:off x="8374150" y="2439335"/>
              <a:ext cx="2808" cy="2967"/>
            </a:xfrm>
            <a:custGeom>
              <a:avLst/>
              <a:gdLst/>
              <a:ahLst/>
              <a:cxnLst/>
              <a:rect l="l" t="t" r="r" b="b"/>
              <a:pathLst>
                <a:path w="106" h="112" extrusionOk="0">
                  <a:moveTo>
                    <a:pt x="1" y="1"/>
                  </a:moveTo>
                  <a:lnTo>
                    <a:pt x="1" y="112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rgbClr val="F37B7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88" name="Google Shape;1988;p45"/>
            <p:cNvSpPr/>
            <p:nvPr/>
          </p:nvSpPr>
          <p:spPr>
            <a:xfrm>
              <a:off x="8234846" y="2383566"/>
              <a:ext cx="313035" cy="308797"/>
            </a:xfrm>
            <a:custGeom>
              <a:avLst/>
              <a:gdLst/>
              <a:ahLst/>
              <a:cxnLst/>
              <a:rect l="l" t="t" r="r" b="b"/>
              <a:pathLst>
                <a:path w="11816" h="11656" extrusionOk="0">
                  <a:moveTo>
                    <a:pt x="1822" y="0"/>
                  </a:moveTo>
                  <a:lnTo>
                    <a:pt x="1" y="2277"/>
                  </a:lnTo>
                  <a:cubicBezTo>
                    <a:pt x="1" y="2277"/>
                    <a:pt x="5004" y="11484"/>
                    <a:pt x="7691" y="11650"/>
                  </a:cubicBezTo>
                  <a:cubicBezTo>
                    <a:pt x="7757" y="11654"/>
                    <a:pt x="7823" y="11656"/>
                    <a:pt x="7888" y="11656"/>
                  </a:cubicBezTo>
                  <a:cubicBezTo>
                    <a:pt x="10450" y="11656"/>
                    <a:pt x="11815" y="8537"/>
                    <a:pt x="11150" y="7154"/>
                  </a:cubicBezTo>
                  <a:cubicBezTo>
                    <a:pt x="10466" y="5734"/>
                    <a:pt x="1822" y="0"/>
                    <a:pt x="18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89" name="Google Shape;1989;p45"/>
            <p:cNvSpPr/>
            <p:nvPr/>
          </p:nvSpPr>
          <p:spPr>
            <a:xfrm>
              <a:off x="8005092" y="2215993"/>
              <a:ext cx="277959" cy="231597"/>
            </a:xfrm>
            <a:custGeom>
              <a:avLst/>
              <a:gdLst/>
              <a:ahLst/>
              <a:cxnLst/>
              <a:rect l="l" t="t" r="r" b="b"/>
              <a:pathLst>
                <a:path w="10492" h="8742" extrusionOk="0">
                  <a:moveTo>
                    <a:pt x="572" y="0"/>
                  </a:moveTo>
                  <a:cubicBezTo>
                    <a:pt x="451" y="0"/>
                    <a:pt x="367" y="20"/>
                    <a:pt x="332" y="62"/>
                  </a:cubicBezTo>
                  <a:cubicBezTo>
                    <a:pt x="1" y="456"/>
                    <a:pt x="327" y="3127"/>
                    <a:pt x="751" y="3673"/>
                  </a:cubicBezTo>
                  <a:cubicBezTo>
                    <a:pt x="1177" y="4217"/>
                    <a:pt x="5227" y="5645"/>
                    <a:pt x="5227" y="5645"/>
                  </a:cubicBezTo>
                  <a:cubicBezTo>
                    <a:pt x="5227" y="5645"/>
                    <a:pt x="3604" y="5764"/>
                    <a:pt x="2754" y="5795"/>
                  </a:cubicBezTo>
                  <a:cubicBezTo>
                    <a:pt x="1906" y="5825"/>
                    <a:pt x="1692" y="5825"/>
                    <a:pt x="1815" y="6325"/>
                  </a:cubicBezTo>
                  <a:cubicBezTo>
                    <a:pt x="1937" y="6824"/>
                    <a:pt x="4364" y="6796"/>
                    <a:pt x="5153" y="7038"/>
                  </a:cubicBezTo>
                  <a:cubicBezTo>
                    <a:pt x="5941" y="7283"/>
                    <a:pt x="5486" y="6918"/>
                    <a:pt x="6547" y="8040"/>
                  </a:cubicBezTo>
                  <a:cubicBezTo>
                    <a:pt x="7079" y="8602"/>
                    <a:pt x="7611" y="8742"/>
                    <a:pt x="8009" y="8742"/>
                  </a:cubicBezTo>
                  <a:cubicBezTo>
                    <a:pt x="8407" y="8742"/>
                    <a:pt x="8673" y="8602"/>
                    <a:pt x="8673" y="8602"/>
                  </a:cubicBezTo>
                  <a:lnTo>
                    <a:pt x="10492" y="6325"/>
                  </a:lnTo>
                  <a:cubicBezTo>
                    <a:pt x="10492" y="6325"/>
                    <a:pt x="6975" y="2489"/>
                    <a:pt x="6064" y="1882"/>
                  </a:cubicBezTo>
                  <a:cubicBezTo>
                    <a:pt x="5250" y="1340"/>
                    <a:pt x="1584" y="0"/>
                    <a:pt x="5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90" name="Google Shape;1990;p45"/>
            <p:cNvSpPr/>
            <p:nvPr/>
          </p:nvSpPr>
          <p:spPr>
            <a:xfrm>
              <a:off x="8009040" y="2243388"/>
              <a:ext cx="150001" cy="46441"/>
            </a:xfrm>
            <a:custGeom>
              <a:avLst/>
              <a:gdLst/>
              <a:ahLst/>
              <a:cxnLst/>
              <a:rect l="l" t="t" r="r" b="b"/>
              <a:pathLst>
                <a:path w="5662" h="1753" extrusionOk="0">
                  <a:moveTo>
                    <a:pt x="53" y="0"/>
                  </a:moveTo>
                  <a:cubicBezTo>
                    <a:pt x="31" y="0"/>
                    <a:pt x="9" y="13"/>
                    <a:pt x="4" y="37"/>
                  </a:cubicBezTo>
                  <a:cubicBezTo>
                    <a:pt x="1" y="62"/>
                    <a:pt x="16" y="83"/>
                    <a:pt x="40" y="90"/>
                  </a:cubicBezTo>
                  <a:cubicBezTo>
                    <a:pt x="77" y="98"/>
                    <a:pt x="3720" y="867"/>
                    <a:pt x="4457" y="1201"/>
                  </a:cubicBezTo>
                  <a:cubicBezTo>
                    <a:pt x="5196" y="1538"/>
                    <a:pt x="5587" y="1745"/>
                    <a:pt x="5592" y="1746"/>
                  </a:cubicBezTo>
                  <a:cubicBezTo>
                    <a:pt x="5598" y="1751"/>
                    <a:pt x="5607" y="1753"/>
                    <a:pt x="5612" y="1753"/>
                  </a:cubicBezTo>
                  <a:cubicBezTo>
                    <a:pt x="5628" y="1753"/>
                    <a:pt x="5643" y="1745"/>
                    <a:pt x="5651" y="1726"/>
                  </a:cubicBezTo>
                  <a:cubicBezTo>
                    <a:pt x="5661" y="1705"/>
                    <a:pt x="5653" y="1678"/>
                    <a:pt x="5633" y="1665"/>
                  </a:cubicBezTo>
                  <a:cubicBezTo>
                    <a:pt x="5628" y="1663"/>
                    <a:pt x="5236" y="1456"/>
                    <a:pt x="4492" y="1118"/>
                  </a:cubicBezTo>
                  <a:cubicBezTo>
                    <a:pt x="3745" y="779"/>
                    <a:pt x="208" y="32"/>
                    <a:pt x="57" y="0"/>
                  </a:cubicBezTo>
                  <a:cubicBezTo>
                    <a:pt x="56" y="0"/>
                    <a:pt x="54" y="0"/>
                    <a:pt x="53" y="0"/>
                  </a:cubicBezTo>
                  <a:close/>
                </a:path>
              </a:pathLst>
            </a:custGeom>
            <a:solidFill>
              <a:srgbClr val="4235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91" name="Google Shape;1991;p45"/>
            <p:cNvSpPr/>
            <p:nvPr/>
          </p:nvSpPr>
          <p:spPr>
            <a:xfrm>
              <a:off x="8015769" y="2280638"/>
              <a:ext cx="146371" cy="52402"/>
            </a:xfrm>
            <a:custGeom>
              <a:avLst/>
              <a:gdLst/>
              <a:ahLst/>
              <a:cxnLst/>
              <a:rect l="l" t="t" r="r" b="b"/>
              <a:pathLst>
                <a:path w="5525" h="1978" extrusionOk="0">
                  <a:moveTo>
                    <a:pt x="50" y="0"/>
                  </a:moveTo>
                  <a:cubicBezTo>
                    <a:pt x="29" y="0"/>
                    <a:pt x="11" y="12"/>
                    <a:pt x="5" y="34"/>
                  </a:cubicBezTo>
                  <a:cubicBezTo>
                    <a:pt x="0" y="57"/>
                    <a:pt x="15" y="82"/>
                    <a:pt x="38" y="89"/>
                  </a:cubicBezTo>
                  <a:cubicBezTo>
                    <a:pt x="70" y="93"/>
                    <a:pt x="3085" y="839"/>
                    <a:pt x="4004" y="1198"/>
                  </a:cubicBezTo>
                  <a:cubicBezTo>
                    <a:pt x="4919" y="1556"/>
                    <a:pt x="5442" y="1962"/>
                    <a:pt x="5449" y="1965"/>
                  </a:cubicBezTo>
                  <a:cubicBezTo>
                    <a:pt x="5457" y="1972"/>
                    <a:pt x="5465" y="1977"/>
                    <a:pt x="5477" y="1977"/>
                  </a:cubicBezTo>
                  <a:cubicBezTo>
                    <a:pt x="5488" y="1977"/>
                    <a:pt x="5502" y="1970"/>
                    <a:pt x="5512" y="1957"/>
                  </a:cubicBezTo>
                  <a:cubicBezTo>
                    <a:pt x="5525" y="1939"/>
                    <a:pt x="5522" y="1911"/>
                    <a:pt x="5503" y="1896"/>
                  </a:cubicBezTo>
                  <a:cubicBezTo>
                    <a:pt x="5497" y="1891"/>
                    <a:pt x="4963" y="1477"/>
                    <a:pt x="4034" y="1116"/>
                  </a:cubicBezTo>
                  <a:cubicBezTo>
                    <a:pt x="3110" y="754"/>
                    <a:pt x="90" y="9"/>
                    <a:pt x="58" y="1"/>
                  </a:cubicBezTo>
                  <a:cubicBezTo>
                    <a:pt x="55" y="0"/>
                    <a:pt x="53" y="0"/>
                    <a:pt x="50" y="0"/>
                  </a:cubicBezTo>
                  <a:close/>
                </a:path>
              </a:pathLst>
            </a:custGeom>
            <a:solidFill>
              <a:srgbClr val="4235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92" name="Google Shape;1992;p45"/>
            <p:cNvSpPr/>
            <p:nvPr/>
          </p:nvSpPr>
          <p:spPr>
            <a:xfrm>
              <a:off x="7987792" y="1435514"/>
              <a:ext cx="341621" cy="475011"/>
            </a:xfrm>
            <a:custGeom>
              <a:avLst/>
              <a:gdLst/>
              <a:ahLst/>
              <a:cxnLst/>
              <a:rect l="l" t="t" r="r" b="b"/>
              <a:pathLst>
                <a:path w="12895" h="17930" extrusionOk="0">
                  <a:moveTo>
                    <a:pt x="6350" y="0"/>
                  </a:moveTo>
                  <a:cubicBezTo>
                    <a:pt x="5941" y="0"/>
                    <a:pt x="5532" y="42"/>
                    <a:pt x="5131" y="126"/>
                  </a:cubicBezTo>
                  <a:cubicBezTo>
                    <a:pt x="3538" y="461"/>
                    <a:pt x="2103" y="1461"/>
                    <a:pt x="1215" y="2825"/>
                  </a:cubicBezTo>
                  <a:cubicBezTo>
                    <a:pt x="423" y="4034"/>
                    <a:pt x="85" y="5446"/>
                    <a:pt x="17" y="6900"/>
                  </a:cubicBezTo>
                  <a:lnTo>
                    <a:pt x="17" y="6903"/>
                  </a:lnTo>
                  <a:cubicBezTo>
                    <a:pt x="3" y="7182"/>
                    <a:pt x="1" y="7463"/>
                    <a:pt x="8" y="7745"/>
                  </a:cubicBezTo>
                  <a:cubicBezTo>
                    <a:pt x="22" y="8477"/>
                    <a:pt x="82" y="9213"/>
                    <a:pt x="185" y="9943"/>
                  </a:cubicBezTo>
                  <a:cubicBezTo>
                    <a:pt x="384" y="11358"/>
                    <a:pt x="748" y="12756"/>
                    <a:pt x="1262" y="14085"/>
                  </a:cubicBezTo>
                  <a:cubicBezTo>
                    <a:pt x="1333" y="14267"/>
                    <a:pt x="1407" y="14456"/>
                    <a:pt x="1490" y="14653"/>
                  </a:cubicBezTo>
                  <a:cubicBezTo>
                    <a:pt x="2101" y="16111"/>
                    <a:pt x="3076" y="17883"/>
                    <a:pt x="4745" y="17928"/>
                  </a:cubicBezTo>
                  <a:cubicBezTo>
                    <a:pt x="4777" y="17929"/>
                    <a:pt x="4809" y="17929"/>
                    <a:pt x="4841" y="17929"/>
                  </a:cubicBezTo>
                  <a:cubicBezTo>
                    <a:pt x="6030" y="17929"/>
                    <a:pt x="7365" y="17248"/>
                    <a:pt x="8385" y="16717"/>
                  </a:cubicBezTo>
                  <a:cubicBezTo>
                    <a:pt x="10053" y="15846"/>
                    <a:pt x="11425" y="14494"/>
                    <a:pt x="12285" y="12778"/>
                  </a:cubicBezTo>
                  <a:cubicBezTo>
                    <a:pt x="12367" y="12062"/>
                    <a:pt x="12490" y="11350"/>
                    <a:pt x="12584" y="10644"/>
                  </a:cubicBezTo>
                  <a:cubicBezTo>
                    <a:pt x="12820" y="8914"/>
                    <a:pt x="12894" y="7132"/>
                    <a:pt x="12502" y="5429"/>
                  </a:cubicBezTo>
                  <a:cubicBezTo>
                    <a:pt x="12109" y="3724"/>
                    <a:pt x="11208" y="2093"/>
                    <a:pt x="9781" y="1080"/>
                  </a:cubicBezTo>
                  <a:cubicBezTo>
                    <a:pt x="8789" y="371"/>
                    <a:pt x="7570" y="0"/>
                    <a:pt x="63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93" name="Google Shape;1993;p45"/>
            <p:cNvSpPr/>
            <p:nvPr/>
          </p:nvSpPr>
          <p:spPr>
            <a:xfrm>
              <a:off x="7992667" y="1824813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F8938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94" name="Google Shape;1994;p45"/>
            <p:cNvSpPr/>
            <p:nvPr/>
          </p:nvSpPr>
          <p:spPr>
            <a:xfrm>
              <a:off x="8306405" y="1638297"/>
              <a:ext cx="108513" cy="135721"/>
            </a:xfrm>
            <a:custGeom>
              <a:avLst/>
              <a:gdLst/>
              <a:ahLst/>
              <a:cxnLst/>
              <a:rect l="l" t="t" r="r" b="b"/>
              <a:pathLst>
                <a:path w="4096" h="5123" extrusionOk="0">
                  <a:moveTo>
                    <a:pt x="2027" y="1"/>
                  </a:moveTo>
                  <a:cubicBezTo>
                    <a:pt x="730" y="1"/>
                    <a:pt x="259" y="1819"/>
                    <a:pt x="91" y="2077"/>
                  </a:cubicBezTo>
                  <a:lnTo>
                    <a:pt x="0" y="4869"/>
                  </a:lnTo>
                  <a:cubicBezTo>
                    <a:pt x="0" y="4869"/>
                    <a:pt x="293" y="5123"/>
                    <a:pt x="863" y="5123"/>
                  </a:cubicBezTo>
                  <a:cubicBezTo>
                    <a:pt x="1264" y="5123"/>
                    <a:pt x="1804" y="4996"/>
                    <a:pt x="2475" y="4565"/>
                  </a:cubicBezTo>
                  <a:cubicBezTo>
                    <a:pt x="4095" y="3523"/>
                    <a:pt x="3605" y="167"/>
                    <a:pt x="2187" y="10"/>
                  </a:cubicBezTo>
                  <a:cubicBezTo>
                    <a:pt x="2132" y="4"/>
                    <a:pt x="2079" y="1"/>
                    <a:pt x="20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95" name="Google Shape;1995;p45"/>
            <p:cNvSpPr/>
            <p:nvPr/>
          </p:nvSpPr>
          <p:spPr>
            <a:xfrm>
              <a:off x="8029626" y="1357543"/>
              <a:ext cx="363848" cy="325513"/>
            </a:xfrm>
            <a:custGeom>
              <a:avLst/>
              <a:gdLst/>
              <a:ahLst/>
              <a:cxnLst/>
              <a:rect l="l" t="t" r="r" b="b"/>
              <a:pathLst>
                <a:path w="13734" h="12287" extrusionOk="0">
                  <a:moveTo>
                    <a:pt x="5571" y="1"/>
                  </a:moveTo>
                  <a:cubicBezTo>
                    <a:pt x="5243" y="1"/>
                    <a:pt x="4932" y="12"/>
                    <a:pt x="4677" y="19"/>
                  </a:cubicBezTo>
                  <a:cubicBezTo>
                    <a:pt x="3309" y="54"/>
                    <a:pt x="1959" y="518"/>
                    <a:pt x="847" y="1313"/>
                  </a:cubicBezTo>
                  <a:cubicBezTo>
                    <a:pt x="254" y="1736"/>
                    <a:pt x="1" y="1954"/>
                    <a:pt x="2" y="2705"/>
                  </a:cubicBezTo>
                  <a:cubicBezTo>
                    <a:pt x="4" y="3432"/>
                    <a:pt x="201" y="4163"/>
                    <a:pt x="572" y="4792"/>
                  </a:cubicBezTo>
                  <a:cubicBezTo>
                    <a:pt x="1086" y="5667"/>
                    <a:pt x="1932" y="6338"/>
                    <a:pt x="2900" y="6639"/>
                  </a:cubicBezTo>
                  <a:cubicBezTo>
                    <a:pt x="3579" y="6853"/>
                    <a:pt x="4407" y="6956"/>
                    <a:pt x="4748" y="7582"/>
                  </a:cubicBezTo>
                  <a:cubicBezTo>
                    <a:pt x="4970" y="7988"/>
                    <a:pt x="4899" y="8488"/>
                    <a:pt x="5042" y="8927"/>
                  </a:cubicBezTo>
                  <a:cubicBezTo>
                    <a:pt x="5332" y="9820"/>
                    <a:pt x="6387" y="10201"/>
                    <a:pt x="7318" y="10299"/>
                  </a:cubicBezTo>
                  <a:cubicBezTo>
                    <a:pt x="7823" y="10352"/>
                    <a:pt x="8366" y="10368"/>
                    <a:pt x="8781" y="10663"/>
                  </a:cubicBezTo>
                  <a:cubicBezTo>
                    <a:pt x="9329" y="11052"/>
                    <a:pt x="9510" y="11831"/>
                    <a:pt x="10078" y="12187"/>
                  </a:cubicBezTo>
                  <a:cubicBezTo>
                    <a:pt x="10167" y="12242"/>
                    <a:pt x="10269" y="12287"/>
                    <a:pt x="10372" y="12287"/>
                  </a:cubicBezTo>
                  <a:cubicBezTo>
                    <a:pt x="10399" y="12287"/>
                    <a:pt x="10427" y="12284"/>
                    <a:pt x="10454" y="12277"/>
                  </a:cubicBezTo>
                  <a:cubicBezTo>
                    <a:pt x="10624" y="12235"/>
                    <a:pt x="10727" y="12065"/>
                    <a:pt x="10820" y="11915"/>
                  </a:cubicBezTo>
                  <a:cubicBezTo>
                    <a:pt x="11201" y="11298"/>
                    <a:pt x="11729" y="10774"/>
                    <a:pt x="12347" y="10395"/>
                  </a:cubicBezTo>
                  <a:cubicBezTo>
                    <a:pt x="12642" y="10216"/>
                    <a:pt x="12960" y="10063"/>
                    <a:pt x="13192" y="9812"/>
                  </a:cubicBezTo>
                  <a:cubicBezTo>
                    <a:pt x="13416" y="9566"/>
                    <a:pt x="13538" y="9242"/>
                    <a:pt x="13586" y="8915"/>
                  </a:cubicBezTo>
                  <a:cubicBezTo>
                    <a:pt x="13734" y="7902"/>
                    <a:pt x="13197" y="6906"/>
                    <a:pt x="12505" y="6150"/>
                  </a:cubicBezTo>
                  <a:cubicBezTo>
                    <a:pt x="11814" y="5397"/>
                    <a:pt x="10962" y="4802"/>
                    <a:pt x="10267" y="4053"/>
                  </a:cubicBezTo>
                  <a:cubicBezTo>
                    <a:pt x="9150" y="2849"/>
                    <a:pt x="8916" y="1040"/>
                    <a:pt x="7455" y="289"/>
                  </a:cubicBezTo>
                  <a:cubicBezTo>
                    <a:pt x="6990" y="50"/>
                    <a:pt x="6245" y="1"/>
                    <a:pt x="5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96" name="Google Shape;1996;p45"/>
            <p:cNvSpPr/>
            <p:nvPr/>
          </p:nvSpPr>
          <p:spPr>
            <a:xfrm>
              <a:off x="8276282" y="1619672"/>
              <a:ext cx="49223" cy="90631"/>
            </a:xfrm>
            <a:custGeom>
              <a:avLst/>
              <a:gdLst/>
              <a:ahLst/>
              <a:cxnLst/>
              <a:rect l="l" t="t" r="r" b="b"/>
              <a:pathLst>
                <a:path w="1858" h="3421" extrusionOk="0">
                  <a:moveTo>
                    <a:pt x="971" y="1"/>
                  </a:moveTo>
                  <a:cubicBezTo>
                    <a:pt x="509" y="1"/>
                    <a:pt x="79" y="410"/>
                    <a:pt x="45" y="913"/>
                  </a:cubicBezTo>
                  <a:cubicBezTo>
                    <a:pt x="1" y="1579"/>
                    <a:pt x="508" y="2402"/>
                    <a:pt x="738" y="2997"/>
                  </a:cubicBezTo>
                  <a:cubicBezTo>
                    <a:pt x="783" y="3115"/>
                    <a:pt x="832" y="3239"/>
                    <a:pt x="923" y="3327"/>
                  </a:cubicBezTo>
                  <a:cubicBezTo>
                    <a:pt x="984" y="3383"/>
                    <a:pt x="1069" y="3420"/>
                    <a:pt x="1150" y="3420"/>
                  </a:cubicBezTo>
                  <a:cubicBezTo>
                    <a:pt x="1194" y="3420"/>
                    <a:pt x="1236" y="3410"/>
                    <a:pt x="1273" y="3386"/>
                  </a:cubicBezTo>
                  <a:cubicBezTo>
                    <a:pt x="1372" y="3322"/>
                    <a:pt x="1404" y="3191"/>
                    <a:pt x="1425" y="3075"/>
                  </a:cubicBezTo>
                  <a:lnTo>
                    <a:pt x="1760" y="1218"/>
                  </a:lnTo>
                  <a:cubicBezTo>
                    <a:pt x="1811" y="930"/>
                    <a:pt x="1858" y="605"/>
                    <a:pt x="1686" y="367"/>
                  </a:cubicBezTo>
                  <a:cubicBezTo>
                    <a:pt x="1606" y="257"/>
                    <a:pt x="1490" y="181"/>
                    <a:pt x="1374" y="113"/>
                  </a:cubicBezTo>
                  <a:cubicBezTo>
                    <a:pt x="1243" y="36"/>
                    <a:pt x="1106" y="1"/>
                    <a:pt x="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97" name="Google Shape;1997;p45"/>
            <p:cNvSpPr/>
            <p:nvPr/>
          </p:nvSpPr>
          <p:spPr>
            <a:xfrm>
              <a:off x="8197914" y="1773574"/>
              <a:ext cx="289801" cy="208999"/>
            </a:xfrm>
            <a:custGeom>
              <a:avLst/>
              <a:gdLst/>
              <a:ahLst/>
              <a:cxnLst/>
              <a:rect l="l" t="t" r="r" b="b"/>
              <a:pathLst>
                <a:path w="10939" h="7889" extrusionOk="0">
                  <a:moveTo>
                    <a:pt x="4508" y="0"/>
                  </a:moveTo>
                  <a:cubicBezTo>
                    <a:pt x="4467" y="0"/>
                    <a:pt x="4426" y="5"/>
                    <a:pt x="4385" y="14"/>
                  </a:cubicBezTo>
                  <a:cubicBezTo>
                    <a:pt x="3838" y="144"/>
                    <a:pt x="3053" y="1035"/>
                    <a:pt x="2680" y="1437"/>
                  </a:cubicBezTo>
                  <a:cubicBezTo>
                    <a:pt x="2142" y="2017"/>
                    <a:pt x="1715" y="2728"/>
                    <a:pt x="1602" y="3510"/>
                  </a:cubicBezTo>
                  <a:cubicBezTo>
                    <a:pt x="1571" y="3725"/>
                    <a:pt x="1562" y="3945"/>
                    <a:pt x="1489" y="4152"/>
                  </a:cubicBezTo>
                  <a:cubicBezTo>
                    <a:pt x="1353" y="4545"/>
                    <a:pt x="1014" y="4825"/>
                    <a:pt x="752" y="5150"/>
                  </a:cubicBezTo>
                  <a:cubicBezTo>
                    <a:pt x="201" y="5839"/>
                    <a:pt x="0" y="6798"/>
                    <a:pt x="235" y="7650"/>
                  </a:cubicBezTo>
                  <a:cubicBezTo>
                    <a:pt x="255" y="7721"/>
                    <a:pt x="280" y="7795"/>
                    <a:pt x="338" y="7842"/>
                  </a:cubicBezTo>
                  <a:cubicBezTo>
                    <a:pt x="387" y="7880"/>
                    <a:pt x="451" y="7889"/>
                    <a:pt x="516" y="7889"/>
                  </a:cubicBezTo>
                  <a:cubicBezTo>
                    <a:pt x="539" y="7889"/>
                    <a:pt x="561" y="7888"/>
                    <a:pt x="583" y="7886"/>
                  </a:cubicBezTo>
                  <a:cubicBezTo>
                    <a:pt x="3243" y="7769"/>
                    <a:pt x="5906" y="7428"/>
                    <a:pt x="8562" y="7428"/>
                  </a:cubicBezTo>
                  <a:cubicBezTo>
                    <a:pt x="9352" y="7428"/>
                    <a:pt x="10142" y="7458"/>
                    <a:pt x="10930" y="7534"/>
                  </a:cubicBezTo>
                  <a:cubicBezTo>
                    <a:pt x="10939" y="6485"/>
                    <a:pt x="10833" y="5435"/>
                    <a:pt x="10617" y="4411"/>
                  </a:cubicBezTo>
                  <a:cubicBezTo>
                    <a:pt x="10483" y="3768"/>
                    <a:pt x="10301" y="3127"/>
                    <a:pt x="9968" y="2561"/>
                  </a:cubicBezTo>
                  <a:cubicBezTo>
                    <a:pt x="9633" y="1996"/>
                    <a:pt x="9131" y="1509"/>
                    <a:pt x="8510" y="1300"/>
                  </a:cubicBezTo>
                  <a:cubicBezTo>
                    <a:pt x="7644" y="1010"/>
                    <a:pt x="6631" y="1268"/>
                    <a:pt x="5835" y="826"/>
                  </a:cubicBezTo>
                  <a:cubicBezTo>
                    <a:pt x="5439" y="606"/>
                    <a:pt x="4985" y="0"/>
                    <a:pt x="4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p45"/>
            <p:cNvSpPr/>
            <p:nvPr/>
          </p:nvSpPr>
          <p:spPr>
            <a:xfrm>
              <a:off x="7362117" y="2262278"/>
              <a:ext cx="110633" cy="77014"/>
            </a:xfrm>
            <a:custGeom>
              <a:avLst/>
              <a:gdLst/>
              <a:ahLst/>
              <a:cxnLst/>
              <a:rect l="l" t="t" r="r" b="b"/>
              <a:pathLst>
                <a:path w="4176" h="2907" extrusionOk="0">
                  <a:moveTo>
                    <a:pt x="1205" y="0"/>
                  </a:moveTo>
                  <a:cubicBezTo>
                    <a:pt x="1146" y="0"/>
                    <a:pt x="1088" y="5"/>
                    <a:pt x="1031" y="16"/>
                  </a:cubicBezTo>
                  <a:cubicBezTo>
                    <a:pt x="1031" y="16"/>
                    <a:pt x="0" y="745"/>
                    <a:pt x="456" y="1626"/>
                  </a:cubicBezTo>
                  <a:cubicBezTo>
                    <a:pt x="817" y="2324"/>
                    <a:pt x="2647" y="2907"/>
                    <a:pt x="3510" y="2907"/>
                  </a:cubicBezTo>
                  <a:cubicBezTo>
                    <a:pt x="3735" y="2907"/>
                    <a:pt x="3895" y="2867"/>
                    <a:pt x="3945" y="2779"/>
                  </a:cubicBezTo>
                  <a:cubicBezTo>
                    <a:pt x="4176" y="2374"/>
                    <a:pt x="2468" y="0"/>
                    <a:pt x="12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p45"/>
            <p:cNvSpPr/>
            <p:nvPr/>
          </p:nvSpPr>
          <p:spPr>
            <a:xfrm>
              <a:off x="7388134" y="2260582"/>
              <a:ext cx="79345" cy="80617"/>
            </a:xfrm>
            <a:custGeom>
              <a:avLst/>
              <a:gdLst/>
              <a:ahLst/>
              <a:cxnLst/>
              <a:rect l="l" t="t" r="r" b="b"/>
              <a:pathLst>
                <a:path w="2995" h="3043" extrusionOk="0">
                  <a:moveTo>
                    <a:pt x="227" y="0"/>
                  </a:moveTo>
                  <a:cubicBezTo>
                    <a:pt x="91" y="0"/>
                    <a:pt x="30" y="43"/>
                    <a:pt x="24" y="47"/>
                  </a:cubicBezTo>
                  <a:cubicBezTo>
                    <a:pt x="6" y="62"/>
                    <a:pt x="1" y="90"/>
                    <a:pt x="16" y="110"/>
                  </a:cubicBezTo>
                  <a:cubicBezTo>
                    <a:pt x="25" y="121"/>
                    <a:pt x="38" y="127"/>
                    <a:pt x="52" y="127"/>
                  </a:cubicBezTo>
                  <a:cubicBezTo>
                    <a:pt x="61" y="127"/>
                    <a:pt x="70" y="124"/>
                    <a:pt x="79" y="120"/>
                  </a:cubicBezTo>
                  <a:cubicBezTo>
                    <a:pt x="80" y="119"/>
                    <a:pt x="125" y="90"/>
                    <a:pt x="232" y="90"/>
                  </a:cubicBezTo>
                  <a:cubicBezTo>
                    <a:pt x="440" y="90"/>
                    <a:pt x="883" y="204"/>
                    <a:pt x="1679" y="874"/>
                  </a:cubicBezTo>
                  <a:cubicBezTo>
                    <a:pt x="2567" y="1621"/>
                    <a:pt x="2895" y="2323"/>
                    <a:pt x="2903" y="2696"/>
                  </a:cubicBezTo>
                  <a:cubicBezTo>
                    <a:pt x="2905" y="2784"/>
                    <a:pt x="2887" y="2852"/>
                    <a:pt x="2855" y="2880"/>
                  </a:cubicBezTo>
                  <a:cubicBezTo>
                    <a:pt x="2798" y="2933"/>
                    <a:pt x="2695" y="2956"/>
                    <a:pt x="2561" y="2956"/>
                  </a:cubicBezTo>
                  <a:cubicBezTo>
                    <a:pt x="1957" y="2956"/>
                    <a:pt x="722" y="2490"/>
                    <a:pt x="206" y="2270"/>
                  </a:cubicBezTo>
                  <a:cubicBezTo>
                    <a:pt x="201" y="2267"/>
                    <a:pt x="195" y="2266"/>
                    <a:pt x="189" y="2266"/>
                  </a:cubicBezTo>
                  <a:cubicBezTo>
                    <a:pt x="173" y="2266"/>
                    <a:pt x="157" y="2276"/>
                    <a:pt x="148" y="2292"/>
                  </a:cubicBezTo>
                  <a:cubicBezTo>
                    <a:pt x="138" y="2315"/>
                    <a:pt x="148" y="2340"/>
                    <a:pt x="171" y="2350"/>
                  </a:cubicBezTo>
                  <a:cubicBezTo>
                    <a:pt x="367" y="2433"/>
                    <a:pt x="1813" y="3042"/>
                    <a:pt x="2554" y="3042"/>
                  </a:cubicBezTo>
                  <a:cubicBezTo>
                    <a:pt x="2713" y="3042"/>
                    <a:pt x="2840" y="3012"/>
                    <a:pt x="2916" y="2946"/>
                  </a:cubicBezTo>
                  <a:cubicBezTo>
                    <a:pt x="2969" y="2896"/>
                    <a:pt x="2994" y="2810"/>
                    <a:pt x="2991" y="2694"/>
                  </a:cubicBezTo>
                  <a:cubicBezTo>
                    <a:pt x="2981" y="2300"/>
                    <a:pt x="2646" y="1571"/>
                    <a:pt x="1735" y="806"/>
                  </a:cubicBezTo>
                  <a:cubicBezTo>
                    <a:pt x="930" y="128"/>
                    <a:pt x="464" y="0"/>
                    <a:pt x="227" y="0"/>
                  </a:cubicBezTo>
                  <a:close/>
                </a:path>
              </a:pathLst>
            </a:custGeom>
            <a:solidFill>
              <a:srgbClr val="4235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00" name="Google Shape;2000;p45"/>
            <p:cNvSpPr/>
            <p:nvPr/>
          </p:nvSpPr>
          <p:spPr>
            <a:xfrm>
              <a:off x="8142966" y="2749656"/>
              <a:ext cx="653967" cy="643609"/>
            </a:xfrm>
            <a:custGeom>
              <a:avLst/>
              <a:gdLst/>
              <a:ahLst/>
              <a:cxnLst/>
              <a:rect l="l" t="t" r="r" b="b"/>
              <a:pathLst>
                <a:path w="24685" h="24294" extrusionOk="0">
                  <a:moveTo>
                    <a:pt x="19737" y="0"/>
                  </a:moveTo>
                  <a:lnTo>
                    <a:pt x="19737" y="0"/>
                  </a:lnTo>
                  <a:cubicBezTo>
                    <a:pt x="19737" y="0"/>
                    <a:pt x="19737" y="0"/>
                    <a:pt x="19737" y="0"/>
                  </a:cubicBezTo>
                  <a:lnTo>
                    <a:pt x="19405" y="7"/>
                  </a:lnTo>
                  <a:lnTo>
                    <a:pt x="19400" y="7"/>
                  </a:lnTo>
                  <a:lnTo>
                    <a:pt x="3467" y="427"/>
                  </a:lnTo>
                  <a:cubicBezTo>
                    <a:pt x="3467" y="427"/>
                    <a:pt x="1" y="24293"/>
                    <a:pt x="11829" y="24293"/>
                  </a:cubicBezTo>
                  <a:cubicBezTo>
                    <a:pt x="12079" y="24293"/>
                    <a:pt x="12336" y="24283"/>
                    <a:pt x="12600" y="24261"/>
                  </a:cubicBezTo>
                  <a:cubicBezTo>
                    <a:pt x="12673" y="24254"/>
                    <a:pt x="12741" y="24251"/>
                    <a:pt x="12812" y="24241"/>
                  </a:cubicBezTo>
                  <a:cubicBezTo>
                    <a:pt x="24685" y="22990"/>
                    <a:pt x="19739" y="0"/>
                    <a:pt x="197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01" name="Google Shape;2001;p45"/>
            <p:cNvSpPr/>
            <p:nvPr/>
          </p:nvSpPr>
          <p:spPr>
            <a:xfrm>
              <a:off x="8234289" y="2760784"/>
              <a:ext cx="242512" cy="632853"/>
            </a:xfrm>
            <a:custGeom>
              <a:avLst/>
              <a:gdLst/>
              <a:ahLst/>
              <a:cxnLst/>
              <a:rect l="l" t="t" r="r" b="b"/>
              <a:pathLst>
                <a:path w="9154" h="23888" extrusionOk="0">
                  <a:moveTo>
                    <a:pt x="559" y="1"/>
                  </a:moveTo>
                  <a:cubicBezTo>
                    <a:pt x="554" y="41"/>
                    <a:pt x="0" y="3867"/>
                    <a:pt x="98" y="8390"/>
                  </a:cubicBezTo>
                  <a:cubicBezTo>
                    <a:pt x="262" y="15962"/>
                    <a:pt x="2093" y="19633"/>
                    <a:pt x="3600" y="21381"/>
                  </a:cubicBezTo>
                  <a:cubicBezTo>
                    <a:pt x="5031" y="23041"/>
                    <a:pt x="6898" y="23882"/>
                    <a:pt x="9153" y="23887"/>
                  </a:cubicBezTo>
                  <a:lnTo>
                    <a:pt x="9153" y="23796"/>
                  </a:lnTo>
                  <a:cubicBezTo>
                    <a:pt x="6928" y="23793"/>
                    <a:pt x="5083" y="22960"/>
                    <a:pt x="3668" y="21321"/>
                  </a:cubicBezTo>
                  <a:cubicBezTo>
                    <a:pt x="956" y="18175"/>
                    <a:pt x="279" y="12551"/>
                    <a:pt x="188" y="8387"/>
                  </a:cubicBezTo>
                  <a:cubicBezTo>
                    <a:pt x="88" y="3871"/>
                    <a:pt x="641" y="51"/>
                    <a:pt x="646" y="14"/>
                  </a:cubicBezTo>
                  <a:lnTo>
                    <a:pt x="559" y="1"/>
                  </a:lnTo>
                  <a:close/>
                </a:path>
              </a:pathLst>
            </a:custGeom>
            <a:solidFill>
              <a:srgbClr val="382B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02" name="Google Shape;2002;p45"/>
            <p:cNvSpPr/>
            <p:nvPr/>
          </p:nvSpPr>
          <p:spPr>
            <a:xfrm>
              <a:off x="8482403" y="2749736"/>
              <a:ext cx="314492" cy="642152"/>
            </a:xfrm>
            <a:custGeom>
              <a:avLst/>
              <a:gdLst/>
              <a:ahLst/>
              <a:cxnLst/>
              <a:rect l="l" t="t" r="r" b="b"/>
              <a:pathLst>
                <a:path w="11871" h="24239" extrusionOk="0">
                  <a:moveTo>
                    <a:pt x="6928" y="0"/>
                  </a:moveTo>
                  <a:cubicBezTo>
                    <a:pt x="6928" y="0"/>
                    <a:pt x="6928" y="0"/>
                    <a:pt x="6928" y="0"/>
                  </a:cubicBezTo>
                  <a:lnTo>
                    <a:pt x="6928" y="0"/>
                  </a:lnTo>
                  <a:lnTo>
                    <a:pt x="6928" y="0"/>
                  </a:lnTo>
                  <a:cubicBezTo>
                    <a:pt x="6928" y="0"/>
                    <a:pt x="6928" y="0"/>
                    <a:pt x="6928" y="0"/>
                  </a:cubicBezTo>
                  <a:close/>
                  <a:moveTo>
                    <a:pt x="6928" y="0"/>
                  </a:moveTo>
                  <a:lnTo>
                    <a:pt x="6597" y="5"/>
                  </a:lnTo>
                  <a:lnTo>
                    <a:pt x="6593" y="5"/>
                  </a:lnTo>
                  <a:cubicBezTo>
                    <a:pt x="6446" y="120"/>
                    <a:pt x="6322" y="244"/>
                    <a:pt x="6232" y="362"/>
                  </a:cubicBezTo>
                  <a:cubicBezTo>
                    <a:pt x="5866" y="865"/>
                    <a:pt x="5749" y="1505"/>
                    <a:pt x="5669" y="2126"/>
                  </a:cubicBezTo>
                  <a:cubicBezTo>
                    <a:pt x="5384" y="4301"/>
                    <a:pt x="5402" y="6504"/>
                    <a:pt x="5230" y="8689"/>
                  </a:cubicBezTo>
                  <a:cubicBezTo>
                    <a:pt x="5056" y="10873"/>
                    <a:pt x="4678" y="13088"/>
                    <a:pt x="3669" y="15034"/>
                  </a:cubicBezTo>
                  <a:cubicBezTo>
                    <a:pt x="3149" y="16031"/>
                    <a:pt x="2463" y="16957"/>
                    <a:pt x="2152" y="18037"/>
                  </a:cubicBezTo>
                  <a:cubicBezTo>
                    <a:pt x="1851" y="19060"/>
                    <a:pt x="1900" y="20166"/>
                    <a:pt x="1506" y="21155"/>
                  </a:cubicBezTo>
                  <a:cubicBezTo>
                    <a:pt x="1072" y="22220"/>
                    <a:pt x="139" y="23097"/>
                    <a:pt x="0" y="24238"/>
                  </a:cubicBezTo>
                  <a:cubicBezTo>
                    <a:pt x="11870" y="22988"/>
                    <a:pt x="6929" y="5"/>
                    <a:pt x="69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03" name="Google Shape;2003;p45"/>
            <p:cNvSpPr/>
            <p:nvPr/>
          </p:nvSpPr>
          <p:spPr>
            <a:xfrm>
              <a:off x="8398577" y="2896193"/>
              <a:ext cx="156571" cy="297749"/>
            </a:xfrm>
            <a:custGeom>
              <a:avLst/>
              <a:gdLst/>
              <a:ahLst/>
              <a:cxnLst/>
              <a:rect l="l" t="t" r="r" b="b"/>
              <a:pathLst>
                <a:path w="5910" h="11239" extrusionOk="0">
                  <a:moveTo>
                    <a:pt x="1720" y="174"/>
                  </a:moveTo>
                  <a:cubicBezTo>
                    <a:pt x="2106" y="650"/>
                    <a:pt x="2535" y="1114"/>
                    <a:pt x="2949" y="1566"/>
                  </a:cubicBezTo>
                  <a:cubicBezTo>
                    <a:pt x="4325" y="3064"/>
                    <a:pt x="5750" y="4609"/>
                    <a:pt x="5791" y="6783"/>
                  </a:cubicBezTo>
                  <a:cubicBezTo>
                    <a:pt x="5816" y="8005"/>
                    <a:pt x="5526" y="9347"/>
                    <a:pt x="4907" y="10884"/>
                  </a:cubicBezTo>
                  <a:cubicBezTo>
                    <a:pt x="4870" y="10974"/>
                    <a:pt x="4829" y="11065"/>
                    <a:pt x="4751" y="11103"/>
                  </a:cubicBezTo>
                  <a:cubicBezTo>
                    <a:pt x="4683" y="11137"/>
                    <a:pt x="4596" y="11152"/>
                    <a:pt x="4496" y="11152"/>
                  </a:cubicBezTo>
                  <a:cubicBezTo>
                    <a:pt x="3917" y="11152"/>
                    <a:pt x="2878" y="10646"/>
                    <a:pt x="2280" y="10298"/>
                  </a:cubicBezTo>
                  <a:cubicBezTo>
                    <a:pt x="1423" y="9801"/>
                    <a:pt x="802" y="9036"/>
                    <a:pt x="532" y="8141"/>
                  </a:cubicBezTo>
                  <a:cubicBezTo>
                    <a:pt x="93" y="6682"/>
                    <a:pt x="504" y="5234"/>
                    <a:pt x="901" y="3834"/>
                  </a:cubicBezTo>
                  <a:lnTo>
                    <a:pt x="905" y="3817"/>
                  </a:lnTo>
                  <a:cubicBezTo>
                    <a:pt x="996" y="3496"/>
                    <a:pt x="1088" y="3155"/>
                    <a:pt x="1165" y="2810"/>
                  </a:cubicBezTo>
                  <a:cubicBezTo>
                    <a:pt x="1292" y="2239"/>
                    <a:pt x="1397" y="1713"/>
                    <a:pt x="1486" y="1205"/>
                  </a:cubicBezTo>
                  <a:cubicBezTo>
                    <a:pt x="1496" y="1153"/>
                    <a:pt x="1524" y="1046"/>
                    <a:pt x="1557" y="922"/>
                  </a:cubicBezTo>
                  <a:cubicBezTo>
                    <a:pt x="1650" y="567"/>
                    <a:pt x="1708" y="323"/>
                    <a:pt x="1720" y="174"/>
                  </a:cubicBezTo>
                  <a:close/>
                  <a:moveTo>
                    <a:pt x="1701" y="0"/>
                  </a:moveTo>
                  <a:lnTo>
                    <a:pt x="1632" y="53"/>
                  </a:lnTo>
                  <a:cubicBezTo>
                    <a:pt x="1677" y="125"/>
                    <a:pt x="1541" y="645"/>
                    <a:pt x="1474" y="895"/>
                  </a:cubicBezTo>
                  <a:cubicBezTo>
                    <a:pt x="1440" y="1028"/>
                    <a:pt x="1411" y="1132"/>
                    <a:pt x="1402" y="1187"/>
                  </a:cubicBezTo>
                  <a:cubicBezTo>
                    <a:pt x="1310" y="1692"/>
                    <a:pt x="1208" y="2217"/>
                    <a:pt x="1080" y="2789"/>
                  </a:cubicBezTo>
                  <a:cubicBezTo>
                    <a:pt x="1004" y="3131"/>
                    <a:pt x="911" y="3473"/>
                    <a:pt x="820" y="3791"/>
                  </a:cubicBezTo>
                  <a:lnTo>
                    <a:pt x="815" y="3807"/>
                  </a:lnTo>
                  <a:cubicBezTo>
                    <a:pt x="416" y="5220"/>
                    <a:pt x="0" y="6680"/>
                    <a:pt x="447" y="8163"/>
                  </a:cubicBezTo>
                  <a:cubicBezTo>
                    <a:pt x="722" y="9080"/>
                    <a:pt x="1358" y="9865"/>
                    <a:pt x="2236" y="10372"/>
                  </a:cubicBezTo>
                  <a:cubicBezTo>
                    <a:pt x="2409" y="10472"/>
                    <a:pt x="3754" y="11239"/>
                    <a:pt x="4501" y="11239"/>
                  </a:cubicBezTo>
                  <a:cubicBezTo>
                    <a:pt x="4614" y="11239"/>
                    <a:pt x="4713" y="11221"/>
                    <a:pt x="4798" y="11181"/>
                  </a:cubicBezTo>
                  <a:cubicBezTo>
                    <a:pt x="4902" y="11126"/>
                    <a:pt x="4952" y="11018"/>
                    <a:pt x="4995" y="10912"/>
                  </a:cubicBezTo>
                  <a:cubicBezTo>
                    <a:pt x="5618" y="9364"/>
                    <a:pt x="5909" y="8010"/>
                    <a:pt x="5884" y="6776"/>
                  </a:cubicBezTo>
                  <a:cubicBezTo>
                    <a:pt x="5841" y="4568"/>
                    <a:pt x="4407" y="3009"/>
                    <a:pt x="3017" y="1501"/>
                  </a:cubicBezTo>
                  <a:cubicBezTo>
                    <a:pt x="2569" y="1018"/>
                    <a:pt x="2107" y="514"/>
                    <a:pt x="1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04" name="Google Shape;2004;p45"/>
            <p:cNvSpPr/>
            <p:nvPr/>
          </p:nvSpPr>
          <p:spPr>
            <a:xfrm>
              <a:off x="8441444" y="2896644"/>
              <a:ext cx="84644" cy="295100"/>
            </a:xfrm>
            <a:custGeom>
              <a:avLst/>
              <a:gdLst/>
              <a:ahLst/>
              <a:cxnLst/>
              <a:rect l="l" t="t" r="r" b="b"/>
              <a:pathLst>
                <a:path w="3195" h="11139" extrusionOk="0">
                  <a:moveTo>
                    <a:pt x="88" y="0"/>
                  </a:moveTo>
                  <a:lnTo>
                    <a:pt x="1" y="23"/>
                  </a:lnTo>
                  <a:cubicBezTo>
                    <a:pt x="25" y="114"/>
                    <a:pt x="2431" y="9118"/>
                    <a:pt x="3112" y="11139"/>
                  </a:cubicBezTo>
                  <a:lnTo>
                    <a:pt x="3194" y="11109"/>
                  </a:lnTo>
                  <a:cubicBezTo>
                    <a:pt x="2515" y="9093"/>
                    <a:pt x="113" y="91"/>
                    <a:pt x="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05" name="Google Shape;2005;p45"/>
            <p:cNvSpPr/>
            <p:nvPr/>
          </p:nvSpPr>
          <p:spPr>
            <a:xfrm>
              <a:off x="8437814" y="2976151"/>
              <a:ext cx="53806" cy="48190"/>
            </a:xfrm>
            <a:custGeom>
              <a:avLst/>
              <a:gdLst/>
              <a:ahLst/>
              <a:cxnLst/>
              <a:rect l="l" t="t" r="r" b="b"/>
              <a:pathLst>
                <a:path w="2031" h="1819" extrusionOk="0">
                  <a:moveTo>
                    <a:pt x="1985" y="0"/>
                  </a:moveTo>
                  <a:cubicBezTo>
                    <a:pt x="1963" y="0"/>
                    <a:pt x="1946" y="12"/>
                    <a:pt x="1938" y="32"/>
                  </a:cubicBezTo>
                  <a:lnTo>
                    <a:pt x="1446" y="1689"/>
                  </a:lnTo>
                  <a:lnTo>
                    <a:pt x="78" y="378"/>
                  </a:lnTo>
                  <a:cubicBezTo>
                    <a:pt x="70" y="371"/>
                    <a:pt x="60" y="367"/>
                    <a:pt x="49" y="367"/>
                  </a:cubicBezTo>
                  <a:cubicBezTo>
                    <a:pt x="37" y="367"/>
                    <a:pt x="25" y="371"/>
                    <a:pt x="17" y="380"/>
                  </a:cubicBezTo>
                  <a:cubicBezTo>
                    <a:pt x="0" y="397"/>
                    <a:pt x="0" y="427"/>
                    <a:pt x="18" y="443"/>
                  </a:cubicBezTo>
                  <a:lnTo>
                    <a:pt x="1441" y="1805"/>
                  </a:lnTo>
                  <a:cubicBezTo>
                    <a:pt x="1450" y="1813"/>
                    <a:pt x="1459" y="1818"/>
                    <a:pt x="1471" y="1818"/>
                  </a:cubicBezTo>
                  <a:cubicBezTo>
                    <a:pt x="1476" y="1818"/>
                    <a:pt x="1479" y="1818"/>
                    <a:pt x="1483" y="1815"/>
                  </a:cubicBezTo>
                  <a:cubicBezTo>
                    <a:pt x="1496" y="1811"/>
                    <a:pt x="1509" y="1798"/>
                    <a:pt x="1512" y="1785"/>
                  </a:cubicBezTo>
                  <a:lnTo>
                    <a:pt x="2024" y="57"/>
                  </a:lnTo>
                  <a:cubicBezTo>
                    <a:pt x="2031" y="32"/>
                    <a:pt x="2016" y="7"/>
                    <a:pt x="1993" y="1"/>
                  </a:cubicBezTo>
                  <a:cubicBezTo>
                    <a:pt x="1990" y="0"/>
                    <a:pt x="1987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06" name="Google Shape;2006;p45"/>
            <p:cNvSpPr/>
            <p:nvPr/>
          </p:nvSpPr>
          <p:spPr>
            <a:xfrm>
              <a:off x="8427323" y="3024476"/>
              <a:ext cx="97413" cy="72325"/>
            </a:xfrm>
            <a:custGeom>
              <a:avLst/>
              <a:gdLst/>
              <a:ahLst/>
              <a:cxnLst/>
              <a:rect l="l" t="t" r="r" b="b"/>
              <a:pathLst>
                <a:path w="3677" h="2730" extrusionOk="0">
                  <a:moveTo>
                    <a:pt x="3625" y="0"/>
                  </a:moveTo>
                  <a:cubicBezTo>
                    <a:pt x="3605" y="0"/>
                    <a:pt x="3588" y="10"/>
                    <a:pt x="3582" y="29"/>
                  </a:cubicBezTo>
                  <a:lnTo>
                    <a:pt x="2608" y="2618"/>
                  </a:lnTo>
                  <a:lnTo>
                    <a:pt x="76" y="857"/>
                  </a:lnTo>
                  <a:cubicBezTo>
                    <a:pt x="69" y="851"/>
                    <a:pt x="60" y="848"/>
                    <a:pt x="51" y="848"/>
                  </a:cubicBezTo>
                  <a:cubicBezTo>
                    <a:pt x="37" y="848"/>
                    <a:pt x="23" y="855"/>
                    <a:pt x="15" y="867"/>
                  </a:cubicBezTo>
                  <a:cubicBezTo>
                    <a:pt x="0" y="889"/>
                    <a:pt x="3" y="915"/>
                    <a:pt x="25" y="930"/>
                  </a:cubicBezTo>
                  <a:lnTo>
                    <a:pt x="2601" y="2721"/>
                  </a:lnTo>
                  <a:cubicBezTo>
                    <a:pt x="2608" y="2727"/>
                    <a:pt x="2618" y="2729"/>
                    <a:pt x="2626" y="2729"/>
                  </a:cubicBezTo>
                  <a:lnTo>
                    <a:pt x="2642" y="2729"/>
                  </a:lnTo>
                  <a:cubicBezTo>
                    <a:pt x="2657" y="2726"/>
                    <a:pt x="2667" y="2714"/>
                    <a:pt x="2671" y="2703"/>
                  </a:cubicBezTo>
                  <a:lnTo>
                    <a:pt x="3668" y="60"/>
                  </a:lnTo>
                  <a:cubicBezTo>
                    <a:pt x="3676" y="37"/>
                    <a:pt x="3663" y="11"/>
                    <a:pt x="3640" y="2"/>
                  </a:cubicBezTo>
                  <a:cubicBezTo>
                    <a:pt x="3635" y="1"/>
                    <a:pt x="3629" y="0"/>
                    <a:pt x="3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07" name="Google Shape;2007;p45"/>
            <p:cNvSpPr/>
            <p:nvPr/>
          </p:nvSpPr>
          <p:spPr>
            <a:xfrm>
              <a:off x="8427190" y="3083928"/>
              <a:ext cx="112938" cy="66894"/>
            </a:xfrm>
            <a:custGeom>
              <a:avLst/>
              <a:gdLst/>
              <a:ahLst/>
              <a:cxnLst/>
              <a:rect l="l" t="t" r="r" b="b"/>
              <a:pathLst>
                <a:path w="4263" h="2525" extrusionOk="0">
                  <a:moveTo>
                    <a:pt x="4213" y="0"/>
                  </a:moveTo>
                  <a:cubicBezTo>
                    <a:pt x="4195" y="0"/>
                    <a:pt x="4179" y="10"/>
                    <a:pt x="4171" y="28"/>
                  </a:cubicBezTo>
                  <a:lnTo>
                    <a:pt x="3187" y="2420"/>
                  </a:lnTo>
                  <a:lnTo>
                    <a:pt x="71" y="883"/>
                  </a:lnTo>
                  <a:cubicBezTo>
                    <a:pt x="65" y="880"/>
                    <a:pt x="59" y="879"/>
                    <a:pt x="53" y="879"/>
                  </a:cubicBezTo>
                  <a:cubicBezTo>
                    <a:pt x="35" y="879"/>
                    <a:pt x="19" y="888"/>
                    <a:pt x="12" y="904"/>
                  </a:cubicBezTo>
                  <a:cubicBezTo>
                    <a:pt x="0" y="926"/>
                    <a:pt x="8" y="954"/>
                    <a:pt x="32" y="964"/>
                  </a:cubicBezTo>
                  <a:lnTo>
                    <a:pt x="3189" y="2521"/>
                  </a:lnTo>
                  <a:cubicBezTo>
                    <a:pt x="3196" y="2523"/>
                    <a:pt x="3204" y="2524"/>
                    <a:pt x="3211" y="2524"/>
                  </a:cubicBezTo>
                  <a:cubicBezTo>
                    <a:pt x="3217" y="2524"/>
                    <a:pt x="3222" y="2524"/>
                    <a:pt x="3227" y="2523"/>
                  </a:cubicBezTo>
                  <a:cubicBezTo>
                    <a:pt x="3237" y="2519"/>
                    <a:pt x="3247" y="2508"/>
                    <a:pt x="3252" y="2498"/>
                  </a:cubicBezTo>
                  <a:lnTo>
                    <a:pt x="4254" y="61"/>
                  </a:lnTo>
                  <a:cubicBezTo>
                    <a:pt x="4263" y="38"/>
                    <a:pt x="4253" y="13"/>
                    <a:pt x="4229" y="3"/>
                  </a:cubicBezTo>
                  <a:cubicBezTo>
                    <a:pt x="4224" y="1"/>
                    <a:pt x="4218" y="0"/>
                    <a:pt x="4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205;p36">
            <a:extLst>
              <a:ext uri="{FF2B5EF4-FFF2-40B4-BE49-F238E27FC236}">
                <a16:creationId xmlns:a16="http://schemas.microsoft.com/office/drawing/2014/main" id="{6E50235A-735B-4B7C-1CBA-D41335DBE247}"/>
              </a:ext>
            </a:extLst>
          </p:cNvPr>
          <p:cNvSpPr txBox="1">
            <a:spLocks/>
          </p:cNvSpPr>
          <p:nvPr/>
        </p:nvSpPr>
        <p:spPr>
          <a:xfrm>
            <a:off x="4167210" y="1631065"/>
            <a:ext cx="8024790" cy="3495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867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867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867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867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867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867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867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867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Work Sans"/>
              <a:buNone/>
              <a:defRPr sz="1867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-397510" algn="l">
              <a:spcBef>
                <a:spcPts val="2133"/>
              </a:spcBef>
              <a:buSzPts val="1100"/>
              <a:buFont typeface="Arial"/>
              <a:buChar char="●"/>
            </a:pPr>
            <a:r>
              <a:rPr lang="en-US" sz="1450" kern="0"/>
              <a:t>How much value does each amenity add to the price of an </a:t>
            </a:r>
            <a:r>
              <a:rPr lang="en-US" sz="1450" kern="0" err="1"/>
              <a:t>AirBnB</a:t>
            </a:r>
            <a:r>
              <a:rPr lang="en-US" sz="1450" kern="0"/>
              <a:t>?</a:t>
            </a:r>
          </a:p>
          <a:p>
            <a:pPr indent="-397510" algn="l">
              <a:spcBef>
                <a:spcPts val="2133"/>
              </a:spcBef>
              <a:buSzPts val="1100"/>
              <a:buFont typeface="Arial"/>
              <a:buChar char="●"/>
            </a:pPr>
            <a:r>
              <a:rPr lang="en-US" sz="1450" kern="0"/>
              <a:t>Is there a relation between the sentiment of a review, and the price of an </a:t>
            </a:r>
            <a:r>
              <a:rPr lang="en-US" sz="1450" kern="0" err="1"/>
              <a:t>AirBnB</a:t>
            </a:r>
            <a:r>
              <a:rPr lang="en-US" sz="1450" kern="0"/>
              <a:t> and the proximity to a large tourist attraction?</a:t>
            </a:r>
          </a:p>
          <a:p>
            <a:pPr indent="-397510" algn="l">
              <a:spcBef>
                <a:spcPts val="2133"/>
              </a:spcBef>
              <a:buSzPts val="1100"/>
              <a:buFont typeface="Arial"/>
              <a:buChar char="●"/>
            </a:pPr>
            <a:r>
              <a:rPr lang="en-US" sz="1450"/>
              <a:t>How much effect does the time of year have on the cost of an </a:t>
            </a:r>
            <a:r>
              <a:rPr lang="en-US" sz="1450" err="1"/>
              <a:t>AirBnB</a:t>
            </a:r>
            <a:r>
              <a:rPr lang="en-US" sz="1450"/>
              <a:t>, the number of reviews written, and the sentiment of the reviews?</a:t>
            </a:r>
          </a:p>
          <a:p>
            <a:pPr indent="-397510" algn="l">
              <a:spcBef>
                <a:spcPts val="2133"/>
              </a:spcBef>
              <a:buSzPts val="1100"/>
              <a:buFont typeface="Arial"/>
              <a:buChar char="●"/>
            </a:pPr>
            <a:r>
              <a:rPr lang="en-US" sz="1450" kern="0"/>
              <a:t>Where are the affordable </a:t>
            </a:r>
            <a:r>
              <a:rPr lang="en-US" sz="1450" kern="0" err="1"/>
              <a:t>AirBnBs</a:t>
            </a:r>
            <a:r>
              <a:rPr lang="en-US" sz="1450" kern="0"/>
              <a:t> located in the five boroughs?</a:t>
            </a:r>
          </a:p>
          <a:p>
            <a:pPr indent="-397510" algn="l">
              <a:spcBef>
                <a:spcPts val="2133"/>
              </a:spcBef>
              <a:buSzPts val="1100"/>
              <a:buFont typeface="Arial"/>
              <a:buChar char="●"/>
            </a:pPr>
            <a:r>
              <a:rPr lang="en-US" sz="1450" kern="0"/>
              <a:t>Trying to Predict if a given location will be available for 365 days out of the year?</a:t>
            </a:r>
          </a:p>
        </p:txBody>
      </p:sp>
      <p:sp>
        <p:nvSpPr>
          <p:cNvPr id="17" name="Google Shape;1204;p36">
            <a:extLst>
              <a:ext uri="{FF2B5EF4-FFF2-40B4-BE49-F238E27FC236}">
                <a16:creationId xmlns:a16="http://schemas.microsoft.com/office/drawing/2014/main" id="{F1E309B5-837F-B399-D3F8-D37197AD20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23788" y="180833"/>
            <a:ext cx="10272000" cy="75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Goals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2" name="Google Shape;1622;p42"/>
          <p:cNvGrpSpPr/>
          <p:nvPr/>
        </p:nvGrpSpPr>
        <p:grpSpPr>
          <a:xfrm>
            <a:off x="4653799" y="983341"/>
            <a:ext cx="2884403" cy="2471055"/>
            <a:chOff x="2574230" y="342475"/>
            <a:chExt cx="3935423" cy="3370846"/>
          </a:xfrm>
        </p:grpSpPr>
        <p:grpSp>
          <p:nvGrpSpPr>
            <p:cNvPr id="1623" name="Google Shape;1623;p42"/>
            <p:cNvGrpSpPr/>
            <p:nvPr/>
          </p:nvGrpSpPr>
          <p:grpSpPr>
            <a:xfrm>
              <a:off x="2574230" y="342475"/>
              <a:ext cx="3935423" cy="3370846"/>
              <a:chOff x="2574230" y="342475"/>
              <a:chExt cx="3935423" cy="3370846"/>
            </a:xfrm>
          </p:grpSpPr>
          <p:grpSp>
            <p:nvGrpSpPr>
              <p:cNvPr id="1624" name="Google Shape;1624;p42"/>
              <p:cNvGrpSpPr/>
              <p:nvPr/>
            </p:nvGrpSpPr>
            <p:grpSpPr>
              <a:xfrm>
                <a:off x="2574230" y="539990"/>
                <a:ext cx="3935423" cy="3173331"/>
                <a:chOff x="2574230" y="539990"/>
                <a:chExt cx="3935423" cy="3173331"/>
              </a:xfrm>
            </p:grpSpPr>
            <p:sp>
              <p:nvSpPr>
                <p:cNvPr id="1625" name="Google Shape;1625;p42"/>
                <p:cNvSpPr/>
                <p:nvPr/>
              </p:nvSpPr>
              <p:spPr>
                <a:xfrm>
                  <a:off x="2574230" y="983287"/>
                  <a:ext cx="3935423" cy="2730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38" h="58875" extrusionOk="0">
                      <a:moveTo>
                        <a:pt x="27109" y="1"/>
                      </a:moveTo>
                      <a:cubicBezTo>
                        <a:pt x="21245" y="1"/>
                        <a:pt x="14813" y="2612"/>
                        <a:pt x="9991" y="11566"/>
                      </a:cubicBezTo>
                      <a:cubicBezTo>
                        <a:pt x="0" y="30120"/>
                        <a:pt x="15968" y="58618"/>
                        <a:pt x="42419" y="58874"/>
                      </a:cubicBezTo>
                      <a:cubicBezTo>
                        <a:pt x="68870" y="58620"/>
                        <a:pt x="84837" y="30122"/>
                        <a:pt x="74847" y="11566"/>
                      </a:cubicBezTo>
                      <a:cubicBezTo>
                        <a:pt x="70025" y="2612"/>
                        <a:pt x="63592" y="1"/>
                        <a:pt x="57728" y="1"/>
                      </a:cubicBezTo>
                      <a:cubicBezTo>
                        <a:pt x="54011" y="1"/>
                        <a:pt x="50522" y="1050"/>
                        <a:pt x="47817" y="2198"/>
                      </a:cubicBezTo>
                      <a:cubicBezTo>
                        <a:pt x="46089" y="2932"/>
                        <a:pt x="44254" y="3299"/>
                        <a:pt x="42419" y="3299"/>
                      </a:cubicBezTo>
                      <a:cubicBezTo>
                        <a:pt x="40584" y="3299"/>
                        <a:pt x="38749" y="2932"/>
                        <a:pt x="37021" y="2198"/>
                      </a:cubicBezTo>
                      <a:cubicBezTo>
                        <a:pt x="34315" y="1050"/>
                        <a:pt x="30826" y="1"/>
                        <a:pt x="2710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26" name="Google Shape;1626;p42"/>
                <p:cNvSpPr/>
                <p:nvPr/>
              </p:nvSpPr>
              <p:spPr>
                <a:xfrm>
                  <a:off x="2939393" y="1638773"/>
                  <a:ext cx="3502442" cy="20744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4" h="44737" extrusionOk="0">
                      <a:moveTo>
                        <a:pt x="68169" y="1"/>
                      </a:moveTo>
                      <a:cubicBezTo>
                        <a:pt x="72111" y="18043"/>
                        <a:pt x="56880" y="40605"/>
                        <a:pt x="33357" y="40830"/>
                      </a:cubicBezTo>
                      <a:cubicBezTo>
                        <a:pt x="17031" y="40672"/>
                        <a:pt x="4700" y="29752"/>
                        <a:pt x="1" y="17052"/>
                      </a:cubicBezTo>
                      <a:lnTo>
                        <a:pt x="1" y="17052"/>
                      </a:lnTo>
                      <a:cubicBezTo>
                        <a:pt x="3431" y="31334"/>
                        <a:pt x="16564" y="44563"/>
                        <a:pt x="34547" y="44736"/>
                      </a:cubicBezTo>
                      <a:cubicBezTo>
                        <a:pt x="59806" y="44494"/>
                        <a:pt x="75504" y="18500"/>
                        <a:pt x="6816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27" name="Google Shape;1627;p42"/>
                <p:cNvSpPr/>
                <p:nvPr/>
              </p:nvSpPr>
              <p:spPr>
                <a:xfrm>
                  <a:off x="4562399" y="539990"/>
                  <a:ext cx="591951" cy="4973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61" h="10726" extrusionOk="0">
                      <a:moveTo>
                        <a:pt x="10482" y="1"/>
                      </a:moveTo>
                      <a:cubicBezTo>
                        <a:pt x="10372" y="1"/>
                        <a:pt x="10260" y="10"/>
                        <a:pt x="10146" y="30"/>
                      </a:cubicBezTo>
                      <a:cubicBezTo>
                        <a:pt x="7347" y="513"/>
                        <a:pt x="3609" y="1311"/>
                        <a:pt x="2382" y="2288"/>
                      </a:cubicBezTo>
                      <a:cubicBezTo>
                        <a:pt x="337" y="3915"/>
                        <a:pt x="0" y="6892"/>
                        <a:pt x="1627" y="8939"/>
                      </a:cubicBezTo>
                      <a:cubicBezTo>
                        <a:pt x="2562" y="10114"/>
                        <a:pt x="3940" y="10725"/>
                        <a:pt x="5333" y="10725"/>
                      </a:cubicBezTo>
                      <a:cubicBezTo>
                        <a:pt x="6366" y="10725"/>
                        <a:pt x="7407" y="10389"/>
                        <a:pt x="8279" y="9695"/>
                      </a:cubicBezTo>
                      <a:cubicBezTo>
                        <a:pt x="9506" y="8718"/>
                        <a:pt x="11123" y="5253"/>
                        <a:pt x="12221" y="2640"/>
                      </a:cubicBezTo>
                      <a:cubicBezTo>
                        <a:pt x="12761" y="1360"/>
                        <a:pt x="11797" y="1"/>
                        <a:pt x="1048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628" name="Google Shape;1628;p42"/>
              <p:cNvSpPr/>
              <p:nvPr/>
            </p:nvSpPr>
            <p:spPr>
              <a:xfrm rot="9837823">
                <a:off x="4406787" y="1167513"/>
                <a:ext cx="325526" cy="248967"/>
              </a:xfrm>
              <a:custGeom>
                <a:avLst/>
                <a:gdLst/>
                <a:ahLst/>
                <a:cxnLst/>
                <a:rect l="l" t="t" r="r" b="b"/>
                <a:pathLst>
                  <a:path w="3457" h="2592" extrusionOk="0">
                    <a:moveTo>
                      <a:pt x="205" y="0"/>
                    </a:moveTo>
                    <a:cubicBezTo>
                      <a:pt x="91" y="0"/>
                      <a:pt x="0" y="91"/>
                      <a:pt x="0" y="205"/>
                    </a:cubicBezTo>
                    <a:cubicBezTo>
                      <a:pt x="0" y="318"/>
                      <a:pt x="91" y="408"/>
                      <a:pt x="205" y="408"/>
                    </a:cubicBezTo>
                    <a:cubicBezTo>
                      <a:pt x="245" y="408"/>
                      <a:pt x="2637" y="428"/>
                      <a:pt x="3031" y="2426"/>
                    </a:cubicBezTo>
                    <a:cubicBezTo>
                      <a:pt x="3046" y="2524"/>
                      <a:pt x="3133" y="2591"/>
                      <a:pt x="3230" y="2591"/>
                    </a:cubicBezTo>
                    <a:cubicBezTo>
                      <a:pt x="3241" y="2591"/>
                      <a:pt x="3257" y="2591"/>
                      <a:pt x="3273" y="2589"/>
                    </a:cubicBezTo>
                    <a:cubicBezTo>
                      <a:pt x="3385" y="2565"/>
                      <a:pt x="3456" y="2457"/>
                      <a:pt x="3434" y="2347"/>
                    </a:cubicBezTo>
                    <a:cubicBezTo>
                      <a:pt x="2969" y="2"/>
                      <a:pt x="219" y="2"/>
                      <a:pt x="2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cxnSp>
            <p:nvCxnSpPr>
              <p:cNvPr id="1629" name="Google Shape;1629;p42"/>
              <p:cNvCxnSpPr/>
              <p:nvPr/>
            </p:nvCxnSpPr>
            <p:spPr>
              <a:xfrm rot="10800000">
                <a:off x="4564025" y="342475"/>
                <a:ext cx="0" cy="101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0" name="Google Shape;1630;p42"/>
              <p:cNvCxnSpPr/>
              <p:nvPr/>
            </p:nvCxnSpPr>
            <p:spPr>
              <a:xfrm flipH="1">
                <a:off x="4563975" y="796525"/>
                <a:ext cx="286800" cy="23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631" name="Google Shape;1631;p42"/>
            <p:cNvSpPr/>
            <p:nvPr/>
          </p:nvSpPr>
          <p:spPr>
            <a:xfrm>
              <a:off x="3388375" y="1347325"/>
              <a:ext cx="368700" cy="3687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632" name="Google Shape;1632;p42"/>
          <p:cNvGrpSpPr/>
          <p:nvPr/>
        </p:nvGrpSpPr>
        <p:grpSpPr>
          <a:xfrm>
            <a:off x="454185" y="4433885"/>
            <a:ext cx="11283633" cy="2481833"/>
            <a:chOff x="340638" y="3325413"/>
            <a:chExt cx="8462725" cy="1861375"/>
          </a:xfrm>
        </p:grpSpPr>
        <p:grpSp>
          <p:nvGrpSpPr>
            <p:cNvPr id="1633" name="Google Shape;1633;p42"/>
            <p:cNvGrpSpPr/>
            <p:nvPr/>
          </p:nvGrpSpPr>
          <p:grpSpPr>
            <a:xfrm>
              <a:off x="1337074" y="4590700"/>
              <a:ext cx="245607" cy="552798"/>
              <a:chOff x="5818086" y="2694143"/>
              <a:chExt cx="357039" cy="803602"/>
            </a:xfrm>
          </p:grpSpPr>
          <p:sp>
            <p:nvSpPr>
              <p:cNvPr id="1634" name="Google Shape;1634;p42"/>
              <p:cNvSpPr/>
              <p:nvPr/>
            </p:nvSpPr>
            <p:spPr>
              <a:xfrm>
                <a:off x="5818086" y="2694143"/>
                <a:ext cx="357039" cy="653332"/>
              </a:xfrm>
              <a:custGeom>
                <a:avLst/>
                <a:gdLst/>
                <a:ahLst/>
                <a:cxnLst/>
                <a:rect l="l" t="t" r="r" b="b"/>
                <a:pathLst>
                  <a:path w="13477" h="24661" extrusionOk="0">
                    <a:moveTo>
                      <a:pt x="6940" y="1"/>
                    </a:moveTo>
                    <a:cubicBezTo>
                      <a:pt x="4801" y="1"/>
                      <a:pt x="3065" y="1735"/>
                      <a:pt x="3065" y="3875"/>
                    </a:cubicBezTo>
                    <a:cubicBezTo>
                      <a:pt x="3065" y="4285"/>
                      <a:pt x="3130" y="4679"/>
                      <a:pt x="3247" y="5047"/>
                    </a:cubicBezTo>
                    <a:cubicBezTo>
                      <a:pt x="2152" y="6014"/>
                      <a:pt x="1457" y="7426"/>
                      <a:pt x="1457" y="9004"/>
                    </a:cubicBezTo>
                    <a:cubicBezTo>
                      <a:pt x="1457" y="10339"/>
                      <a:pt x="1955" y="11555"/>
                      <a:pt x="2774" y="12485"/>
                    </a:cubicBezTo>
                    <a:cubicBezTo>
                      <a:pt x="1096" y="13711"/>
                      <a:pt x="1" y="15685"/>
                      <a:pt x="1" y="17922"/>
                    </a:cubicBezTo>
                    <a:cubicBezTo>
                      <a:pt x="1" y="21644"/>
                      <a:pt x="3017" y="24661"/>
                      <a:pt x="6740" y="24661"/>
                    </a:cubicBezTo>
                    <a:cubicBezTo>
                      <a:pt x="10460" y="24661"/>
                      <a:pt x="13477" y="21644"/>
                      <a:pt x="13477" y="17922"/>
                    </a:cubicBezTo>
                    <a:cubicBezTo>
                      <a:pt x="13475" y="15689"/>
                      <a:pt x="12380" y="13711"/>
                      <a:pt x="10702" y="12485"/>
                    </a:cubicBezTo>
                    <a:cubicBezTo>
                      <a:pt x="11521" y="11555"/>
                      <a:pt x="12019" y="10339"/>
                      <a:pt x="12019" y="9004"/>
                    </a:cubicBezTo>
                    <a:cubicBezTo>
                      <a:pt x="12019" y="7575"/>
                      <a:pt x="11449" y="6281"/>
                      <a:pt x="10528" y="5330"/>
                    </a:cubicBezTo>
                    <a:cubicBezTo>
                      <a:pt x="10710" y="4881"/>
                      <a:pt x="10815" y="4391"/>
                      <a:pt x="10815" y="3875"/>
                    </a:cubicBezTo>
                    <a:cubicBezTo>
                      <a:pt x="10815" y="1735"/>
                      <a:pt x="9079" y="1"/>
                      <a:pt x="69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35" name="Google Shape;1635;p42"/>
              <p:cNvSpPr/>
              <p:nvPr/>
            </p:nvSpPr>
            <p:spPr>
              <a:xfrm>
                <a:off x="5997502" y="2800807"/>
                <a:ext cx="8822" cy="696938"/>
              </a:xfrm>
              <a:custGeom>
                <a:avLst/>
                <a:gdLst/>
                <a:ahLst/>
                <a:cxnLst/>
                <a:rect l="l" t="t" r="r" b="b"/>
                <a:pathLst>
                  <a:path w="333" h="26307" extrusionOk="0">
                    <a:moveTo>
                      <a:pt x="166" y="0"/>
                    </a:moveTo>
                    <a:cubicBezTo>
                      <a:pt x="75" y="0"/>
                      <a:pt x="1" y="75"/>
                      <a:pt x="1" y="166"/>
                    </a:cubicBezTo>
                    <a:lnTo>
                      <a:pt x="1" y="26141"/>
                    </a:lnTo>
                    <a:cubicBezTo>
                      <a:pt x="1" y="26232"/>
                      <a:pt x="75" y="26307"/>
                      <a:pt x="166" y="26307"/>
                    </a:cubicBezTo>
                    <a:cubicBezTo>
                      <a:pt x="257" y="26307"/>
                      <a:pt x="332" y="26232"/>
                      <a:pt x="332" y="26140"/>
                    </a:cubicBezTo>
                    <a:lnTo>
                      <a:pt x="332" y="166"/>
                    </a:lnTo>
                    <a:cubicBezTo>
                      <a:pt x="332" y="75"/>
                      <a:pt x="257" y="0"/>
                      <a:pt x="1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36" name="Google Shape;1636;p42"/>
              <p:cNvSpPr/>
              <p:nvPr/>
            </p:nvSpPr>
            <p:spPr>
              <a:xfrm>
                <a:off x="5945415" y="2927155"/>
                <a:ext cx="118527" cy="75954"/>
              </a:xfrm>
              <a:custGeom>
                <a:avLst/>
                <a:gdLst/>
                <a:ahLst/>
                <a:cxnLst/>
                <a:rect l="l" t="t" r="r" b="b"/>
                <a:pathLst>
                  <a:path w="4474" h="2867" extrusionOk="0">
                    <a:moveTo>
                      <a:pt x="4286" y="1"/>
                    </a:moveTo>
                    <a:cubicBezTo>
                      <a:pt x="4240" y="1"/>
                      <a:pt x="4194" y="21"/>
                      <a:pt x="4162" y="60"/>
                    </a:cubicBezTo>
                    <a:lnTo>
                      <a:pt x="2137" y="2439"/>
                    </a:lnTo>
                    <a:lnTo>
                      <a:pt x="320" y="67"/>
                    </a:lnTo>
                    <a:cubicBezTo>
                      <a:pt x="287" y="24"/>
                      <a:pt x="238" y="1"/>
                      <a:pt x="188" y="1"/>
                    </a:cubicBezTo>
                    <a:cubicBezTo>
                      <a:pt x="153" y="1"/>
                      <a:pt x="118" y="12"/>
                      <a:pt x="88" y="35"/>
                    </a:cubicBezTo>
                    <a:cubicBezTo>
                      <a:pt x="15" y="92"/>
                      <a:pt x="0" y="194"/>
                      <a:pt x="57" y="267"/>
                    </a:cubicBezTo>
                    <a:lnTo>
                      <a:pt x="2002" y="2802"/>
                    </a:lnTo>
                    <a:cubicBezTo>
                      <a:pt x="2030" y="2842"/>
                      <a:pt x="2078" y="2863"/>
                      <a:pt x="2127" y="2866"/>
                    </a:cubicBezTo>
                    <a:lnTo>
                      <a:pt x="2132" y="2866"/>
                    </a:lnTo>
                    <a:cubicBezTo>
                      <a:pt x="2179" y="2866"/>
                      <a:pt x="2227" y="2845"/>
                      <a:pt x="2258" y="2810"/>
                    </a:cubicBezTo>
                    <a:lnTo>
                      <a:pt x="4414" y="276"/>
                    </a:lnTo>
                    <a:cubicBezTo>
                      <a:pt x="4473" y="204"/>
                      <a:pt x="4465" y="102"/>
                      <a:pt x="4395" y="42"/>
                    </a:cubicBezTo>
                    <a:cubicBezTo>
                      <a:pt x="4363" y="14"/>
                      <a:pt x="4324" y="1"/>
                      <a:pt x="42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37" name="Google Shape;1637;p42"/>
              <p:cNvSpPr/>
              <p:nvPr/>
            </p:nvSpPr>
            <p:spPr>
              <a:xfrm>
                <a:off x="5999754" y="3081640"/>
                <a:ext cx="80988" cy="59158"/>
              </a:xfrm>
              <a:custGeom>
                <a:avLst/>
                <a:gdLst/>
                <a:ahLst/>
                <a:cxnLst/>
                <a:rect l="l" t="t" r="r" b="b"/>
                <a:pathLst>
                  <a:path w="3057" h="2233" extrusionOk="0">
                    <a:moveTo>
                      <a:pt x="2870" y="1"/>
                    </a:moveTo>
                    <a:cubicBezTo>
                      <a:pt x="2837" y="1"/>
                      <a:pt x="2804" y="11"/>
                      <a:pt x="2775" y="31"/>
                    </a:cubicBezTo>
                    <a:lnTo>
                      <a:pt x="91" y="1932"/>
                    </a:lnTo>
                    <a:cubicBezTo>
                      <a:pt x="17" y="1984"/>
                      <a:pt x="0" y="2088"/>
                      <a:pt x="52" y="2163"/>
                    </a:cubicBezTo>
                    <a:cubicBezTo>
                      <a:pt x="83" y="2207"/>
                      <a:pt x="134" y="2232"/>
                      <a:pt x="186" y="2232"/>
                    </a:cubicBezTo>
                    <a:cubicBezTo>
                      <a:pt x="219" y="2232"/>
                      <a:pt x="252" y="2224"/>
                      <a:pt x="282" y="2201"/>
                    </a:cubicBezTo>
                    <a:lnTo>
                      <a:pt x="2966" y="301"/>
                    </a:lnTo>
                    <a:cubicBezTo>
                      <a:pt x="3040" y="249"/>
                      <a:pt x="3057" y="145"/>
                      <a:pt x="3005" y="70"/>
                    </a:cubicBezTo>
                    <a:cubicBezTo>
                      <a:pt x="2973" y="25"/>
                      <a:pt x="2922" y="1"/>
                      <a:pt x="28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38" name="Google Shape;1638;p42"/>
              <p:cNvSpPr/>
              <p:nvPr/>
            </p:nvSpPr>
            <p:spPr>
              <a:xfrm>
                <a:off x="5927505" y="3121884"/>
                <a:ext cx="79372" cy="115189"/>
              </a:xfrm>
              <a:custGeom>
                <a:avLst/>
                <a:gdLst/>
                <a:ahLst/>
                <a:cxnLst/>
                <a:rect l="l" t="t" r="r" b="b"/>
                <a:pathLst>
                  <a:path w="2996" h="4348" extrusionOk="0">
                    <a:moveTo>
                      <a:pt x="188" y="1"/>
                    </a:moveTo>
                    <a:cubicBezTo>
                      <a:pt x="157" y="1"/>
                      <a:pt x="125" y="9"/>
                      <a:pt x="97" y="27"/>
                    </a:cubicBezTo>
                    <a:cubicBezTo>
                      <a:pt x="20" y="80"/>
                      <a:pt x="0" y="181"/>
                      <a:pt x="50" y="258"/>
                    </a:cubicBezTo>
                    <a:lnTo>
                      <a:pt x="2669" y="4273"/>
                    </a:lnTo>
                    <a:cubicBezTo>
                      <a:pt x="2701" y="4321"/>
                      <a:pt x="2754" y="4348"/>
                      <a:pt x="2808" y="4348"/>
                    </a:cubicBezTo>
                    <a:cubicBezTo>
                      <a:pt x="2838" y="4348"/>
                      <a:pt x="2870" y="4339"/>
                      <a:pt x="2899" y="4321"/>
                    </a:cubicBezTo>
                    <a:cubicBezTo>
                      <a:pt x="2976" y="4272"/>
                      <a:pt x="2996" y="4167"/>
                      <a:pt x="2946" y="4091"/>
                    </a:cubicBezTo>
                    <a:lnTo>
                      <a:pt x="327" y="75"/>
                    </a:lnTo>
                    <a:cubicBezTo>
                      <a:pt x="295" y="27"/>
                      <a:pt x="242" y="1"/>
                      <a:pt x="1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39" name="Google Shape;1639;p42"/>
              <p:cNvSpPr/>
              <p:nvPr/>
            </p:nvSpPr>
            <p:spPr>
              <a:xfrm>
                <a:off x="5999833" y="2834321"/>
                <a:ext cx="45223" cy="42520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1605" extrusionOk="0">
                    <a:moveTo>
                      <a:pt x="1526" y="1"/>
                    </a:moveTo>
                    <a:cubicBezTo>
                      <a:pt x="1485" y="1"/>
                      <a:pt x="1444" y="16"/>
                      <a:pt x="1412" y="46"/>
                    </a:cubicBezTo>
                    <a:lnTo>
                      <a:pt x="70" y="1319"/>
                    </a:lnTo>
                    <a:cubicBezTo>
                      <a:pt x="2" y="1381"/>
                      <a:pt x="1" y="1487"/>
                      <a:pt x="63" y="1553"/>
                    </a:cubicBezTo>
                    <a:cubicBezTo>
                      <a:pt x="97" y="1588"/>
                      <a:pt x="140" y="1604"/>
                      <a:pt x="183" y="1604"/>
                    </a:cubicBezTo>
                    <a:cubicBezTo>
                      <a:pt x="224" y="1604"/>
                      <a:pt x="266" y="1591"/>
                      <a:pt x="297" y="1560"/>
                    </a:cubicBezTo>
                    <a:lnTo>
                      <a:pt x="1639" y="286"/>
                    </a:lnTo>
                    <a:cubicBezTo>
                      <a:pt x="1705" y="224"/>
                      <a:pt x="1707" y="118"/>
                      <a:pt x="1646" y="52"/>
                    </a:cubicBezTo>
                    <a:cubicBezTo>
                      <a:pt x="1613" y="18"/>
                      <a:pt x="1569" y="1"/>
                      <a:pt x="15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40" name="Google Shape;1640;p42"/>
            <p:cNvGrpSpPr/>
            <p:nvPr/>
          </p:nvGrpSpPr>
          <p:grpSpPr>
            <a:xfrm>
              <a:off x="340638" y="3325413"/>
              <a:ext cx="879325" cy="1861375"/>
              <a:chOff x="671350" y="3052275"/>
              <a:chExt cx="879325" cy="1861375"/>
            </a:xfrm>
          </p:grpSpPr>
          <p:sp>
            <p:nvSpPr>
              <p:cNvPr id="1641" name="Google Shape;1641;p42"/>
              <p:cNvSpPr/>
              <p:nvPr/>
            </p:nvSpPr>
            <p:spPr>
              <a:xfrm>
                <a:off x="1085950" y="3253275"/>
                <a:ext cx="50375" cy="84650"/>
              </a:xfrm>
              <a:custGeom>
                <a:avLst/>
                <a:gdLst/>
                <a:ahLst/>
                <a:cxnLst/>
                <a:rect l="l" t="t" r="r" b="b"/>
                <a:pathLst>
                  <a:path w="2015" h="3386" extrusionOk="0">
                    <a:moveTo>
                      <a:pt x="988" y="0"/>
                    </a:moveTo>
                    <a:cubicBezTo>
                      <a:pt x="444" y="0"/>
                      <a:pt x="1" y="442"/>
                      <a:pt x="1" y="987"/>
                    </a:cubicBezTo>
                    <a:lnTo>
                      <a:pt x="1" y="2396"/>
                    </a:lnTo>
                    <a:cubicBezTo>
                      <a:pt x="1" y="2942"/>
                      <a:pt x="442" y="3385"/>
                      <a:pt x="988" y="3385"/>
                    </a:cubicBezTo>
                    <a:lnTo>
                      <a:pt x="1027" y="3385"/>
                    </a:lnTo>
                    <a:cubicBezTo>
                      <a:pt x="1571" y="3385"/>
                      <a:pt x="2014" y="2944"/>
                      <a:pt x="2014" y="2396"/>
                    </a:cubicBezTo>
                    <a:lnTo>
                      <a:pt x="2014" y="987"/>
                    </a:lnTo>
                    <a:cubicBezTo>
                      <a:pt x="2014" y="442"/>
                      <a:pt x="1571" y="0"/>
                      <a:pt x="10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42" name="Google Shape;1642;p42"/>
              <p:cNvSpPr/>
              <p:nvPr/>
            </p:nvSpPr>
            <p:spPr>
              <a:xfrm>
                <a:off x="1081625" y="3249025"/>
                <a:ext cx="59025" cy="93175"/>
              </a:xfrm>
              <a:custGeom>
                <a:avLst/>
                <a:gdLst/>
                <a:ahLst/>
                <a:cxnLst/>
                <a:rect l="l" t="t" r="r" b="b"/>
                <a:pathLst>
                  <a:path w="2361" h="3727" extrusionOk="0">
                    <a:moveTo>
                      <a:pt x="1200" y="346"/>
                    </a:moveTo>
                    <a:cubicBezTo>
                      <a:pt x="1649" y="346"/>
                      <a:pt x="2014" y="710"/>
                      <a:pt x="2014" y="1157"/>
                    </a:cubicBezTo>
                    <a:lnTo>
                      <a:pt x="2014" y="2564"/>
                    </a:lnTo>
                    <a:cubicBezTo>
                      <a:pt x="2014" y="3013"/>
                      <a:pt x="1649" y="3378"/>
                      <a:pt x="1200" y="3378"/>
                    </a:cubicBezTo>
                    <a:lnTo>
                      <a:pt x="1161" y="3378"/>
                    </a:lnTo>
                    <a:cubicBezTo>
                      <a:pt x="713" y="3378"/>
                      <a:pt x="349" y="3013"/>
                      <a:pt x="349" y="2564"/>
                    </a:cubicBezTo>
                    <a:lnTo>
                      <a:pt x="349" y="1157"/>
                    </a:lnTo>
                    <a:cubicBezTo>
                      <a:pt x="349" y="710"/>
                      <a:pt x="713" y="346"/>
                      <a:pt x="1161" y="346"/>
                    </a:cubicBezTo>
                    <a:close/>
                    <a:moveTo>
                      <a:pt x="1161" y="1"/>
                    </a:moveTo>
                    <a:cubicBezTo>
                      <a:pt x="520" y="1"/>
                      <a:pt x="0" y="519"/>
                      <a:pt x="0" y="1159"/>
                    </a:cubicBezTo>
                    <a:lnTo>
                      <a:pt x="0" y="2566"/>
                    </a:lnTo>
                    <a:cubicBezTo>
                      <a:pt x="0" y="3204"/>
                      <a:pt x="520" y="3726"/>
                      <a:pt x="1161" y="3726"/>
                    </a:cubicBezTo>
                    <a:lnTo>
                      <a:pt x="1200" y="3726"/>
                    </a:lnTo>
                    <a:cubicBezTo>
                      <a:pt x="1840" y="3726"/>
                      <a:pt x="2360" y="3204"/>
                      <a:pt x="2360" y="2566"/>
                    </a:cubicBezTo>
                    <a:lnTo>
                      <a:pt x="2360" y="1159"/>
                    </a:lnTo>
                    <a:cubicBezTo>
                      <a:pt x="2360" y="519"/>
                      <a:pt x="1840" y="1"/>
                      <a:pt x="12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43" name="Google Shape;1643;p42"/>
              <p:cNvSpPr/>
              <p:nvPr/>
            </p:nvSpPr>
            <p:spPr>
              <a:xfrm>
                <a:off x="1111125" y="3056650"/>
                <a:ext cx="25" cy="196650"/>
              </a:xfrm>
              <a:custGeom>
                <a:avLst/>
                <a:gdLst/>
                <a:ahLst/>
                <a:cxnLst/>
                <a:rect l="l" t="t" r="r" b="b"/>
                <a:pathLst>
                  <a:path w="1" h="7866" extrusionOk="0">
                    <a:moveTo>
                      <a:pt x="0" y="1"/>
                    </a:moveTo>
                    <a:lnTo>
                      <a:pt x="0" y="7865"/>
                    </a:lnTo>
                  </a:path>
                </a:pathLst>
              </a:custGeom>
              <a:solidFill>
                <a:srgbClr val="F4E9E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44" name="Google Shape;1644;p42"/>
              <p:cNvSpPr/>
              <p:nvPr/>
            </p:nvSpPr>
            <p:spPr>
              <a:xfrm>
                <a:off x="1106750" y="3052275"/>
                <a:ext cx="8775" cy="205400"/>
              </a:xfrm>
              <a:custGeom>
                <a:avLst/>
                <a:gdLst/>
                <a:ahLst/>
                <a:cxnLst/>
                <a:rect l="l" t="t" r="r" b="b"/>
                <a:pathLst>
                  <a:path w="351" h="8216" extrusionOk="0">
                    <a:moveTo>
                      <a:pt x="175" y="0"/>
                    </a:moveTo>
                    <a:cubicBezTo>
                      <a:pt x="79" y="0"/>
                      <a:pt x="0" y="79"/>
                      <a:pt x="0" y="176"/>
                    </a:cubicBezTo>
                    <a:lnTo>
                      <a:pt x="0" y="8040"/>
                    </a:lnTo>
                    <a:cubicBezTo>
                      <a:pt x="0" y="8137"/>
                      <a:pt x="79" y="8216"/>
                      <a:pt x="175" y="8216"/>
                    </a:cubicBezTo>
                    <a:cubicBezTo>
                      <a:pt x="272" y="8216"/>
                      <a:pt x="351" y="8137"/>
                      <a:pt x="351" y="8040"/>
                    </a:cubicBezTo>
                    <a:lnTo>
                      <a:pt x="351" y="176"/>
                    </a:lnTo>
                    <a:cubicBezTo>
                      <a:pt x="351" y="79"/>
                      <a:pt x="272" y="0"/>
                      <a:pt x="1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45" name="Google Shape;1645;p42"/>
              <p:cNvSpPr/>
              <p:nvPr/>
            </p:nvSpPr>
            <p:spPr>
              <a:xfrm>
                <a:off x="1076600" y="3299525"/>
                <a:ext cx="68825" cy="219650"/>
              </a:xfrm>
              <a:custGeom>
                <a:avLst/>
                <a:gdLst/>
                <a:ahLst/>
                <a:cxnLst/>
                <a:rect l="l" t="t" r="r" b="b"/>
                <a:pathLst>
                  <a:path w="2753" h="8786" extrusionOk="0">
                    <a:moveTo>
                      <a:pt x="0" y="0"/>
                    </a:moveTo>
                    <a:lnTo>
                      <a:pt x="0" y="8785"/>
                    </a:lnTo>
                    <a:lnTo>
                      <a:pt x="2753" y="8785"/>
                    </a:lnTo>
                    <a:lnTo>
                      <a:pt x="275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46" name="Google Shape;1646;p42"/>
              <p:cNvSpPr/>
              <p:nvPr/>
            </p:nvSpPr>
            <p:spPr>
              <a:xfrm>
                <a:off x="1072200" y="3295125"/>
                <a:ext cx="77550" cy="228375"/>
              </a:xfrm>
              <a:custGeom>
                <a:avLst/>
                <a:gdLst/>
                <a:ahLst/>
                <a:cxnLst/>
                <a:rect l="l" t="t" r="r" b="b"/>
                <a:pathLst>
                  <a:path w="3102" h="9135" extrusionOk="0">
                    <a:moveTo>
                      <a:pt x="2757" y="350"/>
                    </a:moveTo>
                    <a:lnTo>
                      <a:pt x="2757" y="8788"/>
                    </a:lnTo>
                    <a:lnTo>
                      <a:pt x="352" y="8788"/>
                    </a:lnTo>
                    <a:lnTo>
                      <a:pt x="352" y="350"/>
                    </a:lnTo>
                    <a:close/>
                    <a:moveTo>
                      <a:pt x="1" y="1"/>
                    </a:moveTo>
                    <a:lnTo>
                      <a:pt x="1" y="9134"/>
                    </a:lnTo>
                    <a:lnTo>
                      <a:pt x="3102" y="9134"/>
                    </a:lnTo>
                    <a:lnTo>
                      <a:pt x="31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47" name="Google Shape;1647;p42"/>
              <p:cNvSpPr/>
              <p:nvPr/>
            </p:nvSpPr>
            <p:spPr>
              <a:xfrm>
                <a:off x="1051025" y="3431675"/>
                <a:ext cx="116800" cy="34650"/>
              </a:xfrm>
              <a:custGeom>
                <a:avLst/>
                <a:gdLst/>
                <a:ahLst/>
                <a:cxnLst/>
                <a:rect l="l" t="t" r="r" b="b"/>
                <a:pathLst>
                  <a:path w="4672" h="1386" extrusionOk="0">
                    <a:moveTo>
                      <a:pt x="1" y="0"/>
                    </a:moveTo>
                    <a:lnTo>
                      <a:pt x="1" y="1385"/>
                    </a:lnTo>
                    <a:lnTo>
                      <a:pt x="4672" y="1385"/>
                    </a:lnTo>
                    <a:lnTo>
                      <a:pt x="467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48" name="Google Shape;1648;p42"/>
              <p:cNvSpPr/>
              <p:nvPr/>
            </p:nvSpPr>
            <p:spPr>
              <a:xfrm>
                <a:off x="1046650" y="3427225"/>
                <a:ext cx="125575" cy="43475"/>
              </a:xfrm>
              <a:custGeom>
                <a:avLst/>
                <a:gdLst/>
                <a:ahLst/>
                <a:cxnLst/>
                <a:rect l="l" t="t" r="r" b="b"/>
                <a:pathLst>
                  <a:path w="5023" h="1739" extrusionOk="0">
                    <a:moveTo>
                      <a:pt x="4676" y="353"/>
                    </a:moveTo>
                    <a:lnTo>
                      <a:pt x="4676" y="1392"/>
                    </a:lnTo>
                    <a:lnTo>
                      <a:pt x="351" y="1392"/>
                    </a:lnTo>
                    <a:lnTo>
                      <a:pt x="351" y="353"/>
                    </a:lnTo>
                    <a:close/>
                    <a:moveTo>
                      <a:pt x="176" y="1"/>
                    </a:moveTo>
                    <a:cubicBezTo>
                      <a:pt x="79" y="1"/>
                      <a:pt x="0" y="80"/>
                      <a:pt x="0" y="176"/>
                    </a:cubicBezTo>
                    <a:lnTo>
                      <a:pt x="0" y="1563"/>
                    </a:lnTo>
                    <a:cubicBezTo>
                      <a:pt x="0" y="1660"/>
                      <a:pt x="79" y="1738"/>
                      <a:pt x="176" y="1738"/>
                    </a:cubicBezTo>
                    <a:lnTo>
                      <a:pt x="4847" y="1738"/>
                    </a:lnTo>
                    <a:cubicBezTo>
                      <a:pt x="4944" y="1738"/>
                      <a:pt x="5022" y="1660"/>
                      <a:pt x="5022" y="1563"/>
                    </a:cubicBezTo>
                    <a:lnTo>
                      <a:pt x="5022" y="176"/>
                    </a:lnTo>
                    <a:cubicBezTo>
                      <a:pt x="5022" y="80"/>
                      <a:pt x="4944" y="1"/>
                      <a:pt x="48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49" name="Google Shape;1649;p42"/>
              <p:cNvSpPr/>
              <p:nvPr/>
            </p:nvSpPr>
            <p:spPr>
              <a:xfrm>
                <a:off x="1020300" y="3466300"/>
                <a:ext cx="178325" cy="52925"/>
              </a:xfrm>
              <a:custGeom>
                <a:avLst/>
                <a:gdLst/>
                <a:ahLst/>
                <a:cxnLst/>
                <a:rect l="l" t="t" r="r" b="b"/>
                <a:pathLst>
                  <a:path w="7133" h="2117" extrusionOk="0">
                    <a:moveTo>
                      <a:pt x="0" y="0"/>
                    </a:moveTo>
                    <a:lnTo>
                      <a:pt x="0" y="2116"/>
                    </a:lnTo>
                    <a:lnTo>
                      <a:pt x="7132" y="2116"/>
                    </a:lnTo>
                    <a:lnTo>
                      <a:pt x="713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50" name="Google Shape;1650;p42"/>
              <p:cNvSpPr/>
              <p:nvPr/>
            </p:nvSpPr>
            <p:spPr>
              <a:xfrm>
                <a:off x="1015875" y="3461850"/>
                <a:ext cx="187075" cy="61650"/>
              </a:xfrm>
              <a:custGeom>
                <a:avLst/>
                <a:gdLst/>
                <a:ahLst/>
                <a:cxnLst/>
                <a:rect l="l" t="t" r="r" b="b"/>
                <a:pathLst>
                  <a:path w="7483" h="2466" extrusionOk="0">
                    <a:moveTo>
                      <a:pt x="7136" y="353"/>
                    </a:moveTo>
                    <a:lnTo>
                      <a:pt x="7136" y="2119"/>
                    </a:lnTo>
                    <a:lnTo>
                      <a:pt x="353" y="2119"/>
                    </a:lnTo>
                    <a:lnTo>
                      <a:pt x="353" y="353"/>
                    </a:lnTo>
                    <a:close/>
                    <a:moveTo>
                      <a:pt x="175" y="1"/>
                    </a:moveTo>
                    <a:cubicBezTo>
                      <a:pt x="79" y="1"/>
                      <a:pt x="0" y="80"/>
                      <a:pt x="0" y="176"/>
                    </a:cubicBezTo>
                    <a:lnTo>
                      <a:pt x="0" y="2290"/>
                    </a:lnTo>
                    <a:cubicBezTo>
                      <a:pt x="0" y="2387"/>
                      <a:pt x="79" y="2465"/>
                      <a:pt x="175" y="2465"/>
                    </a:cubicBezTo>
                    <a:lnTo>
                      <a:pt x="7307" y="2465"/>
                    </a:lnTo>
                    <a:cubicBezTo>
                      <a:pt x="7404" y="2465"/>
                      <a:pt x="7483" y="2389"/>
                      <a:pt x="7483" y="2290"/>
                    </a:cubicBezTo>
                    <a:lnTo>
                      <a:pt x="7483" y="176"/>
                    </a:lnTo>
                    <a:cubicBezTo>
                      <a:pt x="7483" y="80"/>
                      <a:pt x="7404" y="1"/>
                      <a:pt x="73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51" name="Google Shape;1651;p42"/>
              <p:cNvSpPr/>
              <p:nvPr/>
            </p:nvSpPr>
            <p:spPr>
              <a:xfrm>
                <a:off x="998875" y="3519200"/>
                <a:ext cx="222650" cy="54675"/>
              </a:xfrm>
              <a:custGeom>
                <a:avLst/>
                <a:gdLst/>
                <a:ahLst/>
                <a:cxnLst/>
                <a:rect l="l" t="t" r="r" b="b"/>
                <a:pathLst>
                  <a:path w="8906" h="2187" extrusionOk="0">
                    <a:moveTo>
                      <a:pt x="0" y="0"/>
                    </a:moveTo>
                    <a:lnTo>
                      <a:pt x="0" y="2187"/>
                    </a:lnTo>
                    <a:lnTo>
                      <a:pt x="8905" y="2187"/>
                    </a:lnTo>
                    <a:lnTo>
                      <a:pt x="89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52" name="Google Shape;1652;p42"/>
              <p:cNvSpPr/>
              <p:nvPr/>
            </p:nvSpPr>
            <p:spPr>
              <a:xfrm>
                <a:off x="994550" y="3514850"/>
                <a:ext cx="231350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9254" h="2537" extrusionOk="0">
                    <a:moveTo>
                      <a:pt x="8907" y="345"/>
                    </a:moveTo>
                    <a:lnTo>
                      <a:pt x="8907" y="2186"/>
                    </a:lnTo>
                    <a:lnTo>
                      <a:pt x="349" y="2186"/>
                    </a:lnTo>
                    <a:lnTo>
                      <a:pt x="349" y="345"/>
                    </a:lnTo>
                    <a:close/>
                    <a:moveTo>
                      <a:pt x="0" y="1"/>
                    </a:moveTo>
                    <a:lnTo>
                      <a:pt x="0" y="2536"/>
                    </a:lnTo>
                    <a:lnTo>
                      <a:pt x="9254" y="2536"/>
                    </a:lnTo>
                    <a:lnTo>
                      <a:pt x="92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53" name="Google Shape;1653;p42"/>
              <p:cNvSpPr/>
              <p:nvPr/>
            </p:nvSpPr>
            <p:spPr>
              <a:xfrm>
                <a:off x="953025" y="3573850"/>
                <a:ext cx="320700" cy="54700"/>
              </a:xfrm>
              <a:custGeom>
                <a:avLst/>
                <a:gdLst/>
                <a:ahLst/>
                <a:cxnLst/>
                <a:rect l="l" t="t" r="r" b="b"/>
                <a:pathLst>
                  <a:path w="12828" h="2188" extrusionOk="0">
                    <a:moveTo>
                      <a:pt x="0" y="1"/>
                    </a:moveTo>
                    <a:lnTo>
                      <a:pt x="0" y="2188"/>
                    </a:lnTo>
                    <a:lnTo>
                      <a:pt x="12828" y="2188"/>
                    </a:lnTo>
                    <a:lnTo>
                      <a:pt x="128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54" name="Google Shape;1654;p42"/>
              <p:cNvSpPr/>
              <p:nvPr/>
            </p:nvSpPr>
            <p:spPr>
              <a:xfrm>
                <a:off x="948575" y="3569475"/>
                <a:ext cx="329500" cy="63475"/>
              </a:xfrm>
              <a:custGeom>
                <a:avLst/>
                <a:gdLst/>
                <a:ahLst/>
                <a:cxnLst/>
                <a:rect l="l" t="t" r="r" b="b"/>
                <a:pathLst>
                  <a:path w="13180" h="2539" extrusionOk="0">
                    <a:moveTo>
                      <a:pt x="12832" y="347"/>
                    </a:moveTo>
                    <a:lnTo>
                      <a:pt x="12832" y="2187"/>
                    </a:lnTo>
                    <a:lnTo>
                      <a:pt x="352" y="2187"/>
                    </a:lnTo>
                    <a:lnTo>
                      <a:pt x="352" y="347"/>
                    </a:lnTo>
                    <a:close/>
                    <a:moveTo>
                      <a:pt x="176" y="1"/>
                    </a:moveTo>
                    <a:cubicBezTo>
                      <a:pt x="80" y="1"/>
                      <a:pt x="1" y="79"/>
                      <a:pt x="1" y="176"/>
                    </a:cubicBezTo>
                    <a:lnTo>
                      <a:pt x="1" y="2363"/>
                    </a:lnTo>
                    <a:cubicBezTo>
                      <a:pt x="1" y="2459"/>
                      <a:pt x="80" y="2538"/>
                      <a:pt x="176" y="2538"/>
                    </a:cubicBezTo>
                    <a:lnTo>
                      <a:pt x="13004" y="2538"/>
                    </a:lnTo>
                    <a:cubicBezTo>
                      <a:pt x="13100" y="2538"/>
                      <a:pt x="13179" y="2459"/>
                      <a:pt x="13179" y="2363"/>
                    </a:cubicBezTo>
                    <a:lnTo>
                      <a:pt x="13179" y="176"/>
                    </a:lnTo>
                    <a:cubicBezTo>
                      <a:pt x="13179" y="79"/>
                      <a:pt x="13100" y="1"/>
                      <a:pt x="130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55" name="Google Shape;1655;p42"/>
              <p:cNvSpPr/>
              <p:nvPr/>
            </p:nvSpPr>
            <p:spPr>
              <a:xfrm>
                <a:off x="901900" y="3621675"/>
                <a:ext cx="416150" cy="1263775"/>
              </a:xfrm>
              <a:custGeom>
                <a:avLst/>
                <a:gdLst/>
                <a:ahLst/>
                <a:cxnLst/>
                <a:rect l="l" t="t" r="r" b="b"/>
                <a:pathLst>
                  <a:path w="16646" h="50551" extrusionOk="0">
                    <a:moveTo>
                      <a:pt x="0" y="1"/>
                    </a:moveTo>
                    <a:lnTo>
                      <a:pt x="0" y="50550"/>
                    </a:lnTo>
                    <a:lnTo>
                      <a:pt x="16646" y="50550"/>
                    </a:lnTo>
                    <a:lnTo>
                      <a:pt x="166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56" name="Google Shape;1656;p42"/>
              <p:cNvSpPr/>
              <p:nvPr/>
            </p:nvSpPr>
            <p:spPr>
              <a:xfrm>
                <a:off x="897550" y="3617300"/>
                <a:ext cx="424850" cy="1272475"/>
              </a:xfrm>
              <a:custGeom>
                <a:avLst/>
                <a:gdLst/>
                <a:ahLst/>
                <a:cxnLst/>
                <a:rect l="l" t="t" r="r" b="b"/>
                <a:pathLst>
                  <a:path w="16994" h="50899" extrusionOk="0">
                    <a:moveTo>
                      <a:pt x="16646" y="351"/>
                    </a:moveTo>
                    <a:lnTo>
                      <a:pt x="16646" y="50552"/>
                    </a:lnTo>
                    <a:lnTo>
                      <a:pt x="350" y="50552"/>
                    </a:lnTo>
                    <a:lnTo>
                      <a:pt x="350" y="351"/>
                    </a:lnTo>
                    <a:close/>
                    <a:moveTo>
                      <a:pt x="1" y="0"/>
                    </a:moveTo>
                    <a:lnTo>
                      <a:pt x="1" y="50898"/>
                    </a:lnTo>
                    <a:lnTo>
                      <a:pt x="16993" y="50898"/>
                    </a:lnTo>
                    <a:lnTo>
                      <a:pt x="169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57" name="Google Shape;1657;p42"/>
              <p:cNvSpPr/>
              <p:nvPr/>
            </p:nvSpPr>
            <p:spPr>
              <a:xfrm>
                <a:off x="901900" y="3732450"/>
                <a:ext cx="118425" cy="1153050"/>
              </a:xfrm>
              <a:custGeom>
                <a:avLst/>
                <a:gdLst/>
                <a:ahLst/>
                <a:cxnLst/>
                <a:rect l="l" t="t" r="r" b="b"/>
                <a:pathLst>
                  <a:path w="4737" h="46122" extrusionOk="0">
                    <a:moveTo>
                      <a:pt x="0" y="1"/>
                    </a:moveTo>
                    <a:lnTo>
                      <a:pt x="0" y="46121"/>
                    </a:lnTo>
                    <a:lnTo>
                      <a:pt x="4736" y="46121"/>
                    </a:lnTo>
                    <a:lnTo>
                      <a:pt x="473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58" name="Google Shape;1658;p42"/>
              <p:cNvSpPr/>
              <p:nvPr/>
            </p:nvSpPr>
            <p:spPr>
              <a:xfrm>
                <a:off x="897550" y="3728075"/>
                <a:ext cx="127150" cy="1161700"/>
              </a:xfrm>
              <a:custGeom>
                <a:avLst/>
                <a:gdLst/>
                <a:ahLst/>
                <a:cxnLst/>
                <a:rect l="l" t="t" r="r" b="b"/>
                <a:pathLst>
                  <a:path w="5086" h="46468" extrusionOk="0">
                    <a:moveTo>
                      <a:pt x="4737" y="347"/>
                    </a:moveTo>
                    <a:lnTo>
                      <a:pt x="4737" y="46121"/>
                    </a:lnTo>
                    <a:lnTo>
                      <a:pt x="348" y="46121"/>
                    </a:lnTo>
                    <a:lnTo>
                      <a:pt x="348" y="347"/>
                    </a:lnTo>
                    <a:close/>
                    <a:moveTo>
                      <a:pt x="176" y="0"/>
                    </a:moveTo>
                    <a:cubicBezTo>
                      <a:pt x="80" y="0"/>
                      <a:pt x="1" y="79"/>
                      <a:pt x="1" y="176"/>
                    </a:cubicBezTo>
                    <a:lnTo>
                      <a:pt x="1" y="46294"/>
                    </a:lnTo>
                    <a:cubicBezTo>
                      <a:pt x="1" y="46389"/>
                      <a:pt x="80" y="46467"/>
                      <a:pt x="176" y="46467"/>
                    </a:cubicBezTo>
                    <a:lnTo>
                      <a:pt x="4910" y="46467"/>
                    </a:lnTo>
                    <a:cubicBezTo>
                      <a:pt x="5007" y="46467"/>
                      <a:pt x="5084" y="46389"/>
                      <a:pt x="5086" y="46296"/>
                    </a:cubicBezTo>
                    <a:lnTo>
                      <a:pt x="5086" y="176"/>
                    </a:lnTo>
                    <a:cubicBezTo>
                      <a:pt x="5086" y="79"/>
                      <a:pt x="5007" y="0"/>
                      <a:pt x="49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59" name="Google Shape;1659;p42"/>
              <p:cNvSpPr/>
              <p:nvPr/>
            </p:nvSpPr>
            <p:spPr>
              <a:xfrm>
                <a:off x="836725" y="3889175"/>
                <a:ext cx="183600" cy="996325"/>
              </a:xfrm>
              <a:custGeom>
                <a:avLst/>
                <a:gdLst/>
                <a:ahLst/>
                <a:cxnLst/>
                <a:rect l="l" t="t" r="r" b="b"/>
                <a:pathLst>
                  <a:path w="7344" h="39853" extrusionOk="0">
                    <a:moveTo>
                      <a:pt x="1" y="1"/>
                    </a:moveTo>
                    <a:lnTo>
                      <a:pt x="1" y="39852"/>
                    </a:lnTo>
                    <a:lnTo>
                      <a:pt x="7343" y="39852"/>
                    </a:lnTo>
                    <a:lnTo>
                      <a:pt x="734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60" name="Google Shape;1660;p42"/>
              <p:cNvSpPr/>
              <p:nvPr/>
            </p:nvSpPr>
            <p:spPr>
              <a:xfrm>
                <a:off x="832350" y="3884850"/>
                <a:ext cx="192350" cy="1004925"/>
              </a:xfrm>
              <a:custGeom>
                <a:avLst/>
                <a:gdLst/>
                <a:ahLst/>
                <a:cxnLst/>
                <a:rect l="l" t="t" r="r" b="b"/>
                <a:pathLst>
                  <a:path w="7694" h="40197" extrusionOk="0">
                    <a:moveTo>
                      <a:pt x="7347" y="347"/>
                    </a:moveTo>
                    <a:lnTo>
                      <a:pt x="7347" y="39850"/>
                    </a:lnTo>
                    <a:lnTo>
                      <a:pt x="351" y="39850"/>
                    </a:lnTo>
                    <a:lnTo>
                      <a:pt x="351" y="347"/>
                    </a:lnTo>
                    <a:close/>
                    <a:moveTo>
                      <a:pt x="176" y="0"/>
                    </a:moveTo>
                    <a:cubicBezTo>
                      <a:pt x="79" y="0"/>
                      <a:pt x="0" y="79"/>
                      <a:pt x="0" y="174"/>
                    </a:cubicBezTo>
                    <a:lnTo>
                      <a:pt x="0" y="40023"/>
                    </a:lnTo>
                    <a:cubicBezTo>
                      <a:pt x="0" y="40118"/>
                      <a:pt x="79" y="40196"/>
                      <a:pt x="176" y="40196"/>
                    </a:cubicBezTo>
                    <a:lnTo>
                      <a:pt x="7518" y="40196"/>
                    </a:lnTo>
                    <a:cubicBezTo>
                      <a:pt x="7615" y="40196"/>
                      <a:pt x="7692" y="40118"/>
                      <a:pt x="7694" y="40025"/>
                    </a:cubicBezTo>
                    <a:lnTo>
                      <a:pt x="7694" y="174"/>
                    </a:lnTo>
                    <a:cubicBezTo>
                      <a:pt x="7694" y="79"/>
                      <a:pt x="7615" y="0"/>
                      <a:pt x="75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61" name="Google Shape;1661;p42"/>
              <p:cNvSpPr/>
              <p:nvPr/>
            </p:nvSpPr>
            <p:spPr>
              <a:xfrm>
                <a:off x="776250" y="4126075"/>
                <a:ext cx="244075" cy="759325"/>
              </a:xfrm>
              <a:custGeom>
                <a:avLst/>
                <a:gdLst/>
                <a:ahLst/>
                <a:cxnLst/>
                <a:rect l="l" t="t" r="r" b="b"/>
                <a:pathLst>
                  <a:path w="9763" h="30373" extrusionOk="0">
                    <a:moveTo>
                      <a:pt x="1" y="1"/>
                    </a:moveTo>
                    <a:lnTo>
                      <a:pt x="1" y="30372"/>
                    </a:lnTo>
                    <a:lnTo>
                      <a:pt x="9762" y="30372"/>
                    </a:lnTo>
                    <a:lnTo>
                      <a:pt x="976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62" name="Google Shape;1662;p42"/>
              <p:cNvSpPr/>
              <p:nvPr/>
            </p:nvSpPr>
            <p:spPr>
              <a:xfrm>
                <a:off x="771925" y="4121750"/>
                <a:ext cx="252775" cy="768025"/>
              </a:xfrm>
              <a:custGeom>
                <a:avLst/>
                <a:gdLst/>
                <a:ahLst/>
                <a:cxnLst/>
                <a:rect l="l" t="t" r="r" b="b"/>
                <a:pathLst>
                  <a:path w="10111" h="30721" extrusionOk="0">
                    <a:moveTo>
                      <a:pt x="9762" y="349"/>
                    </a:moveTo>
                    <a:lnTo>
                      <a:pt x="9762" y="30374"/>
                    </a:lnTo>
                    <a:lnTo>
                      <a:pt x="347" y="30374"/>
                    </a:lnTo>
                    <a:lnTo>
                      <a:pt x="347" y="349"/>
                    </a:lnTo>
                    <a:close/>
                    <a:moveTo>
                      <a:pt x="174" y="0"/>
                    </a:moveTo>
                    <a:cubicBezTo>
                      <a:pt x="79" y="0"/>
                      <a:pt x="0" y="79"/>
                      <a:pt x="0" y="174"/>
                    </a:cubicBezTo>
                    <a:lnTo>
                      <a:pt x="0" y="30547"/>
                    </a:lnTo>
                    <a:cubicBezTo>
                      <a:pt x="0" y="30642"/>
                      <a:pt x="79" y="30720"/>
                      <a:pt x="174" y="30720"/>
                    </a:cubicBezTo>
                    <a:lnTo>
                      <a:pt x="9935" y="30720"/>
                    </a:lnTo>
                    <a:cubicBezTo>
                      <a:pt x="10032" y="30720"/>
                      <a:pt x="10109" y="30642"/>
                      <a:pt x="10111" y="30547"/>
                    </a:cubicBezTo>
                    <a:lnTo>
                      <a:pt x="10111" y="174"/>
                    </a:lnTo>
                    <a:cubicBezTo>
                      <a:pt x="10111" y="79"/>
                      <a:pt x="10032" y="0"/>
                      <a:pt x="9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63" name="Google Shape;1663;p42"/>
              <p:cNvSpPr/>
              <p:nvPr/>
            </p:nvSpPr>
            <p:spPr>
              <a:xfrm>
                <a:off x="1109450" y="3732450"/>
                <a:ext cx="25" cy="1144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9" extrusionOk="0">
                    <a:moveTo>
                      <a:pt x="0" y="1"/>
                    </a:moveTo>
                    <a:lnTo>
                      <a:pt x="0" y="45788"/>
                    </a:lnTo>
                  </a:path>
                </a:pathLst>
              </a:custGeom>
              <a:solidFill>
                <a:srgbClr val="F4E9E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64" name="Google Shape;1664;p42"/>
              <p:cNvSpPr/>
              <p:nvPr/>
            </p:nvSpPr>
            <p:spPr>
              <a:xfrm>
                <a:off x="1105125" y="3728075"/>
                <a:ext cx="8725" cy="1153425"/>
              </a:xfrm>
              <a:custGeom>
                <a:avLst/>
                <a:gdLst/>
                <a:ahLst/>
                <a:cxnLst/>
                <a:rect l="l" t="t" r="r" b="b"/>
                <a:pathLst>
                  <a:path w="349" h="46137" extrusionOk="0">
                    <a:moveTo>
                      <a:pt x="173" y="0"/>
                    </a:moveTo>
                    <a:cubicBezTo>
                      <a:pt x="79" y="0"/>
                      <a:pt x="0" y="79"/>
                      <a:pt x="0" y="176"/>
                    </a:cubicBezTo>
                    <a:lnTo>
                      <a:pt x="0" y="45961"/>
                    </a:lnTo>
                    <a:cubicBezTo>
                      <a:pt x="0" y="46058"/>
                      <a:pt x="79" y="46136"/>
                      <a:pt x="173" y="46136"/>
                    </a:cubicBezTo>
                    <a:cubicBezTo>
                      <a:pt x="270" y="46136"/>
                      <a:pt x="347" y="46060"/>
                      <a:pt x="349" y="45963"/>
                    </a:cubicBezTo>
                    <a:lnTo>
                      <a:pt x="349" y="176"/>
                    </a:lnTo>
                    <a:cubicBezTo>
                      <a:pt x="349" y="79"/>
                      <a:pt x="270" y="0"/>
                      <a:pt x="1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65" name="Google Shape;1665;p42"/>
              <p:cNvSpPr/>
              <p:nvPr/>
            </p:nvSpPr>
            <p:spPr>
              <a:xfrm>
                <a:off x="1076600" y="3732450"/>
                <a:ext cx="25" cy="1144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9" extrusionOk="0">
                    <a:moveTo>
                      <a:pt x="0" y="1"/>
                    </a:moveTo>
                    <a:lnTo>
                      <a:pt x="0" y="45788"/>
                    </a:lnTo>
                  </a:path>
                </a:pathLst>
              </a:custGeom>
              <a:solidFill>
                <a:srgbClr val="F4E9E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66" name="Google Shape;1666;p42"/>
              <p:cNvSpPr/>
              <p:nvPr/>
            </p:nvSpPr>
            <p:spPr>
              <a:xfrm>
                <a:off x="1072200" y="3728075"/>
                <a:ext cx="8800" cy="1153425"/>
              </a:xfrm>
              <a:custGeom>
                <a:avLst/>
                <a:gdLst/>
                <a:ahLst/>
                <a:cxnLst/>
                <a:rect l="l" t="t" r="r" b="b"/>
                <a:pathLst>
                  <a:path w="352" h="46137" extrusionOk="0">
                    <a:moveTo>
                      <a:pt x="176" y="0"/>
                    </a:moveTo>
                    <a:cubicBezTo>
                      <a:pt x="80" y="0"/>
                      <a:pt x="1" y="79"/>
                      <a:pt x="1" y="176"/>
                    </a:cubicBezTo>
                    <a:lnTo>
                      <a:pt x="1" y="45961"/>
                    </a:lnTo>
                    <a:cubicBezTo>
                      <a:pt x="1" y="46058"/>
                      <a:pt x="80" y="46136"/>
                      <a:pt x="176" y="46136"/>
                    </a:cubicBezTo>
                    <a:cubicBezTo>
                      <a:pt x="273" y="46136"/>
                      <a:pt x="352" y="46060"/>
                      <a:pt x="352" y="45963"/>
                    </a:cubicBezTo>
                    <a:lnTo>
                      <a:pt x="352" y="176"/>
                    </a:lnTo>
                    <a:cubicBezTo>
                      <a:pt x="352" y="79"/>
                      <a:pt x="273" y="0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67" name="Google Shape;1667;p42"/>
              <p:cNvSpPr/>
              <p:nvPr/>
            </p:nvSpPr>
            <p:spPr>
              <a:xfrm>
                <a:off x="1145150" y="3732450"/>
                <a:ext cx="25" cy="1144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9" extrusionOk="0">
                    <a:moveTo>
                      <a:pt x="1" y="1"/>
                    </a:moveTo>
                    <a:lnTo>
                      <a:pt x="1" y="45788"/>
                    </a:lnTo>
                  </a:path>
                </a:pathLst>
              </a:custGeom>
              <a:solidFill>
                <a:srgbClr val="F4E9E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68" name="Google Shape;1668;p42"/>
              <p:cNvSpPr/>
              <p:nvPr/>
            </p:nvSpPr>
            <p:spPr>
              <a:xfrm>
                <a:off x="1140825" y="3728075"/>
                <a:ext cx="8750" cy="1153425"/>
              </a:xfrm>
              <a:custGeom>
                <a:avLst/>
                <a:gdLst/>
                <a:ahLst/>
                <a:cxnLst/>
                <a:rect l="l" t="t" r="r" b="b"/>
                <a:pathLst>
                  <a:path w="350" h="46137" extrusionOk="0">
                    <a:moveTo>
                      <a:pt x="174" y="0"/>
                    </a:moveTo>
                    <a:cubicBezTo>
                      <a:pt x="79" y="0"/>
                      <a:pt x="0" y="79"/>
                      <a:pt x="0" y="176"/>
                    </a:cubicBezTo>
                    <a:lnTo>
                      <a:pt x="0" y="45961"/>
                    </a:lnTo>
                    <a:cubicBezTo>
                      <a:pt x="0" y="46058"/>
                      <a:pt x="79" y="46136"/>
                      <a:pt x="174" y="46136"/>
                    </a:cubicBezTo>
                    <a:cubicBezTo>
                      <a:pt x="270" y="46136"/>
                      <a:pt x="347" y="46060"/>
                      <a:pt x="349" y="45963"/>
                    </a:cubicBezTo>
                    <a:lnTo>
                      <a:pt x="349" y="176"/>
                    </a:lnTo>
                    <a:cubicBezTo>
                      <a:pt x="349" y="79"/>
                      <a:pt x="270" y="0"/>
                      <a:pt x="1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69" name="Google Shape;1669;p42"/>
              <p:cNvSpPr/>
              <p:nvPr/>
            </p:nvSpPr>
            <p:spPr>
              <a:xfrm>
                <a:off x="936825" y="3774325"/>
                <a:ext cx="40750" cy="114825"/>
              </a:xfrm>
              <a:custGeom>
                <a:avLst/>
                <a:gdLst/>
                <a:ahLst/>
                <a:cxnLst/>
                <a:rect l="l" t="t" r="r" b="b"/>
                <a:pathLst>
                  <a:path w="1630" h="4593" extrusionOk="0">
                    <a:moveTo>
                      <a:pt x="0" y="0"/>
                    </a:moveTo>
                    <a:lnTo>
                      <a:pt x="0" y="4593"/>
                    </a:lnTo>
                    <a:lnTo>
                      <a:pt x="1629" y="4593"/>
                    </a:lnTo>
                    <a:lnTo>
                      <a:pt x="16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70" name="Google Shape;1670;p42"/>
              <p:cNvSpPr/>
              <p:nvPr/>
            </p:nvSpPr>
            <p:spPr>
              <a:xfrm>
                <a:off x="932475" y="3769975"/>
                <a:ext cx="49375" cy="123550"/>
              </a:xfrm>
              <a:custGeom>
                <a:avLst/>
                <a:gdLst/>
                <a:ahLst/>
                <a:cxnLst/>
                <a:rect l="l" t="t" r="r" b="b"/>
                <a:pathLst>
                  <a:path w="1975" h="4942" extrusionOk="0">
                    <a:moveTo>
                      <a:pt x="1628" y="350"/>
                    </a:moveTo>
                    <a:lnTo>
                      <a:pt x="1628" y="4595"/>
                    </a:lnTo>
                    <a:lnTo>
                      <a:pt x="349" y="4595"/>
                    </a:lnTo>
                    <a:lnTo>
                      <a:pt x="349" y="350"/>
                    </a:lnTo>
                    <a:close/>
                    <a:moveTo>
                      <a:pt x="1" y="1"/>
                    </a:moveTo>
                    <a:lnTo>
                      <a:pt x="1" y="4942"/>
                    </a:lnTo>
                    <a:lnTo>
                      <a:pt x="1975" y="4942"/>
                    </a:lnTo>
                    <a:lnTo>
                      <a:pt x="19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71" name="Google Shape;1671;p42"/>
              <p:cNvSpPr/>
              <p:nvPr/>
            </p:nvSpPr>
            <p:spPr>
              <a:xfrm>
                <a:off x="898300" y="3957550"/>
                <a:ext cx="79275" cy="168600"/>
              </a:xfrm>
              <a:custGeom>
                <a:avLst/>
                <a:gdLst/>
                <a:ahLst/>
                <a:cxnLst/>
                <a:rect l="l" t="t" r="r" b="b"/>
                <a:pathLst>
                  <a:path w="3171" h="6744" extrusionOk="0">
                    <a:moveTo>
                      <a:pt x="0" y="0"/>
                    </a:moveTo>
                    <a:lnTo>
                      <a:pt x="0" y="6744"/>
                    </a:lnTo>
                    <a:lnTo>
                      <a:pt x="3170" y="6744"/>
                    </a:lnTo>
                    <a:lnTo>
                      <a:pt x="31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72" name="Google Shape;1672;p42"/>
              <p:cNvSpPr/>
              <p:nvPr/>
            </p:nvSpPr>
            <p:spPr>
              <a:xfrm>
                <a:off x="893925" y="3953150"/>
                <a:ext cx="87925" cy="177350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7094" extrusionOk="0">
                    <a:moveTo>
                      <a:pt x="3170" y="351"/>
                    </a:moveTo>
                    <a:lnTo>
                      <a:pt x="3170" y="6746"/>
                    </a:lnTo>
                    <a:lnTo>
                      <a:pt x="347" y="6746"/>
                    </a:lnTo>
                    <a:lnTo>
                      <a:pt x="347" y="351"/>
                    </a:lnTo>
                    <a:close/>
                    <a:moveTo>
                      <a:pt x="0" y="1"/>
                    </a:moveTo>
                    <a:lnTo>
                      <a:pt x="0" y="7093"/>
                    </a:lnTo>
                    <a:lnTo>
                      <a:pt x="3517" y="7093"/>
                    </a:lnTo>
                    <a:lnTo>
                      <a:pt x="35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73" name="Google Shape;1673;p42"/>
              <p:cNvSpPr/>
              <p:nvPr/>
            </p:nvSpPr>
            <p:spPr>
              <a:xfrm>
                <a:off x="854475" y="4211050"/>
                <a:ext cx="105325" cy="676800"/>
              </a:xfrm>
              <a:custGeom>
                <a:avLst/>
                <a:gdLst/>
                <a:ahLst/>
                <a:cxnLst/>
                <a:rect l="l" t="t" r="r" b="b"/>
                <a:pathLst>
                  <a:path w="4213" h="27072" extrusionOk="0">
                    <a:moveTo>
                      <a:pt x="0" y="0"/>
                    </a:moveTo>
                    <a:lnTo>
                      <a:pt x="0" y="27072"/>
                    </a:lnTo>
                    <a:lnTo>
                      <a:pt x="4212" y="27072"/>
                    </a:lnTo>
                    <a:lnTo>
                      <a:pt x="421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74" name="Google Shape;1674;p42"/>
              <p:cNvSpPr/>
              <p:nvPr/>
            </p:nvSpPr>
            <p:spPr>
              <a:xfrm>
                <a:off x="850075" y="4206700"/>
                <a:ext cx="114050" cy="68552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27421" extrusionOk="0">
                    <a:moveTo>
                      <a:pt x="4217" y="350"/>
                    </a:moveTo>
                    <a:lnTo>
                      <a:pt x="4217" y="27074"/>
                    </a:lnTo>
                    <a:lnTo>
                      <a:pt x="351" y="27074"/>
                    </a:lnTo>
                    <a:lnTo>
                      <a:pt x="351" y="350"/>
                    </a:lnTo>
                    <a:close/>
                    <a:moveTo>
                      <a:pt x="1" y="1"/>
                    </a:moveTo>
                    <a:lnTo>
                      <a:pt x="1" y="27421"/>
                    </a:lnTo>
                    <a:lnTo>
                      <a:pt x="4562" y="27421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75" name="Google Shape;1675;p42"/>
              <p:cNvSpPr/>
              <p:nvPr/>
            </p:nvSpPr>
            <p:spPr>
              <a:xfrm>
                <a:off x="1195975" y="3732350"/>
                <a:ext cx="118450" cy="1153050"/>
              </a:xfrm>
              <a:custGeom>
                <a:avLst/>
                <a:gdLst/>
                <a:ahLst/>
                <a:cxnLst/>
                <a:rect l="l" t="t" r="r" b="b"/>
                <a:pathLst>
                  <a:path w="4738" h="46122" extrusionOk="0">
                    <a:moveTo>
                      <a:pt x="1" y="1"/>
                    </a:moveTo>
                    <a:lnTo>
                      <a:pt x="1" y="46121"/>
                    </a:lnTo>
                    <a:lnTo>
                      <a:pt x="4737" y="46121"/>
                    </a:lnTo>
                    <a:lnTo>
                      <a:pt x="47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76" name="Google Shape;1676;p42"/>
              <p:cNvSpPr/>
              <p:nvPr/>
            </p:nvSpPr>
            <p:spPr>
              <a:xfrm>
                <a:off x="1191600" y="3728075"/>
                <a:ext cx="127150" cy="1161700"/>
              </a:xfrm>
              <a:custGeom>
                <a:avLst/>
                <a:gdLst/>
                <a:ahLst/>
                <a:cxnLst/>
                <a:rect l="l" t="t" r="r" b="b"/>
                <a:pathLst>
                  <a:path w="5086" h="46468" extrusionOk="0">
                    <a:moveTo>
                      <a:pt x="4739" y="347"/>
                    </a:moveTo>
                    <a:lnTo>
                      <a:pt x="4739" y="46121"/>
                    </a:lnTo>
                    <a:lnTo>
                      <a:pt x="349" y="46121"/>
                    </a:lnTo>
                    <a:lnTo>
                      <a:pt x="349" y="347"/>
                    </a:lnTo>
                    <a:close/>
                    <a:moveTo>
                      <a:pt x="176" y="0"/>
                    </a:moveTo>
                    <a:cubicBezTo>
                      <a:pt x="79" y="0"/>
                      <a:pt x="1" y="79"/>
                      <a:pt x="1" y="176"/>
                    </a:cubicBezTo>
                    <a:lnTo>
                      <a:pt x="1" y="46294"/>
                    </a:lnTo>
                    <a:cubicBezTo>
                      <a:pt x="1" y="46389"/>
                      <a:pt x="79" y="46467"/>
                      <a:pt x="176" y="46467"/>
                    </a:cubicBezTo>
                    <a:lnTo>
                      <a:pt x="4910" y="46467"/>
                    </a:lnTo>
                    <a:cubicBezTo>
                      <a:pt x="5007" y="46467"/>
                      <a:pt x="5085" y="46389"/>
                      <a:pt x="5085" y="46296"/>
                    </a:cubicBezTo>
                    <a:lnTo>
                      <a:pt x="5085" y="176"/>
                    </a:lnTo>
                    <a:cubicBezTo>
                      <a:pt x="5085" y="79"/>
                      <a:pt x="5007" y="0"/>
                      <a:pt x="49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77" name="Google Shape;1677;p42"/>
              <p:cNvSpPr/>
              <p:nvPr/>
            </p:nvSpPr>
            <p:spPr>
              <a:xfrm>
                <a:off x="1195975" y="3889125"/>
                <a:ext cx="183600" cy="996275"/>
              </a:xfrm>
              <a:custGeom>
                <a:avLst/>
                <a:gdLst/>
                <a:ahLst/>
                <a:cxnLst/>
                <a:rect l="l" t="t" r="r" b="b"/>
                <a:pathLst>
                  <a:path w="7344" h="39851" extrusionOk="0">
                    <a:moveTo>
                      <a:pt x="1" y="1"/>
                    </a:moveTo>
                    <a:lnTo>
                      <a:pt x="1" y="39850"/>
                    </a:lnTo>
                    <a:lnTo>
                      <a:pt x="7344" y="39850"/>
                    </a:lnTo>
                    <a:lnTo>
                      <a:pt x="734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78" name="Google Shape;1678;p42"/>
              <p:cNvSpPr/>
              <p:nvPr/>
            </p:nvSpPr>
            <p:spPr>
              <a:xfrm>
                <a:off x="1191600" y="3884850"/>
                <a:ext cx="192350" cy="1004925"/>
              </a:xfrm>
              <a:custGeom>
                <a:avLst/>
                <a:gdLst/>
                <a:ahLst/>
                <a:cxnLst/>
                <a:rect l="l" t="t" r="r" b="b"/>
                <a:pathLst>
                  <a:path w="7694" h="40197" extrusionOk="0">
                    <a:moveTo>
                      <a:pt x="7347" y="347"/>
                    </a:moveTo>
                    <a:lnTo>
                      <a:pt x="7347" y="39850"/>
                    </a:lnTo>
                    <a:lnTo>
                      <a:pt x="349" y="39850"/>
                    </a:lnTo>
                    <a:lnTo>
                      <a:pt x="349" y="347"/>
                    </a:lnTo>
                    <a:close/>
                    <a:moveTo>
                      <a:pt x="176" y="0"/>
                    </a:moveTo>
                    <a:cubicBezTo>
                      <a:pt x="79" y="0"/>
                      <a:pt x="1" y="79"/>
                      <a:pt x="1" y="174"/>
                    </a:cubicBezTo>
                    <a:lnTo>
                      <a:pt x="1" y="40023"/>
                    </a:lnTo>
                    <a:cubicBezTo>
                      <a:pt x="1" y="40118"/>
                      <a:pt x="79" y="40196"/>
                      <a:pt x="176" y="40196"/>
                    </a:cubicBezTo>
                    <a:lnTo>
                      <a:pt x="7519" y="40196"/>
                    </a:lnTo>
                    <a:cubicBezTo>
                      <a:pt x="7615" y="40196"/>
                      <a:pt x="7694" y="40118"/>
                      <a:pt x="7694" y="40025"/>
                    </a:cubicBezTo>
                    <a:lnTo>
                      <a:pt x="7694" y="174"/>
                    </a:lnTo>
                    <a:cubicBezTo>
                      <a:pt x="7694" y="79"/>
                      <a:pt x="7615" y="0"/>
                      <a:pt x="7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79" name="Google Shape;1679;p42"/>
              <p:cNvSpPr/>
              <p:nvPr/>
            </p:nvSpPr>
            <p:spPr>
              <a:xfrm>
                <a:off x="1195975" y="4126125"/>
                <a:ext cx="244075" cy="759325"/>
              </a:xfrm>
              <a:custGeom>
                <a:avLst/>
                <a:gdLst/>
                <a:ahLst/>
                <a:cxnLst/>
                <a:rect l="l" t="t" r="r" b="b"/>
                <a:pathLst>
                  <a:path w="9763" h="30373" extrusionOk="0">
                    <a:moveTo>
                      <a:pt x="1" y="1"/>
                    </a:moveTo>
                    <a:lnTo>
                      <a:pt x="1" y="30372"/>
                    </a:lnTo>
                    <a:lnTo>
                      <a:pt x="9763" y="30372"/>
                    </a:lnTo>
                    <a:lnTo>
                      <a:pt x="976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80" name="Google Shape;1680;p42"/>
              <p:cNvSpPr/>
              <p:nvPr/>
            </p:nvSpPr>
            <p:spPr>
              <a:xfrm>
                <a:off x="1191600" y="4121750"/>
                <a:ext cx="252800" cy="768025"/>
              </a:xfrm>
              <a:custGeom>
                <a:avLst/>
                <a:gdLst/>
                <a:ahLst/>
                <a:cxnLst/>
                <a:rect l="l" t="t" r="r" b="b"/>
                <a:pathLst>
                  <a:path w="10112" h="30721" extrusionOk="0">
                    <a:moveTo>
                      <a:pt x="9764" y="349"/>
                    </a:moveTo>
                    <a:lnTo>
                      <a:pt x="9764" y="30374"/>
                    </a:lnTo>
                    <a:lnTo>
                      <a:pt x="349" y="30374"/>
                    </a:lnTo>
                    <a:lnTo>
                      <a:pt x="349" y="349"/>
                    </a:lnTo>
                    <a:close/>
                    <a:moveTo>
                      <a:pt x="176" y="0"/>
                    </a:moveTo>
                    <a:cubicBezTo>
                      <a:pt x="79" y="0"/>
                      <a:pt x="1" y="79"/>
                      <a:pt x="1" y="174"/>
                    </a:cubicBezTo>
                    <a:lnTo>
                      <a:pt x="1" y="30547"/>
                    </a:lnTo>
                    <a:cubicBezTo>
                      <a:pt x="1" y="30642"/>
                      <a:pt x="79" y="30720"/>
                      <a:pt x="176" y="30720"/>
                    </a:cubicBezTo>
                    <a:lnTo>
                      <a:pt x="9938" y="30720"/>
                    </a:lnTo>
                    <a:cubicBezTo>
                      <a:pt x="10032" y="30720"/>
                      <a:pt x="10111" y="30642"/>
                      <a:pt x="10111" y="30547"/>
                    </a:cubicBezTo>
                    <a:lnTo>
                      <a:pt x="10111" y="174"/>
                    </a:lnTo>
                    <a:cubicBezTo>
                      <a:pt x="10111" y="79"/>
                      <a:pt x="10032" y="0"/>
                      <a:pt x="99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81" name="Google Shape;1681;p42"/>
              <p:cNvSpPr/>
              <p:nvPr/>
            </p:nvSpPr>
            <p:spPr>
              <a:xfrm>
                <a:off x="1238725" y="3774375"/>
                <a:ext cx="40725" cy="114825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4593" extrusionOk="0">
                    <a:moveTo>
                      <a:pt x="1" y="0"/>
                    </a:moveTo>
                    <a:lnTo>
                      <a:pt x="1" y="4593"/>
                    </a:lnTo>
                    <a:lnTo>
                      <a:pt x="1628" y="4593"/>
                    </a:lnTo>
                    <a:lnTo>
                      <a:pt x="16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82" name="Google Shape;1682;p42"/>
              <p:cNvSpPr/>
              <p:nvPr/>
            </p:nvSpPr>
            <p:spPr>
              <a:xfrm>
                <a:off x="1234400" y="3769975"/>
                <a:ext cx="49375" cy="123550"/>
              </a:xfrm>
              <a:custGeom>
                <a:avLst/>
                <a:gdLst/>
                <a:ahLst/>
                <a:cxnLst/>
                <a:rect l="l" t="t" r="r" b="b"/>
                <a:pathLst>
                  <a:path w="1975" h="4942" extrusionOk="0">
                    <a:moveTo>
                      <a:pt x="1628" y="350"/>
                    </a:moveTo>
                    <a:lnTo>
                      <a:pt x="1628" y="4595"/>
                    </a:lnTo>
                    <a:lnTo>
                      <a:pt x="349" y="4595"/>
                    </a:lnTo>
                    <a:lnTo>
                      <a:pt x="349" y="350"/>
                    </a:lnTo>
                    <a:close/>
                    <a:moveTo>
                      <a:pt x="1" y="1"/>
                    </a:moveTo>
                    <a:lnTo>
                      <a:pt x="1" y="4942"/>
                    </a:lnTo>
                    <a:lnTo>
                      <a:pt x="1975" y="4942"/>
                    </a:lnTo>
                    <a:lnTo>
                      <a:pt x="19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83" name="Google Shape;1683;p42"/>
              <p:cNvSpPr/>
              <p:nvPr/>
            </p:nvSpPr>
            <p:spPr>
              <a:xfrm>
                <a:off x="1238775" y="3957500"/>
                <a:ext cx="79275" cy="168600"/>
              </a:xfrm>
              <a:custGeom>
                <a:avLst/>
                <a:gdLst/>
                <a:ahLst/>
                <a:cxnLst/>
                <a:rect l="l" t="t" r="r" b="b"/>
                <a:pathLst>
                  <a:path w="3171" h="6744" extrusionOk="0">
                    <a:moveTo>
                      <a:pt x="1" y="0"/>
                    </a:moveTo>
                    <a:lnTo>
                      <a:pt x="1" y="6744"/>
                    </a:lnTo>
                    <a:lnTo>
                      <a:pt x="3171" y="6744"/>
                    </a:lnTo>
                    <a:lnTo>
                      <a:pt x="317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84" name="Google Shape;1684;p42"/>
              <p:cNvSpPr/>
              <p:nvPr/>
            </p:nvSpPr>
            <p:spPr>
              <a:xfrm>
                <a:off x="1234450" y="3953150"/>
                <a:ext cx="87950" cy="177350"/>
              </a:xfrm>
              <a:custGeom>
                <a:avLst/>
                <a:gdLst/>
                <a:ahLst/>
                <a:cxnLst/>
                <a:rect l="l" t="t" r="r" b="b"/>
                <a:pathLst>
                  <a:path w="3518" h="7094" extrusionOk="0">
                    <a:moveTo>
                      <a:pt x="3170" y="351"/>
                    </a:moveTo>
                    <a:lnTo>
                      <a:pt x="3170" y="6746"/>
                    </a:lnTo>
                    <a:lnTo>
                      <a:pt x="347" y="6746"/>
                    </a:lnTo>
                    <a:lnTo>
                      <a:pt x="347" y="351"/>
                    </a:lnTo>
                    <a:close/>
                    <a:moveTo>
                      <a:pt x="1" y="1"/>
                    </a:moveTo>
                    <a:lnTo>
                      <a:pt x="1" y="7093"/>
                    </a:lnTo>
                    <a:lnTo>
                      <a:pt x="3517" y="7093"/>
                    </a:lnTo>
                    <a:lnTo>
                      <a:pt x="35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85" name="Google Shape;1685;p42"/>
              <p:cNvSpPr/>
              <p:nvPr/>
            </p:nvSpPr>
            <p:spPr>
              <a:xfrm>
                <a:off x="1265325" y="4211050"/>
                <a:ext cx="105375" cy="676850"/>
              </a:xfrm>
              <a:custGeom>
                <a:avLst/>
                <a:gdLst/>
                <a:ahLst/>
                <a:cxnLst/>
                <a:rect l="l" t="t" r="r" b="b"/>
                <a:pathLst>
                  <a:path w="4215" h="27074" extrusionOk="0">
                    <a:moveTo>
                      <a:pt x="1" y="0"/>
                    </a:moveTo>
                    <a:lnTo>
                      <a:pt x="1" y="27074"/>
                    </a:lnTo>
                    <a:lnTo>
                      <a:pt x="4215" y="27074"/>
                    </a:lnTo>
                    <a:lnTo>
                      <a:pt x="42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86" name="Google Shape;1686;p42"/>
              <p:cNvSpPr/>
              <p:nvPr/>
            </p:nvSpPr>
            <p:spPr>
              <a:xfrm>
                <a:off x="1261050" y="4206700"/>
                <a:ext cx="114050" cy="68552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27421" extrusionOk="0">
                    <a:moveTo>
                      <a:pt x="4214" y="350"/>
                    </a:moveTo>
                    <a:lnTo>
                      <a:pt x="4214" y="27074"/>
                    </a:lnTo>
                    <a:lnTo>
                      <a:pt x="347" y="27074"/>
                    </a:lnTo>
                    <a:lnTo>
                      <a:pt x="347" y="350"/>
                    </a:lnTo>
                    <a:close/>
                    <a:moveTo>
                      <a:pt x="0" y="1"/>
                    </a:moveTo>
                    <a:lnTo>
                      <a:pt x="0" y="27421"/>
                    </a:lnTo>
                    <a:lnTo>
                      <a:pt x="4561" y="27421"/>
                    </a:lnTo>
                    <a:lnTo>
                      <a:pt x="45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87" name="Google Shape;1687;p42"/>
              <p:cNvSpPr/>
              <p:nvPr/>
            </p:nvSpPr>
            <p:spPr>
              <a:xfrm>
                <a:off x="675725" y="4811375"/>
                <a:ext cx="870625" cy="97900"/>
              </a:xfrm>
              <a:custGeom>
                <a:avLst/>
                <a:gdLst/>
                <a:ahLst/>
                <a:cxnLst/>
                <a:rect l="l" t="t" r="r" b="b"/>
                <a:pathLst>
                  <a:path w="34825" h="3916" extrusionOk="0">
                    <a:moveTo>
                      <a:pt x="1" y="1"/>
                    </a:moveTo>
                    <a:lnTo>
                      <a:pt x="1" y="3916"/>
                    </a:lnTo>
                    <a:lnTo>
                      <a:pt x="34824" y="3916"/>
                    </a:lnTo>
                    <a:lnTo>
                      <a:pt x="3482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88" name="Google Shape;1688;p42"/>
              <p:cNvSpPr/>
              <p:nvPr/>
            </p:nvSpPr>
            <p:spPr>
              <a:xfrm>
                <a:off x="671350" y="4807000"/>
                <a:ext cx="879325" cy="106650"/>
              </a:xfrm>
              <a:custGeom>
                <a:avLst/>
                <a:gdLst/>
                <a:ahLst/>
                <a:cxnLst/>
                <a:rect l="l" t="t" r="r" b="b"/>
                <a:pathLst>
                  <a:path w="35173" h="4266" extrusionOk="0">
                    <a:moveTo>
                      <a:pt x="34822" y="351"/>
                    </a:moveTo>
                    <a:lnTo>
                      <a:pt x="34822" y="3919"/>
                    </a:lnTo>
                    <a:lnTo>
                      <a:pt x="349" y="3919"/>
                    </a:lnTo>
                    <a:lnTo>
                      <a:pt x="349" y="351"/>
                    </a:lnTo>
                    <a:close/>
                    <a:moveTo>
                      <a:pt x="0" y="1"/>
                    </a:moveTo>
                    <a:lnTo>
                      <a:pt x="0" y="4266"/>
                    </a:lnTo>
                    <a:lnTo>
                      <a:pt x="35173" y="4266"/>
                    </a:lnTo>
                    <a:lnTo>
                      <a:pt x="351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89" name="Google Shape;1689;p42"/>
            <p:cNvGrpSpPr/>
            <p:nvPr/>
          </p:nvGrpSpPr>
          <p:grpSpPr>
            <a:xfrm>
              <a:off x="7209638" y="4105663"/>
              <a:ext cx="1593725" cy="1081125"/>
              <a:chOff x="4659000" y="2530300"/>
              <a:chExt cx="1593725" cy="1081125"/>
            </a:xfrm>
          </p:grpSpPr>
          <p:sp>
            <p:nvSpPr>
              <p:cNvPr id="1690" name="Google Shape;1690;p42"/>
              <p:cNvSpPr/>
              <p:nvPr/>
            </p:nvSpPr>
            <p:spPr>
              <a:xfrm>
                <a:off x="5651300" y="3110250"/>
                <a:ext cx="596350" cy="496050"/>
              </a:xfrm>
              <a:custGeom>
                <a:avLst/>
                <a:gdLst/>
                <a:ahLst/>
                <a:cxnLst/>
                <a:rect l="l" t="t" r="r" b="b"/>
                <a:pathLst>
                  <a:path w="23854" h="19842" extrusionOk="0">
                    <a:moveTo>
                      <a:pt x="1" y="0"/>
                    </a:moveTo>
                    <a:lnTo>
                      <a:pt x="1" y="19841"/>
                    </a:lnTo>
                    <a:lnTo>
                      <a:pt x="23853" y="19841"/>
                    </a:lnTo>
                    <a:lnTo>
                      <a:pt x="2385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91" name="Google Shape;1691;p42"/>
              <p:cNvSpPr/>
              <p:nvPr/>
            </p:nvSpPr>
            <p:spPr>
              <a:xfrm>
                <a:off x="5646200" y="3105175"/>
                <a:ext cx="606525" cy="506250"/>
              </a:xfrm>
              <a:custGeom>
                <a:avLst/>
                <a:gdLst/>
                <a:ahLst/>
                <a:cxnLst/>
                <a:rect l="l" t="t" r="r" b="b"/>
                <a:pathLst>
                  <a:path w="24261" h="20250" extrusionOk="0">
                    <a:moveTo>
                      <a:pt x="23852" y="410"/>
                    </a:moveTo>
                    <a:lnTo>
                      <a:pt x="23852" y="19841"/>
                    </a:lnTo>
                    <a:lnTo>
                      <a:pt x="410" y="19841"/>
                    </a:lnTo>
                    <a:lnTo>
                      <a:pt x="410" y="410"/>
                    </a:lnTo>
                    <a:close/>
                    <a:moveTo>
                      <a:pt x="0" y="0"/>
                    </a:moveTo>
                    <a:lnTo>
                      <a:pt x="0" y="20249"/>
                    </a:lnTo>
                    <a:lnTo>
                      <a:pt x="24260" y="20249"/>
                    </a:lnTo>
                    <a:lnTo>
                      <a:pt x="242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92" name="Google Shape;1692;p42"/>
              <p:cNvSpPr/>
              <p:nvPr/>
            </p:nvSpPr>
            <p:spPr>
              <a:xfrm>
                <a:off x="5651300" y="2665150"/>
                <a:ext cx="298175" cy="941200"/>
              </a:xfrm>
              <a:custGeom>
                <a:avLst/>
                <a:gdLst/>
                <a:ahLst/>
                <a:cxnLst/>
                <a:rect l="l" t="t" r="r" b="b"/>
                <a:pathLst>
                  <a:path w="11927" h="37648" extrusionOk="0">
                    <a:moveTo>
                      <a:pt x="1" y="0"/>
                    </a:moveTo>
                    <a:lnTo>
                      <a:pt x="1" y="3292"/>
                    </a:lnTo>
                    <a:lnTo>
                      <a:pt x="1" y="37647"/>
                    </a:lnTo>
                    <a:lnTo>
                      <a:pt x="11926" y="37647"/>
                    </a:lnTo>
                    <a:lnTo>
                      <a:pt x="119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93" name="Google Shape;1693;p42"/>
              <p:cNvSpPr/>
              <p:nvPr/>
            </p:nvSpPr>
            <p:spPr>
              <a:xfrm>
                <a:off x="5646150" y="2660025"/>
                <a:ext cx="308425" cy="951400"/>
              </a:xfrm>
              <a:custGeom>
                <a:avLst/>
                <a:gdLst/>
                <a:ahLst/>
                <a:cxnLst/>
                <a:rect l="l" t="t" r="r" b="b"/>
                <a:pathLst>
                  <a:path w="12337" h="38056" extrusionOk="0">
                    <a:moveTo>
                      <a:pt x="11927" y="412"/>
                    </a:moveTo>
                    <a:lnTo>
                      <a:pt x="11927" y="37647"/>
                    </a:lnTo>
                    <a:lnTo>
                      <a:pt x="412" y="37647"/>
                    </a:lnTo>
                    <a:lnTo>
                      <a:pt x="412" y="412"/>
                    </a:lnTo>
                    <a:close/>
                    <a:moveTo>
                      <a:pt x="0" y="0"/>
                    </a:moveTo>
                    <a:lnTo>
                      <a:pt x="0" y="38055"/>
                    </a:lnTo>
                    <a:lnTo>
                      <a:pt x="12337" y="38055"/>
                    </a:lnTo>
                    <a:lnTo>
                      <a:pt x="123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94" name="Google Shape;1694;p42"/>
              <p:cNvSpPr/>
              <p:nvPr/>
            </p:nvSpPr>
            <p:spPr>
              <a:xfrm>
                <a:off x="5272750" y="3014875"/>
                <a:ext cx="378200" cy="591425"/>
              </a:xfrm>
              <a:custGeom>
                <a:avLst/>
                <a:gdLst/>
                <a:ahLst/>
                <a:cxnLst/>
                <a:rect l="l" t="t" r="r" b="b"/>
                <a:pathLst>
                  <a:path w="15128" h="23657" extrusionOk="0">
                    <a:moveTo>
                      <a:pt x="1" y="1"/>
                    </a:moveTo>
                    <a:lnTo>
                      <a:pt x="1" y="23656"/>
                    </a:lnTo>
                    <a:lnTo>
                      <a:pt x="15127" y="23656"/>
                    </a:lnTo>
                    <a:lnTo>
                      <a:pt x="151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95" name="Google Shape;1695;p42"/>
              <p:cNvSpPr/>
              <p:nvPr/>
            </p:nvSpPr>
            <p:spPr>
              <a:xfrm>
                <a:off x="5267625" y="3009775"/>
                <a:ext cx="388400" cy="601650"/>
              </a:xfrm>
              <a:custGeom>
                <a:avLst/>
                <a:gdLst/>
                <a:ahLst/>
                <a:cxnLst/>
                <a:rect l="l" t="t" r="r" b="b"/>
                <a:pathLst>
                  <a:path w="15536" h="24066" extrusionOk="0">
                    <a:moveTo>
                      <a:pt x="15127" y="410"/>
                    </a:moveTo>
                    <a:lnTo>
                      <a:pt x="15127" y="23657"/>
                    </a:lnTo>
                    <a:lnTo>
                      <a:pt x="410" y="23657"/>
                    </a:lnTo>
                    <a:lnTo>
                      <a:pt x="410" y="410"/>
                    </a:lnTo>
                    <a:close/>
                    <a:moveTo>
                      <a:pt x="1" y="0"/>
                    </a:moveTo>
                    <a:lnTo>
                      <a:pt x="1" y="24065"/>
                    </a:lnTo>
                    <a:lnTo>
                      <a:pt x="15535" y="24065"/>
                    </a:lnTo>
                    <a:lnTo>
                      <a:pt x="155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96" name="Google Shape;1696;p42"/>
              <p:cNvSpPr/>
              <p:nvPr/>
            </p:nvSpPr>
            <p:spPr>
              <a:xfrm>
                <a:off x="4930200" y="2718525"/>
                <a:ext cx="343950" cy="887825"/>
              </a:xfrm>
              <a:custGeom>
                <a:avLst/>
                <a:gdLst/>
                <a:ahLst/>
                <a:cxnLst/>
                <a:rect l="l" t="t" r="r" b="b"/>
                <a:pathLst>
                  <a:path w="13758" h="35513" extrusionOk="0">
                    <a:moveTo>
                      <a:pt x="0" y="1"/>
                    </a:moveTo>
                    <a:lnTo>
                      <a:pt x="0" y="35512"/>
                    </a:lnTo>
                    <a:lnTo>
                      <a:pt x="13758" y="35512"/>
                    </a:lnTo>
                    <a:lnTo>
                      <a:pt x="137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97" name="Google Shape;1697;p42"/>
              <p:cNvSpPr/>
              <p:nvPr/>
            </p:nvSpPr>
            <p:spPr>
              <a:xfrm>
                <a:off x="4925075" y="2713400"/>
                <a:ext cx="354150" cy="898025"/>
              </a:xfrm>
              <a:custGeom>
                <a:avLst/>
                <a:gdLst/>
                <a:ahLst/>
                <a:cxnLst/>
                <a:rect l="l" t="t" r="r" b="b"/>
                <a:pathLst>
                  <a:path w="14166" h="35921" extrusionOk="0">
                    <a:moveTo>
                      <a:pt x="13758" y="409"/>
                    </a:moveTo>
                    <a:lnTo>
                      <a:pt x="13758" y="35512"/>
                    </a:lnTo>
                    <a:lnTo>
                      <a:pt x="410" y="35512"/>
                    </a:lnTo>
                    <a:lnTo>
                      <a:pt x="410" y="409"/>
                    </a:lnTo>
                    <a:close/>
                    <a:moveTo>
                      <a:pt x="1" y="1"/>
                    </a:moveTo>
                    <a:lnTo>
                      <a:pt x="1" y="35920"/>
                    </a:lnTo>
                    <a:lnTo>
                      <a:pt x="14166" y="35920"/>
                    </a:lnTo>
                    <a:lnTo>
                      <a:pt x="1416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98" name="Google Shape;1698;p42"/>
              <p:cNvSpPr/>
              <p:nvPr/>
            </p:nvSpPr>
            <p:spPr>
              <a:xfrm>
                <a:off x="5025100" y="2698675"/>
                <a:ext cx="154100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6164" h="711" extrusionOk="0">
                    <a:moveTo>
                      <a:pt x="1" y="1"/>
                    </a:moveTo>
                    <a:lnTo>
                      <a:pt x="1" y="710"/>
                    </a:lnTo>
                    <a:lnTo>
                      <a:pt x="6163" y="710"/>
                    </a:lnTo>
                    <a:lnTo>
                      <a:pt x="6163" y="1"/>
                    </a:lnTo>
                    <a:close/>
                  </a:path>
                </a:pathLst>
              </a:custGeom>
              <a:solidFill>
                <a:srgbClr val="F4E9E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99" name="Google Shape;1699;p42"/>
              <p:cNvSpPr/>
              <p:nvPr/>
            </p:nvSpPr>
            <p:spPr>
              <a:xfrm>
                <a:off x="5020025" y="2693550"/>
                <a:ext cx="164300" cy="28000"/>
              </a:xfrm>
              <a:custGeom>
                <a:avLst/>
                <a:gdLst/>
                <a:ahLst/>
                <a:cxnLst/>
                <a:rect l="l" t="t" r="r" b="b"/>
                <a:pathLst>
                  <a:path w="6572" h="1120" extrusionOk="0">
                    <a:moveTo>
                      <a:pt x="6159" y="411"/>
                    </a:moveTo>
                    <a:lnTo>
                      <a:pt x="6159" y="708"/>
                    </a:lnTo>
                    <a:lnTo>
                      <a:pt x="409" y="708"/>
                    </a:lnTo>
                    <a:lnTo>
                      <a:pt x="409" y="411"/>
                    </a:lnTo>
                    <a:close/>
                    <a:moveTo>
                      <a:pt x="1" y="1"/>
                    </a:moveTo>
                    <a:lnTo>
                      <a:pt x="1" y="1120"/>
                    </a:lnTo>
                    <a:lnTo>
                      <a:pt x="6571" y="1120"/>
                    </a:lnTo>
                    <a:lnTo>
                      <a:pt x="65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00" name="Google Shape;1700;p42"/>
              <p:cNvSpPr/>
              <p:nvPr/>
            </p:nvSpPr>
            <p:spPr>
              <a:xfrm>
                <a:off x="5093425" y="2535400"/>
                <a:ext cx="17500" cy="16330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532" extrusionOk="0">
                    <a:moveTo>
                      <a:pt x="0" y="1"/>
                    </a:moveTo>
                    <a:lnTo>
                      <a:pt x="0" y="6532"/>
                    </a:lnTo>
                    <a:lnTo>
                      <a:pt x="700" y="6532"/>
                    </a:lnTo>
                    <a:lnTo>
                      <a:pt x="700" y="1"/>
                    </a:lnTo>
                    <a:close/>
                  </a:path>
                </a:pathLst>
              </a:custGeom>
              <a:solidFill>
                <a:srgbClr val="F4E9E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01" name="Google Shape;1701;p42"/>
              <p:cNvSpPr/>
              <p:nvPr/>
            </p:nvSpPr>
            <p:spPr>
              <a:xfrm>
                <a:off x="5088300" y="2530300"/>
                <a:ext cx="27750" cy="17352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6941" extrusionOk="0">
                    <a:moveTo>
                      <a:pt x="700" y="412"/>
                    </a:moveTo>
                    <a:lnTo>
                      <a:pt x="700" y="6531"/>
                    </a:lnTo>
                    <a:lnTo>
                      <a:pt x="410" y="6531"/>
                    </a:lnTo>
                    <a:lnTo>
                      <a:pt x="410" y="412"/>
                    </a:lnTo>
                    <a:close/>
                    <a:moveTo>
                      <a:pt x="0" y="0"/>
                    </a:moveTo>
                    <a:lnTo>
                      <a:pt x="0" y="6941"/>
                    </a:lnTo>
                    <a:lnTo>
                      <a:pt x="1110" y="6941"/>
                    </a:lnTo>
                    <a:lnTo>
                      <a:pt x="11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02" name="Google Shape;1702;p42"/>
              <p:cNvSpPr/>
              <p:nvPr/>
            </p:nvSpPr>
            <p:spPr>
              <a:xfrm>
                <a:off x="6060700" y="3073900"/>
                <a:ext cx="154050" cy="30650"/>
              </a:xfrm>
              <a:custGeom>
                <a:avLst/>
                <a:gdLst/>
                <a:ahLst/>
                <a:cxnLst/>
                <a:rect l="l" t="t" r="r" b="b"/>
                <a:pathLst>
                  <a:path w="6162" h="1226" extrusionOk="0">
                    <a:moveTo>
                      <a:pt x="1" y="0"/>
                    </a:moveTo>
                    <a:lnTo>
                      <a:pt x="1" y="1226"/>
                    </a:lnTo>
                    <a:lnTo>
                      <a:pt x="6161" y="1226"/>
                    </a:lnTo>
                    <a:lnTo>
                      <a:pt x="61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03" name="Google Shape;1703;p42"/>
              <p:cNvSpPr/>
              <p:nvPr/>
            </p:nvSpPr>
            <p:spPr>
              <a:xfrm>
                <a:off x="6055575" y="3068825"/>
                <a:ext cx="164275" cy="40900"/>
              </a:xfrm>
              <a:custGeom>
                <a:avLst/>
                <a:gdLst/>
                <a:ahLst/>
                <a:cxnLst/>
                <a:rect l="l" t="t" r="r" b="b"/>
                <a:pathLst>
                  <a:path w="6571" h="1636" extrusionOk="0">
                    <a:moveTo>
                      <a:pt x="6159" y="406"/>
                    </a:moveTo>
                    <a:lnTo>
                      <a:pt x="6159" y="1224"/>
                    </a:lnTo>
                    <a:lnTo>
                      <a:pt x="408" y="1224"/>
                    </a:lnTo>
                    <a:lnTo>
                      <a:pt x="408" y="406"/>
                    </a:lnTo>
                    <a:close/>
                    <a:moveTo>
                      <a:pt x="1" y="0"/>
                    </a:moveTo>
                    <a:lnTo>
                      <a:pt x="1" y="1635"/>
                    </a:lnTo>
                    <a:lnTo>
                      <a:pt x="6571" y="1635"/>
                    </a:lnTo>
                    <a:lnTo>
                      <a:pt x="657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04" name="Google Shape;1704;p42"/>
              <p:cNvSpPr/>
              <p:nvPr/>
            </p:nvSpPr>
            <p:spPr>
              <a:xfrm>
                <a:off x="4986300" y="2838425"/>
                <a:ext cx="86700" cy="102075"/>
              </a:xfrm>
              <a:custGeom>
                <a:avLst/>
                <a:gdLst/>
                <a:ahLst/>
                <a:cxnLst/>
                <a:rect l="l" t="t" r="r" b="b"/>
                <a:pathLst>
                  <a:path w="3468" h="4083" extrusionOk="0">
                    <a:moveTo>
                      <a:pt x="0" y="0"/>
                    </a:moveTo>
                    <a:lnTo>
                      <a:pt x="0" y="4082"/>
                    </a:lnTo>
                    <a:lnTo>
                      <a:pt x="3468" y="4082"/>
                    </a:lnTo>
                    <a:lnTo>
                      <a:pt x="3468" y="0"/>
                    </a:lnTo>
                    <a:close/>
                  </a:path>
                </a:pathLst>
              </a:custGeom>
              <a:solidFill>
                <a:srgbClr val="F4E9E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05" name="Google Shape;1705;p42"/>
              <p:cNvSpPr/>
              <p:nvPr/>
            </p:nvSpPr>
            <p:spPr>
              <a:xfrm>
                <a:off x="4981175" y="2833350"/>
                <a:ext cx="96950" cy="112275"/>
              </a:xfrm>
              <a:custGeom>
                <a:avLst/>
                <a:gdLst/>
                <a:ahLst/>
                <a:cxnLst/>
                <a:rect l="l" t="t" r="r" b="b"/>
                <a:pathLst>
                  <a:path w="3878" h="4491" extrusionOk="0">
                    <a:moveTo>
                      <a:pt x="3468" y="408"/>
                    </a:moveTo>
                    <a:lnTo>
                      <a:pt x="3468" y="4080"/>
                    </a:lnTo>
                    <a:lnTo>
                      <a:pt x="410" y="4080"/>
                    </a:lnTo>
                    <a:lnTo>
                      <a:pt x="410" y="408"/>
                    </a:lnTo>
                    <a:close/>
                    <a:moveTo>
                      <a:pt x="0" y="0"/>
                    </a:moveTo>
                    <a:lnTo>
                      <a:pt x="0" y="4490"/>
                    </a:lnTo>
                    <a:lnTo>
                      <a:pt x="3878" y="4490"/>
                    </a:lnTo>
                    <a:lnTo>
                      <a:pt x="38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06" name="Google Shape;1706;p42"/>
              <p:cNvSpPr/>
              <p:nvPr/>
            </p:nvSpPr>
            <p:spPr>
              <a:xfrm>
                <a:off x="5121300" y="2838425"/>
                <a:ext cx="86700" cy="102075"/>
              </a:xfrm>
              <a:custGeom>
                <a:avLst/>
                <a:gdLst/>
                <a:ahLst/>
                <a:cxnLst/>
                <a:rect l="l" t="t" r="r" b="b"/>
                <a:pathLst>
                  <a:path w="3468" h="4083" extrusionOk="0">
                    <a:moveTo>
                      <a:pt x="0" y="0"/>
                    </a:moveTo>
                    <a:lnTo>
                      <a:pt x="0" y="4082"/>
                    </a:lnTo>
                    <a:lnTo>
                      <a:pt x="3468" y="4082"/>
                    </a:lnTo>
                    <a:lnTo>
                      <a:pt x="3468" y="0"/>
                    </a:lnTo>
                    <a:close/>
                  </a:path>
                </a:pathLst>
              </a:custGeom>
              <a:solidFill>
                <a:srgbClr val="F4E9E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07" name="Google Shape;1707;p42"/>
              <p:cNvSpPr/>
              <p:nvPr/>
            </p:nvSpPr>
            <p:spPr>
              <a:xfrm>
                <a:off x="5116175" y="2833350"/>
                <a:ext cx="96950" cy="112275"/>
              </a:xfrm>
              <a:custGeom>
                <a:avLst/>
                <a:gdLst/>
                <a:ahLst/>
                <a:cxnLst/>
                <a:rect l="l" t="t" r="r" b="b"/>
                <a:pathLst>
                  <a:path w="3878" h="4491" extrusionOk="0">
                    <a:moveTo>
                      <a:pt x="3468" y="408"/>
                    </a:moveTo>
                    <a:lnTo>
                      <a:pt x="3468" y="4080"/>
                    </a:lnTo>
                    <a:lnTo>
                      <a:pt x="410" y="4080"/>
                    </a:lnTo>
                    <a:lnTo>
                      <a:pt x="410" y="408"/>
                    </a:lnTo>
                    <a:close/>
                    <a:moveTo>
                      <a:pt x="1" y="0"/>
                    </a:moveTo>
                    <a:lnTo>
                      <a:pt x="1" y="4490"/>
                    </a:lnTo>
                    <a:lnTo>
                      <a:pt x="3878" y="4490"/>
                    </a:lnTo>
                    <a:lnTo>
                      <a:pt x="38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08" name="Google Shape;1708;p42"/>
              <p:cNvSpPr/>
              <p:nvPr/>
            </p:nvSpPr>
            <p:spPr>
              <a:xfrm>
                <a:off x="4986300" y="3024450"/>
                <a:ext cx="86700" cy="102025"/>
              </a:xfrm>
              <a:custGeom>
                <a:avLst/>
                <a:gdLst/>
                <a:ahLst/>
                <a:cxnLst/>
                <a:rect l="l" t="t" r="r" b="b"/>
                <a:pathLst>
                  <a:path w="3468" h="4081" extrusionOk="0">
                    <a:moveTo>
                      <a:pt x="0" y="0"/>
                    </a:moveTo>
                    <a:lnTo>
                      <a:pt x="0" y="4080"/>
                    </a:lnTo>
                    <a:lnTo>
                      <a:pt x="3468" y="4080"/>
                    </a:lnTo>
                    <a:lnTo>
                      <a:pt x="3468" y="0"/>
                    </a:lnTo>
                    <a:close/>
                  </a:path>
                </a:pathLst>
              </a:custGeom>
              <a:solidFill>
                <a:srgbClr val="F4E9E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09" name="Google Shape;1709;p42"/>
              <p:cNvSpPr/>
              <p:nvPr/>
            </p:nvSpPr>
            <p:spPr>
              <a:xfrm>
                <a:off x="4981175" y="3019325"/>
                <a:ext cx="96950" cy="112275"/>
              </a:xfrm>
              <a:custGeom>
                <a:avLst/>
                <a:gdLst/>
                <a:ahLst/>
                <a:cxnLst/>
                <a:rect l="l" t="t" r="r" b="b"/>
                <a:pathLst>
                  <a:path w="3878" h="4491" extrusionOk="0">
                    <a:moveTo>
                      <a:pt x="3468" y="410"/>
                    </a:moveTo>
                    <a:lnTo>
                      <a:pt x="3468" y="4080"/>
                    </a:lnTo>
                    <a:lnTo>
                      <a:pt x="410" y="4080"/>
                    </a:lnTo>
                    <a:lnTo>
                      <a:pt x="410" y="410"/>
                    </a:lnTo>
                    <a:close/>
                    <a:moveTo>
                      <a:pt x="0" y="0"/>
                    </a:moveTo>
                    <a:lnTo>
                      <a:pt x="0" y="4490"/>
                    </a:lnTo>
                    <a:lnTo>
                      <a:pt x="3878" y="4490"/>
                    </a:lnTo>
                    <a:lnTo>
                      <a:pt x="38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10" name="Google Shape;1710;p42"/>
              <p:cNvSpPr/>
              <p:nvPr/>
            </p:nvSpPr>
            <p:spPr>
              <a:xfrm>
                <a:off x="5121300" y="3024450"/>
                <a:ext cx="86700" cy="102025"/>
              </a:xfrm>
              <a:custGeom>
                <a:avLst/>
                <a:gdLst/>
                <a:ahLst/>
                <a:cxnLst/>
                <a:rect l="l" t="t" r="r" b="b"/>
                <a:pathLst>
                  <a:path w="3468" h="4081" extrusionOk="0">
                    <a:moveTo>
                      <a:pt x="0" y="0"/>
                    </a:moveTo>
                    <a:lnTo>
                      <a:pt x="0" y="4080"/>
                    </a:lnTo>
                    <a:lnTo>
                      <a:pt x="3468" y="4080"/>
                    </a:lnTo>
                    <a:lnTo>
                      <a:pt x="3468" y="0"/>
                    </a:lnTo>
                    <a:close/>
                  </a:path>
                </a:pathLst>
              </a:custGeom>
              <a:solidFill>
                <a:srgbClr val="F4E9E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11" name="Google Shape;1711;p42"/>
              <p:cNvSpPr/>
              <p:nvPr/>
            </p:nvSpPr>
            <p:spPr>
              <a:xfrm>
                <a:off x="5116175" y="3019325"/>
                <a:ext cx="96950" cy="112275"/>
              </a:xfrm>
              <a:custGeom>
                <a:avLst/>
                <a:gdLst/>
                <a:ahLst/>
                <a:cxnLst/>
                <a:rect l="l" t="t" r="r" b="b"/>
                <a:pathLst>
                  <a:path w="3878" h="4491" extrusionOk="0">
                    <a:moveTo>
                      <a:pt x="3468" y="410"/>
                    </a:moveTo>
                    <a:lnTo>
                      <a:pt x="3468" y="4080"/>
                    </a:lnTo>
                    <a:lnTo>
                      <a:pt x="410" y="4080"/>
                    </a:lnTo>
                    <a:lnTo>
                      <a:pt x="410" y="410"/>
                    </a:lnTo>
                    <a:close/>
                    <a:moveTo>
                      <a:pt x="1" y="0"/>
                    </a:moveTo>
                    <a:lnTo>
                      <a:pt x="1" y="4490"/>
                    </a:lnTo>
                    <a:lnTo>
                      <a:pt x="3878" y="4490"/>
                    </a:lnTo>
                    <a:lnTo>
                      <a:pt x="38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12" name="Google Shape;1712;p42"/>
              <p:cNvSpPr/>
              <p:nvPr/>
            </p:nvSpPr>
            <p:spPr>
              <a:xfrm>
                <a:off x="4986300" y="3214075"/>
                <a:ext cx="86700" cy="102025"/>
              </a:xfrm>
              <a:custGeom>
                <a:avLst/>
                <a:gdLst/>
                <a:ahLst/>
                <a:cxnLst/>
                <a:rect l="l" t="t" r="r" b="b"/>
                <a:pathLst>
                  <a:path w="3468" h="4081" extrusionOk="0">
                    <a:moveTo>
                      <a:pt x="0" y="0"/>
                    </a:moveTo>
                    <a:lnTo>
                      <a:pt x="0" y="4080"/>
                    </a:lnTo>
                    <a:lnTo>
                      <a:pt x="3468" y="4080"/>
                    </a:lnTo>
                    <a:lnTo>
                      <a:pt x="3468" y="0"/>
                    </a:lnTo>
                    <a:close/>
                  </a:path>
                </a:pathLst>
              </a:custGeom>
              <a:solidFill>
                <a:srgbClr val="F4E9E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13" name="Google Shape;1713;p42"/>
              <p:cNvSpPr/>
              <p:nvPr/>
            </p:nvSpPr>
            <p:spPr>
              <a:xfrm>
                <a:off x="4981175" y="3208950"/>
                <a:ext cx="96950" cy="112275"/>
              </a:xfrm>
              <a:custGeom>
                <a:avLst/>
                <a:gdLst/>
                <a:ahLst/>
                <a:cxnLst/>
                <a:rect l="l" t="t" r="r" b="b"/>
                <a:pathLst>
                  <a:path w="3878" h="4491" extrusionOk="0">
                    <a:moveTo>
                      <a:pt x="3468" y="410"/>
                    </a:moveTo>
                    <a:lnTo>
                      <a:pt x="3468" y="4080"/>
                    </a:lnTo>
                    <a:lnTo>
                      <a:pt x="410" y="4080"/>
                    </a:lnTo>
                    <a:lnTo>
                      <a:pt x="410" y="410"/>
                    </a:lnTo>
                    <a:close/>
                    <a:moveTo>
                      <a:pt x="0" y="0"/>
                    </a:moveTo>
                    <a:lnTo>
                      <a:pt x="0" y="4490"/>
                    </a:lnTo>
                    <a:lnTo>
                      <a:pt x="3878" y="4490"/>
                    </a:lnTo>
                    <a:lnTo>
                      <a:pt x="38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14" name="Google Shape;1714;p42"/>
              <p:cNvSpPr/>
              <p:nvPr/>
            </p:nvSpPr>
            <p:spPr>
              <a:xfrm>
                <a:off x="5121300" y="3214075"/>
                <a:ext cx="86700" cy="102025"/>
              </a:xfrm>
              <a:custGeom>
                <a:avLst/>
                <a:gdLst/>
                <a:ahLst/>
                <a:cxnLst/>
                <a:rect l="l" t="t" r="r" b="b"/>
                <a:pathLst>
                  <a:path w="3468" h="4081" extrusionOk="0">
                    <a:moveTo>
                      <a:pt x="0" y="0"/>
                    </a:moveTo>
                    <a:lnTo>
                      <a:pt x="0" y="4080"/>
                    </a:lnTo>
                    <a:lnTo>
                      <a:pt x="3468" y="4080"/>
                    </a:lnTo>
                    <a:lnTo>
                      <a:pt x="3468" y="0"/>
                    </a:lnTo>
                    <a:close/>
                  </a:path>
                </a:pathLst>
              </a:custGeom>
              <a:solidFill>
                <a:srgbClr val="F4E9E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15" name="Google Shape;1715;p42"/>
              <p:cNvSpPr/>
              <p:nvPr/>
            </p:nvSpPr>
            <p:spPr>
              <a:xfrm>
                <a:off x="5116175" y="3208950"/>
                <a:ext cx="96950" cy="112275"/>
              </a:xfrm>
              <a:custGeom>
                <a:avLst/>
                <a:gdLst/>
                <a:ahLst/>
                <a:cxnLst/>
                <a:rect l="l" t="t" r="r" b="b"/>
                <a:pathLst>
                  <a:path w="3878" h="4491" extrusionOk="0">
                    <a:moveTo>
                      <a:pt x="3468" y="410"/>
                    </a:moveTo>
                    <a:lnTo>
                      <a:pt x="3468" y="4080"/>
                    </a:lnTo>
                    <a:lnTo>
                      <a:pt x="410" y="4080"/>
                    </a:lnTo>
                    <a:lnTo>
                      <a:pt x="410" y="410"/>
                    </a:lnTo>
                    <a:close/>
                    <a:moveTo>
                      <a:pt x="1" y="0"/>
                    </a:moveTo>
                    <a:lnTo>
                      <a:pt x="1" y="4490"/>
                    </a:lnTo>
                    <a:lnTo>
                      <a:pt x="3878" y="4490"/>
                    </a:lnTo>
                    <a:lnTo>
                      <a:pt x="38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16" name="Google Shape;1716;p42"/>
              <p:cNvSpPr/>
              <p:nvPr/>
            </p:nvSpPr>
            <p:spPr>
              <a:xfrm>
                <a:off x="4664175" y="3014875"/>
                <a:ext cx="263375" cy="591425"/>
              </a:xfrm>
              <a:custGeom>
                <a:avLst/>
                <a:gdLst/>
                <a:ahLst/>
                <a:cxnLst/>
                <a:rect l="l" t="t" r="r" b="b"/>
                <a:pathLst>
                  <a:path w="10535" h="23657" extrusionOk="0">
                    <a:moveTo>
                      <a:pt x="1" y="1"/>
                    </a:moveTo>
                    <a:lnTo>
                      <a:pt x="1" y="23656"/>
                    </a:lnTo>
                    <a:lnTo>
                      <a:pt x="10535" y="23656"/>
                    </a:lnTo>
                    <a:lnTo>
                      <a:pt x="105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17" name="Google Shape;1717;p42"/>
              <p:cNvSpPr/>
              <p:nvPr/>
            </p:nvSpPr>
            <p:spPr>
              <a:xfrm>
                <a:off x="4659000" y="3009775"/>
                <a:ext cx="273675" cy="601650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24066" extrusionOk="0">
                    <a:moveTo>
                      <a:pt x="10539" y="410"/>
                    </a:moveTo>
                    <a:lnTo>
                      <a:pt x="10539" y="23657"/>
                    </a:lnTo>
                    <a:lnTo>
                      <a:pt x="413" y="23657"/>
                    </a:lnTo>
                    <a:lnTo>
                      <a:pt x="413" y="410"/>
                    </a:lnTo>
                    <a:close/>
                    <a:moveTo>
                      <a:pt x="1" y="0"/>
                    </a:moveTo>
                    <a:lnTo>
                      <a:pt x="1" y="24065"/>
                    </a:lnTo>
                    <a:lnTo>
                      <a:pt x="10947" y="24065"/>
                    </a:lnTo>
                    <a:lnTo>
                      <a:pt x="109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18" name="Google Shape;1718;p42"/>
              <p:cNvSpPr/>
              <p:nvPr/>
            </p:nvSpPr>
            <p:spPr>
              <a:xfrm>
                <a:off x="4710075" y="3096150"/>
                <a:ext cx="69825" cy="64150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2566" extrusionOk="0">
                    <a:moveTo>
                      <a:pt x="1" y="1"/>
                    </a:moveTo>
                    <a:lnTo>
                      <a:pt x="1" y="2566"/>
                    </a:lnTo>
                    <a:lnTo>
                      <a:pt x="2793" y="2566"/>
                    </a:lnTo>
                    <a:lnTo>
                      <a:pt x="279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19" name="Google Shape;1719;p42"/>
              <p:cNvSpPr/>
              <p:nvPr/>
            </p:nvSpPr>
            <p:spPr>
              <a:xfrm>
                <a:off x="4818775" y="3096150"/>
                <a:ext cx="69775" cy="64150"/>
              </a:xfrm>
              <a:custGeom>
                <a:avLst/>
                <a:gdLst/>
                <a:ahLst/>
                <a:cxnLst/>
                <a:rect l="l" t="t" r="r" b="b"/>
                <a:pathLst>
                  <a:path w="2791" h="2566" extrusionOk="0">
                    <a:moveTo>
                      <a:pt x="1" y="1"/>
                    </a:moveTo>
                    <a:lnTo>
                      <a:pt x="1" y="2566"/>
                    </a:lnTo>
                    <a:lnTo>
                      <a:pt x="2791" y="2566"/>
                    </a:lnTo>
                    <a:lnTo>
                      <a:pt x="279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20" name="Google Shape;1720;p42"/>
              <p:cNvSpPr/>
              <p:nvPr/>
            </p:nvSpPr>
            <p:spPr>
              <a:xfrm>
                <a:off x="4710075" y="3232975"/>
                <a:ext cx="69825" cy="64150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2566" extrusionOk="0">
                    <a:moveTo>
                      <a:pt x="1" y="1"/>
                    </a:moveTo>
                    <a:lnTo>
                      <a:pt x="1" y="2566"/>
                    </a:lnTo>
                    <a:lnTo>
                      <a:pt x="2793" y="2566"/>
                    </a:lnTo>
                    <a:lnTo>
                      <a:pt x="279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21" name="Google Shape;1721;p42"/>
              <p:cNvSpPr/>
              <p:nvPr/>
            </p:nvSpPr>
            <p:spPr>
              <a:xfrm>
                <a:off x="4818775" y="3232975"/>
                <a:ext cx="69775" cy="64150"/>
              </a:xfrm>
              <a:custGeom>
                <a:avLst/>
                <a:gdLst/>
                <a:ahLst/>
                <a:cxnLst/>
                <a:rect l="l" t="t" r="r" b="b"/>
                <a:pathLst>
                  <a:path w="2791" h="2566" extrusionOk="0">
                    <a:moveTo>
                      <a:pt x="1" y="1"/>
                    </a:moveTo>
                    <a:lnTo>
                      <a:pt x="1" y="2566"/>
                    </a:lnTo>
                    <a:lnTo>
                      <a:pt x="2791" y="2566"/>
                    </a:lnTo>
                    <a:lnTo>
                      <a:pt x="279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22" name="Google Shape;1722;p42"/>
              <p:cNvSpPr/>
              <p:nvPr/>
            </p:nvSpPr>
            <p:spPr>
              <a:xfrm>
                <a:off x="4710075" y="3366400"/>
                <a:ext cx="69825" cy="64200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2568" extrusionOk="0">
                    <a:moveTo>
                      <a:pt x="1" y="1"/>
                    </a:moveTo>
                    <a:lnTo>
                      <a:pt x="1" y="2568"/>
                    </a:lnTo>
                    <a:lnTo>
                      <a:pt x="2793" y="2568"/>
                    </a:lnTo>
                    <a:lnTo>
                      <a:pt x="279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23" name="Google Shape;1723;p42"/>
              <p:cNvSpPr/>
              <p:nvPr/>
            </p:nvSpPr>
            <p:spPr>
              <a:xfrm>
                <a:off x="4818775" y="3366400"/>
                <a:ext cx="69775" cy="64200"/>
              </a:xfrm>
              <a:custGeom>
                <a:avLst/>
                <a:gdLst/>
                <a:ahLst/>
                <a:cxnLst/>
                <a:rect l="l" t="t" r="r" b="b"/>
                <a:pathLst>
                  <a:path w="2791" h="2568" extrusionOk="0">
                    <a:moveTo>
                      <a:pt x="1" y="1"/>
                    </a:moveTo>
                    <a:lnTo>
                      <a:pt x="1" y="2568"/>
                    </a:lnTo>
                    <a:lnTo>
                      <a:pt x="2791" y="2568"/>
                    </a:lnTo>
                    <a:lnTo>
                      <a:pt x="279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24" name="Google Shape;1724;p42"/>
              <p:cNvSpPr/>
              <p:nvPr/>
            </p:nvSpPr>
            <p:spPr>
              <a:xfrm>
                <a:off x="5651300" y="2751325"/>
                <a:ext cx="3006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2027" h="1" extrusionOk="0">
                    <a:moveTo>
                      <a:pt x="12027" y="1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F4E9E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25" name="Google Shape;1725;p42"/>
              <p:cNvSpPr/>
              <p:nvPr/>
            </p:nvSpPr>
            <p:spPr>
              <a:xfrm>
                <a:off x="5651300" y="2746225"/>
                <a:ext cx="3006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12027" h="410" extrusionOk="0">
                    <a:moveTo>
                      <a:pt x="1" y="0"/>
                    </a:moveTo>
                    <a:lnTo>
                      <a:pt x="1" y="410"/>
                    </a:lnTo>
                    <a:lnTo>
                      <a:pt x="12027" y="410"/>
                    </a:lnTo>
                    <a:lnTo>
                      <a:pt x="1202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26" name="Google Shape;1726;p42"/>
              <p:cNvSpPr/>
              <p:nvPr/>
            </p:nvSpPr>
            <p:spPr>
              <a:xfrm>
                <a:off x="5656175" y="2850725"/>
                <a:ext cx="3006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2027" h="1" extrusionOk="0">
                    <a:moveTo>
                      <a:pt x="12027" y="1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F4E9E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27" name="Google Shape;1727;p42"/>
              <p:cNvSpPr/>
              <p:nvPr/>
            </p:nvSpPr>
            <p:spPr>
              <a:xfrm>
                <a:off x="5656175" y="2845650"/>
                <a:ext cx="300675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12027" h="409" extrusionOk="0">
                    <a:moveTo>
                      <a:pt x="1" y="1"/>
                    </a:moveTo>
                    <a:lnTo>
                      <a:pt x="1" y="408"/>
                    </a:lnTo>
                    <a:lnTo>
                      <a:pt x="12027" y="408"/>
                    </a:lnTo>
                    <a:lnTo>
                      <a:pt x="120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28" name="Google Shape;1728;p42"/>
              <p:cNvSpPr/>
              <p:nvPr/>
            </p:nvSpPr>
            <p:spPr>
              <a:xfrm>
                <a:off x="5648850" y="2959725"/>
                <a:ext cx="3006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2026" h="1" extrusionOk="0">
                    <a:moveTo>
                      <a:pt x="12026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4E9E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29" name="Google Shape;1729;p42"/>
              <p:cNvSpPr/>
              <p:nvPr/>
            </p:nvSpPr>
            <p:spPr>
              <a:xfrm>
                <a:off x="5648850" y="2954600"/>
                <a:ext cx="30065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12026" h="411" extrusionOk="0">
                    <a:moveTo>
                      <a:pt x="0" y="1"/>
                    </a:moveTo>
                    <a:lnTo>
                      <a:pt x="0" y="410"/>
                    </a:lnTo>
                    <a:lnTo>
                      <a:pt x="12026" y="410"/>
                    </a:lnTo>
                    <a:lnTo>
                      <a:pt x="120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30" name="Google Shape;1730;p42"/>
              <p:cNvSpPr/>
              <p:nvPr/>
            </p:nvSpPr>
            <p:spPr>
              <a:xfrm>
                <a:off x="5653725" y="3059175"/>
                <a:ext cx="3006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2027" h="1" extrusionOk="0">
                    <a:moveTo>
                      <a:pt x="12026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4E9E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31" name="Google Shape;1731;p42"/>
              <p:cNvSpPr/>
              <p:nvPr/>
            </p:nvSpPr>
            <p:spPr>
              <a:xfrm>
                <a:off x="5653725" y="3054050"/>
                <a:ext cx="3006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12027" h="411" extrusionOk="0">
                    <a:moveTo>
                      <a:pt x="0" y="0"/>
                    </a:moveTo>
                    <a:lnTo>
                      <a:pt x="0" y="410"/>
                    </a:lnTo>
                    <a:lnTo>
                      <a:pt x="12026" y="410"/>
                    </a:lnTo>
                    <a:lnTo>
                      <a:pt x="120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32" name="Google Shape;1732;p42"/>
              <p:cNvSpPr/>
              <p:nvPr/>
            </p:nvSpPr>
            <p:spPr>
              <a:xfrm>
                <a:off x="5646375" y="3145350"/>
                <a:ext cx="3006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2027" h="1" extrusionOk="0">
                    <a:moveTo>
                      <a:pt x="12027" y="1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F4E9E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33" name="Google Shape;1733;p42"/>
              <p:cNvSpPr/>
              <p:nvPr/>
            </p:nvSpPr>
            <p:spPr>
              <a:xfrm>
                <a:off x="5646375" y="3140225"/>
                <a:ext cx="3006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12027" h="411" extrusionOk="0">
                    <a:moveTo>
                      <a:pt x="1" y="1"/>
                    </a:moveTo>
                    <a:lnTo>
                      <a:pt x="1" y="411"/>
                    </a:lnTo>
                    <a:lnTo>
                      <a:pt x="12027" y="411"/>
                    </a:lnTo>
                    <a:lnTo>
                      <a:pt x="120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34" name="Google Shape;1734;p42"/>
              <p:cNvSpPr/>
              <p:nvPr/>
            </p:nvSpPr>
            <p:spPr>
              <a:xfrm>
                <a:off x="5651300" y="3244750"/>
                <a:ext cx="3006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2027" h="1" extrusionOk="0">
                    <a:moveTo>
                      <a:pt x="12027" y="1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F4E9E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35" name="Google Shape;1735;p42"/>
              <p:cNvSpPr/>
              <p:nvPr/>
            </p:nvSpPr>
            <p:spPr>
              <a:xfrm>
                <a:off x="5651300" y="3239575"/>
                <a:ext cx="3006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12027" h="411" extrusionOk="0">
                    <a:moveTo>
                      <a:pt x="1" y="1"/>
                    </a:moveTo>
                    <a:lnTo>
                      <a:pt x="1" y="410"/>
                    </a:lnTo>
                    <a:lnTo>
                      <a:pt x="12027" y="410"/>
                    </a:lnTo>
                    <a:lnTo>
                      <a:pt x="120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36" name="Google Shape;1736;p42"/>
              <p:cNvSpPr/>
              <p:nvPr/>
            </p:nvSpPr>
            <p:spPr>
              <a:xfrm>
                <a:off x="5646375" y="3365575"/>
                <a:ext cx="3006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2027" h="1" extrusionOk="0">
                    <a:moveTo>
                      <a:pt x="12027" y="0"/>
                    </a:moveTo>
                    <a:lnTo>
                      <a:pt x="1" y="0"/>
                    </a:lnTo>
                  </a:path>
                </a:pathLst>
              </a:custGeom>
              <a:solidFill>
                <a:srgbClr val="F4E9E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37" name="Google Shape;1737;p42"/>
              <p:cNvSpPr/>
              <p:nvPr/>
            </p:nvSpPr>
            <p:spPr>
              <a:xfrm>
                <a:off x="5646375" y="3360450"/>
                <a:ext cx="3006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12027" h="411" extrusionOk="0">
                    <a:moveTo>
                      <a:pt x="1" y="0"/>
                    </a:moveTo>
                    <a:lnTo>
                      <a:pt x="1" y="410"/>
                    </a:lnTo>
                    <a:lnTo>
                      <a:pt x="12027" y="410"/>
                    </a:lnTo>
                    <a:lnTo>
                      <a:pt x="1202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38" name="Google Shape;1738;p42"/>
              <p:cNvSpPr/>
              <p:nvPr/>
            </p:nvSpPr>
            <p:spPr>
              <a:xfrm>
                <a:off x="5651300" y="3464900"/>
                <a:ext cx="3006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2027" h="1" extrusionOk="0">
                    <a:moveTo>
                      <a:pt x="12027" y="1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F4E9E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39" name="Google Shape;1739;p42"/>
              <p:cNvSpPr/>
              <p:nvPr/>
            </p:nvSpPr>
            <p:spPr>
              <a:xfrm>
                <a:off x="5651300" y="3459850"/>
                <a:ext cx="3006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12027" h="408" extrusionOk="0">
                    <a:moveTo>
                      <a:pt x="1" y="0"/>
                    </a:moveTo>
                    <a:lnTo>
                      <a:pt x="1" y="408"/>
                    </a:lnTo>
                    <a:lnTo>
                      <a:pt x="12027" y="408"/>
                    </a:lnTo>
                    <a:lnTo>
                      <a:pt x="1202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40" name="Google Shape;1740;p42"/>
          <p:cNvSpPr txBox="1">
            <a:spLocks noGrp="1"/>
          </p:cNvSpPr>
          <p:nvPr>
            <p:ph type="subTitle" idx="1"/>
          </p:nvPr>
        </p:nvSpPr>
        <p:spPr>
          <a:xfrm>
            <a:off x="3214600" y="5343851"/>
            <a:ext cx="5762800" cy="53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 sz="1850"/>
              <a:t>Data Analysis</a:t>
            </a:r>
          </a:p>
        </p:txBody>
      </p:sp>
      <p:sp>
        <p:nvSpPr>
          <p:cNvPr id="1741" name="Google Shape;1741;p42"/>
          <p:cNvSpPr txBox="1">
            <a:spLocks noGrp="1"/>
          </p:cNvSpPr>
          <p:nvPr>
            <p:ph type="title" idx="2"/>
          </p:nvPr>
        </p:nvSpPr>
        <p:spPr>
          <a:xfrm>
            <a:off x="5269800" y="1797517"/>
            <a:ext cx="1652400" cy="1173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02</a:t>
            </a:r>
            <a:endParaRPr/>
          </a:p>
        </p:txBody>
      </p:sp>
      <p:sp>
        <p:nvSpPr>
          <p:cNvPr id="1742" name="Google Shape;1742;p42"/>
          <p:cNvSpPr txBox="1">
            <a:spLocks noGrp="1"/>
          </p:cNvSpPr>
          <p:nvPr>
            <p:ph type="title"/>
          </p:nvPr>
        </p:nvSpPr>
        <p:spPr>
          <a:xfrm>
            <a:off x="3214600" y="3641851"/>
            <a:ext cx="5762800" cy="1702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Analysis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54236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AF069-B7E2-6B90-5EB4-957C426D6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Price Visualization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7183367-E169-46FA-6BBE-5B02447272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50"/>
              <a:t>Number of Listings by Price by Borough</a:t>
            </a:r>
            <a:endParaRPr lang="en-US"/>
          </a:p>
        </p:txBody>
      </p:sp>
      <p:pic>
        <p:nvPicPr>
          <p:cNvPr id="5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762E3271-0781-1337-A028-575EC46E7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34" y="33326"/>
            <a:ext cx="5453922" cy="3156233"/>
          </a:xfrm>
          <a:prstGeom prst="rect">
            <a:avLst/>
          </a:prstGeom>
        </p:spPr>
      </p:pic>
      <p:pic>
        <p:nvPicPr>
          <p:cNvPr id="6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BCDCF6D9-959F-BBE4-DB0B-541E50050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85" y="150"/>
            <a:ext cx="5703757" cy="317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225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405575-22E6-013D-F63C-50254B3772C3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 descr="Scatter chart&#10;&#10;Description automatically generated">
            <a:extLst>
              <a:ext uri="{FF2B5EF4-FFF2-40B4-BE49-F238E27FC236}">
                <a16:creationId xmlns:a16="http://schemas.microsoft.com/office/drawing/2014/main" id="{0240D8AB-EC4D-7DAD-BF43-A261061C9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9" y="-2298"/>
            <a:ext cx="9763592" cy="5675874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BEAEE511-9FBE-51BC-C568-4E0A1C37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781" y="5478146"/>
            <a:ext cx="7836439" cy="1702000"/>
          </a:xfrm>
        </p:spPr>
        <p:txBody>
          <a:bodyPr/>
          <a:lstStyle/>
          <a:p>
            <a:r>
              <a:rPr lang="en-US"/>
              <a:t>Discretized Boroughs</a:t>
            </a:r>
          </a:p>
        </p:txBody>
      </p:sp>
    </p:spTree>
    <p:extLst>
      <p:ext uri="{BB962C8B-B14F-4D97-AF65-F5344CB8AC3E}">
        <p14:creationId xmlns:p14="http://schemas.microsoft.com/office/powerpoint/2010/main" val="3328856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833F-A9EA-AD7F-373E-B375CC272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231" y="5210413"/>
            <a:ext cx="8846449" cy="1702000"/>
          </a:xfrm>
        </p:spPr>
        <p:txBody>
          <a:bodyPr/>
          <a:lstStyle/>
          <a:p>
            <a:r>
              <a:rPr lang="en-US"/>
              <a:t>Correlation Matrix</a:t>
            </a:r>
          </a:p>
        </p:txBody>
      </p:sp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70E28732-E28C-4CC0-146D-BD6C13A952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04" t="25000" r="25521" b="-82"/>
          <a:stretch/>
        </p:blipFill>
        <p:spPr>
          <a:xfrm>
            <a:off x="3048891" y="86282"/>
            <a:ext cx="6106241" cy="523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056105"/>
      </p:ext>
    </p:extLst>
  </p:cSld>
  <p:clrMapOvr>
    <a:masterClrMapping/>
  </p:clrMapOvr>
</p:sld>
</file>

<file path=ppt/theme/theme1.xml><?xml version="1.0" encoding="utf-8"?>
<a:theme xmlns:a="http://schemas.openxmlformats.org/drawingml/2006/main" name="New York Travel Guide by Slidesgo">
  <a:themeElements>
    <a:clrScheme name="Simple Light">
      <a:dk1>
        <a:srgbClr val="191919"/>
      </a:dk1>
      <a:lt1>
        <a:srgbClr val="FFFFFF"/>
      </a:lt1>
      <a:dk2>
        <a:srgbClr val="F4E9E4"/>
      </a:dk2>
      <a:lt2>
        <a:srgbClr val="BDDBD2"/>
      </a:lt2>
      <a:accent1>
        <a:srgbClr val="EB405A"/>
      </a:accent1>
      <a:accent2>
        <a:srgbClr val="BA625A"/>
      </a:accent2>
      <a:accent3>
        <a:srgbClr val="BFF3E3"/>
      </a:accent3>
      <a:accent4>
        <a:srgbClr val="60A1B0"/>
      </a:accent4>
      <a:accent5>
        <a:srgbClr val="7EACA8"/>
      </a:accent5>
      <a:accent6>
        <a:srgbClr val="57B5AE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20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New York Travel Guide by Slidesgo</vt:lpstr>
      <vt:lpstr>Airbnb</vt:lpstr>
      <vt:lpstr>Goals</vt:lpstr>
      <vt:lpstr>About the Data</vt:lpstr>
      <vt:lpstr>01</vt:lpstr>
      <vt:lpstr>Goals</vt:lpstr>
      <vt:lpstr>02</vt:lpstr>
      <vt:lpstr>Price Visualization</vt:lpstr>
      <vt:lpstr>PowerPoint Presentation</vt:lpstr>
      <vt:lpstr>Correlation Matrix</vt:lpstr>
      <vt:lpstr>PowerPoint Presentation</vt:lpstr>
      <vt:lpstr>03</vt:lpstr>
      <vt:lpstr>Airbnb Pricing Group by K-Means</vt:lpstr>
      <vt:lpstr>Airbnb Pricing Group by K-Means</vt:lpstr>
      <vt:lpstr> Logistical Regression</vt:lpstr>
      <vt:lpstr>PowerPoint Presentation</vt:lpstr>
      <vt:lpstr>Sentiment Decision Tree</vt:lpstr>
      <vt:lpstr>04</vt:lpstr>
      <vt:lpstr>Summary and Conclusion</vt:lpstr>
      <vt:lpstr>Q&amp;A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Nolan Mercado</dc:creator>
  <cp:revision>14</cp:revision>
  <dcterms:created xsi:type="dcterms:W3CDTF">2022-08-15T22:16:08Z</dcterms:created>
  <dcterms:modified xsi:type="dcterms:W3CDTF">2022-09-20T22:30:33Z</dcterms:modified>
</cp:coreProperties>
</file>