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90" r:id="rId2"/>
    <p:sldId id="274" r:id="rId3"/>
    <p:sldId id="284" r:id="rId4"/>
    <p:sldId id="279" r:id="rId5"/>
    <p:sldId id="296" r:id="rId6"/>
    <p:sldId id="291" r:id="rId7"/>
    <p:sldId id="305" r:id="rId8"/>
    <p:sldId id="297" r:id="rId9"/>
    <p:sldId id="307" r:id="rId10"/>
    <p:sldId id="306" r:id="rId11"/>
    <p:sldId id="300" r:id="rId12"/>
    <p:sldId id="308" r:id="rId13"/>
    <p:sldId id="309" r:id="rId14"/>
    <p:sldId id="293" r:id="rId15"/>
    <p:sldId id="283" r:id="rId16"/>
  </p:sldIdLst>
  <p:sldSz cx="9144000" cy="6858000" type="screen4x3"/>
  <p:notesSz cx="6805613" cy="9939338"/>
  <p:embeddedFontLst>
    <p:embeddedFont>
      <p:font typeface="나눔명조" panose="020B0600000101010101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1C"/>
    <a:srgbClr val="2F814A"/>
    <a:srgbClr val="FC5E3E"/>
    <a:srgbClr val="F66900"/>
    <a:srgbClr val="F86828"/>
    <a:srgbClr val="F47B02"/>
    <a:srgbClr val="990000"/>
    <a:srgbClr val="86733E"/>
    <a:srgbClr val="00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5" autoAdjust="0"/>
    <p:restoredTop sz="94660"/>
  </p:normalViewPr>
  <p:slideViewPr>
    <p:cSldViewPr>
      <p:cViewPr varScale="1">
        <p:scale>
          <a:sx n="82" d="100"/>
          <a:sy n="82" d="100"/>
        </p:scale>
        <p:origin x="18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7502-FE0D-4B23-AE42-220E7B0B67C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584" y="116604"/>
            <a:ext cx="8892000" cy="4671152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4536504" cy="1470025"/>
          </a:xfr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u="sng" dirty="0">
                <a:solidFill>
                  <a:schemeClr val="bg1"/>
                </a:solidFill>
              </a:rPr>
              <a:t>Trip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en-US" altLang="ko-KR" u="sng" dirty="0">
                <a:solidFill>
                  <a:schemeClr val="bg1"/>
                </a:solidFill>
              </a:rPr>
              <a:t>Pilot</a:t>
            </a:r>
            <a:endParaRPr lang="ko-KR" altLang="en-US" sz="4500" u="sng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44208" y="2852936"/>
            <a:ext cx="2505473" cy="14495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20130001 </a:t>
            </a:r>
            <a:r>
              <a:rPr lang="ko-KR" altLang="en-US" sz="18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강구원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20130118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김기훈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20130374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김태현</a:t>
            </a:r>
          </a:p>
        </p:txBody>
      </p:sp>
      <p:pic>
        <p:nvPicPr>
          <p:cNvPr id="8" name="Picture 2" descr="C:\Documents and Settings\nhn\바탕 화면\ppt_이미지\그림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19" y="4365177"/>
            <a:ext cx="8896565" cy="2376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838E9D4-B361-4617-900B-74B2593DEDC0}"/>
              </a:ext>
            </a:extLst>
          </p:cNvPr>
          <p:cNvSpPr txBox="1">
            <a:spLocks/>
          </p:cNvSpPr>
          <p:nvPr/>
        </p:nvSpPr>
        <p:spPr>
          <a:xfrm>
            <a:off x="13996" y="696217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9E22E-E3EE-4062-B4B5-00C37B27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9" y="1592178"/>
            <a:ext cx="8801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A14B7-6C80-456C-BA57-E52D1FB6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38268"/>
            <a:ext cx="8611747" cy="5898105"/>
          </a:xfrm>
          <a:prstGeom prst="rect">
            <a:avLst/>
          </a:prstGeom>
        </p:spPr>
      </p:pic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클래스 다이어그램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9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시퀀스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1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0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Q&amp;A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6FB6E-2A89-43BA-B9CE-A4E2213D3BCD}"/>
              </a:ext>
            </a:extLst>
          </p:cNvPr>
          <p:cNvSpPr txBox="1"/>
          <p:nvPr/>
        </p:nvSpPr>
        <p:spPr>
          <a:xfrm>
            <a:off x="2474437" y="2236710"/>
            <a:ext cx="5328592" cy="1862048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outerShdw sx="1000" sy="1000" algn="ctr" rotWithShape="0">
              <a:srgbClr val="000000"/>
            </a:outerShdw>
            <a:reflection blurRad="50800" stA="94000" endPos="51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7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4000" y="2636912"/>
            <a:ext cx="4536504" cy="1470025"/>
          </a:xfrm>
          <a:effectLst>
            <a:reflection stA="66000" endPos="6200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</a:t>
            </a:r>
            <a:r>
              <a:rPr lang="en-US" altLang="ko-KR" sz="6600" dirty="0">
                <a:solidFill>
                  <a:schemeClr val="bg1"/>
                </a:solidFill>
              </a:rPr>
              <a:t>hank You</a:t>
            </a:r>
            <a:endParaRPr lang="ko-KR" altLang="en-US" sz="6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869590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004048" y="1829204"/>
            <a:ext cx="2952328" cy="360040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개요</a:t>
            </a:r>
            <a:endParaRPr lang="en-US" altLang="ko-KR" sz="24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004048" y="226199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004048" y="269479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데이터베이스 설계</a:t>
            </a: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	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004048" y="3127589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인터페이스 설계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004048" y="3560384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컴포넌트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A952E2E-80A7-45FE-9C1B-7F7359D7BE0F}"/>
              </a:ext>
            </a:extLst>
          </p:cNvPr>
          <p:cNvSpPr txBox="1">
            <a:spLocks/>
          </p:cNvSpPr>
          <p:nvPr/>
        </p:nvSpPr>
        <p:spPr>
          <a:xfrm>
            <a:off x="5004048" y="3993179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클래스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050B4F8-99A0-4F18-ACCD-C611525C3D1C}"/>
              </a:ext>
            </a:extLst>
          </p:cNvPr>
          <p:cNvSpPr txBox="1">
            <a:spLocks/>
          </p:cNvSpPr>
          <p:nvPr/>
        </p:nvSpPr>
        <p:spPr>
          <a:xfrm>
            <a:off x="4999383" y="442597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07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시퀀스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3230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72210" y="756387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계획 시 복잡함과 어려운 부분을 모바일 애플리케이션을 통해 편리함과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효율성을 증가시킨다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또한 여행 경로 최적화와 다른 사용자의 커뮤니케이션을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통하여 여행계획 완성에 도움을 주고자 한다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개요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nhn\바탕 화면\ppt_이미지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7" y="3356992"/>
            <a:ext cx="8892000" cy="338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538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B933B5-2688-4A80-AF89-7443FA70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1" y="835327"/>
            <a:ext cx="131006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040680" descr="EMB000036406ebd">
            <a:extLst>
              <a:ext uri="{FF2B5EF4-FFF2-40B4-BE49-F238E27FC236}">
                <a16:creationId xmlns:a16="http://schemas.microsoft.com/office/drawing/2014/main" id="{6334DC05-3AC5-4C32-8865-14F74E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1292527"/>
            <a:ext cx="7794420" cy="50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</a:rPr>
              <a:t>3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데이터베이스 설계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98339-5CC2-4FAF-9B5F-EA7D78FC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4753800" descr="EMB000036406ec0">
            <a:extLst>
              <a:ext uri="{FF2B5EF4-FFF2-40B4-BE49-F238E27FC236}">
                <a16:creationId xmlns:a16="http://schemas.microsoft.com/office/drawing/2014/main" id="{098BE6E1-71BF-4B71-BD0A-4B9D314A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976025"/>
            <a:ext cx="7722412" cy="526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플랜 상세 조회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계획 수정 및 생성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CFB1C7-D326-4056-A539-C4111D37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2330"/>
            <a:ext cx="3238500" cy="5419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BC3F40-C216-4879-A58F-7051DDEC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33" y="828831"/>
            <a:ext cx="3200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가계부 상세 조회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 홈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80A73-0531-4DEB-8A6F-56862ABE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7" y="804524"/>
            <a:ext cx="3152775" cy="540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85C63-BFBB-4FAE-8654-0684F2F9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823573"/>
            <a:ext cx="3190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85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Server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3A4A2-769A-4AB9-B840-5524ED85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6" y="1302754"/>
            <a:ext cx="8687613" cy="5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129</Words>
  <Application>Microsoft Office PowerPoint</Application>
  <PresentationFormat>화면 슬라이드 쇼(4:3)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나눔고딕</vt:lpstr>
      <vt:lpstr>나눔명조</vt:lpstr>
      <vt:lpstr>맑은 고딕</vt:lpstr>
      <vt:lpstr>Office 테마</vt:lpstr>
      <vt:lpstr>Trip Pilot</vt:lpstr>
      <vt:lpstr>목차</vt:lpstr>
      <vt:lpstr>PowerPoint 프레젠테이션</vt:lpstr>
      <vt:lpstr>2 </vt:lpstr>
      <vt:lpstr>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나눔명조R,45pt</dc:title>
  <dc:creator>네이버 한글캠페인</dc:creator>
  <cp:lastModifiedBy>th.kim</cp:lastModifiedBy>
  <cp:revision>30</cp:revision>
  <dcterms:created xsi:type="dcterms:W3CDTF">2011-08-25T02:21:48Z</dcterms:created>
  <dcterms:modified xsi:type="dcterms:W3CDTF">2018-10-11T15:01:29Z</dcterms:modified>
</cp:coreProperties>
</file>