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90" r:id="rId2"/>
    <p:sldId id="274" r:id="rId3"/>
    <p:sldId id="284" r:id="rId4"/>
    <p:sldId id="279" r:id="rId5"/>
    <p:sldId id="296" r:id="rId6"/>
    <p:sldId id="291" r:id="rId7"/>
    <p:sldId id="305" r:id="rId8"/>
    <p:sldId id="297" r:id="rId9"/>
    <p:sldId id="307" r:id="rId10"/>
    <p:sldId id="300" r:id="rId11"/>
    <p:sldId id="308" r:id="rId12"/>
    <p:sldId id="309" r:id="rId13"/>
    <p:sldId id="293" r:id="rId14"/>
    <p:sldId id="283" r:id="rId15"/>
  </p:sldIdLst>
  <p:sldSz cx="9144000" cy="6858000" type="screen4x3"/>
  <p:notesSz cx="6805613" cy="9939338"/>
  <p:embeddedFontLst>
    <p:embeddedFont>
      <p:font typeface="나눔명조" panose="020B0600000101010101" charset="-127"/>
      <p:regular r:id="rId17"/>
      <p:bold r:id="rId18"/>
    </p:embeddedFont>
    <p:embeddedFont>
      <p:font typeface="나눔고딕" panose="020D0604000000000000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41C"/>
    <a:srgbClr val="2F814A"/>
    <a:srgbClr val="FC5E3E"/>
    <a:srgbClr val="F66900"/>
    <a:srgbClr val="F86828"/>
    <a:srgbClr val="F47B02"/>
    <a:srgbClr val="990000"/>
    <a:srgbClr val="86733E"/>
    <a:srgbClr val="0033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5" autoAdjust="0"/>
    <p:restoredTop sz="94660"/>
  </p:normalViewPr>
  <p:slideViewPr>
    <p:cSldViewPr>
      <p:cViewPr varScale="1">
        <p:scale>
          <a:sx n="81" d="100"/>
          <a:sy n="81" d="100"/>
        </p:scale>
        <p:origin x="183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3BDC3-4723-42D4-B781-1C5284C3E015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7502-FE0D-4B23-AE42-220E7B0B6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7502-FE0D-4B23-AE42-220E7B0B67C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0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부제목 2"/>
          <p:cNvSpPr txBox="1">
            <a:spLocks/>
          </p:cNvSpPr>
          <p:nvPr userDrawn="1"/>
        </p:nvSpPr>
        <p:spPr>
          <a:xfrm>
            <a:off x="323528" y="6381328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548" y="332656"/>
            <a:ext cx="6560716" cy="1512168"/>
          </a:xfrm>
        </p:spPr>
        <p:txBody>
          <a:bodyPr anchor="t">
            <a:normAutofit/>
          </a:bodyPr>
          <a:lstStyle>
            <a:lvl1pPr algn="l">
              <a:defRPr sz="4500" u="sng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6948264" y="332656"/>
            <a:ext cx="1951956" cy="690091"/>
          </a:xfrm>
        </p:spPr>
        <p:txBody>
          <a:bodyPr anchor="t">
            <a:normAutofit/>
          </a:bodyPr>
          <a:lstStyle>
            <a:lvl1pPr marL="0" indent="0" algn="r">
              <a:buNone/>
              <a:defRPr sz="11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작성자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9156-D337-4AD4-B377-5FFD52A11C9C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45232" y="116632"/>
            <a:ext cx="7571184" cy="854968"/>
          </a:xfrm>
        </p:spPr>
        <p:txBody>
          <a:bodyPr>
            <a:normAutofit/>
          </a:bodyPr>
          <a:lstStyle>
            <a:lvl1pPr algn="l">
              <a:defRPr sz="21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4128" y="260648"/>
            <a:ext cx="2962672" cy="1774800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749528" y="2636911"/>
            <a:ext cx="2998936" cy="43204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입력하십시오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5999" y="126000"/>
            <a:ext cx="8901763" cy="6615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156-D337-4AD4-B377-5FFD52A11C9C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3" r:id="rId3"/>
    <p:sldLayoutId id="2147483662" r:id="rId4"/>
    <p:sldLayoutId id="2147483665" r:id="rId5"/>
    <p:sldLayoutId id="2147483666" r:id="rId6"/>
    <p:sldLayoutId id="2147483667" r:id="rId7"/>
    <p:sldLayoutId id="2147483669" r:id="rId8"/>
    <p:sldLayoutId id="2147483651" r:id="rId9"/>
    <p:sldLayoutId id="214748364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500" kern="1200">
          <a:solidFill>
            <a:schemeClr val="tx1">
              <a:lumMod val="75000"/>
              <a:lumOff val="25000"/>
            </a:schemeClr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584" y="116604"/>
            <a:ext cx="8892000" cy="4671152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4536504" cy="1470025"/>
          </a:xfrm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u="sng" dirty="0">
                <a:solidFill>
                  <a:schemeClr val="bg1"/>
                </a:solidFill>
              </a:rPr>
              <a:t>Trip</a:t>
            </a:r>
            <a:r>
              <a:rPr lang="ko-KR" altLang="en-US" u="sng" dirty="0">
                <a:solidFill>
                  <a:schemeClr val="bg1"/>
                </a:solidFill>
              </a:rPr>
              <a:t> </a:t>
            </a:r>
            <a:r>
              <a:rPr lang="en-US" altLang="ko-KR" u="sng" dirty="0">
                <a:solidFill>
                  <a:schemeClr val="bg1"/>
                </a:solidFill>
              </a:rPr>
              <a:t>Pilot</a:t>
            </a:r>
            <a:endParaRPr lang="ko-KR" altLang="en-US" sz="4500" u="sng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444208" y="2852936"/>
            <a:ext cx="2505473" cy="144951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20130001 </a:t>
            </a:r>
            <a:r>
              <a:rPr lang="ko-KR" altLang="en-US" sz="180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강구원</a:t>
            </a:r>
            <a:endParaRPr lang="en-US" altLang="ko-KR" sz="18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20130118 </a:t>
            </a:r>
            <a:r>
              <a:rPr lang="ko-KR" altLang="en-US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김기훈</a:t>
            </a:r>
            <a:endParaRPr lang="en-US" altLang="ko-KR" sz="18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20130374 </a:t>
            </a:r>
            <a:r>
              <a:rPr lang="ko-KR" altLang="en-US" sz="18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김태현</a:t>
            </a:r>
          </a:p>
        </p:txBody>
      </p:sp>
      <p:pic>
        <p:nvPicPr>
          <p:cNvPr id="8" name="Picture 2" descr="C:\Documents and Settings\nhn\바탕 화면\ppt_이미지\그림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019" y="4365177"/>
            <a:ext cx="8896565" cy="2376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80728" y="828032"/>
            <a:ext cx="8611751" cy="9361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6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ko-KR" altLang="en-US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클래스 다이어그램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BE8333A-1866-465F-A2E2-85C76257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28032"/>
            <a:ext cx="8611743" cy="57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9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인터액션</a:t>
            </a: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1ED58265-8868-4EB8-BEF0-3FB7D1EA5343}"/>
              </a:ext>
            </a:extLst>
          </p:cNvPr>
          <p:cNvSpPr txBox="1">
            <a:spLocks/>
          </p:cNvSpPr>
          <p:nvPr/>
        </p:nvSpPr>
        <p:spPr>
          <a:xfrm>
            <a:off x="-108520" y="714542"/>
            <a:ext cx="417646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Activity Diagram(</a:t>
            </a: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여행 계획 추천</a:t>
            </a: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4125AAD-5F96-475C-9D43-1FFA47721357}"/>
              </a:ext>
            </a:extLst>
          </p:cNvPr>
          <p:cNvSpPr txBox="1">
            <a:spLocks/>
          </p:cNvSpPr>
          <p:nvPr/>
        </p:nvSpPr>
        <p:spPr>
          <a:xfrm>
            <a:off x="251520" y="126826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7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A6ACFC-3830-4039-B3F2-0A6B20BE5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914F02-B763-46BA-B010-57FA0A345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43007"/>
            <a:ext cx="8496944" cy="52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인터액션</a:t>
            </a: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1ED58265-8868-4EB8-BEF0-3FB7D1EA5343}"/>
              </a:ext>
            </a:extLst>
          </p:cNvPr>
          <p:cNvSpPr txBox="1">
            <a:spLocks/>
          </p:cNvSpPr>
          <p:nvPr/>
        </p:nvSpPr>
        <p:spPr>
          <a:xfrm>
            <a:off x="103320" y="705781"/>
            <a:ext cx="417646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Sequence Diagram(</a:t>
            </a: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여행 경로 최적화</a:t>
            </a: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4125AAD-5F96-475C-9D43-1FFA47721357}"/>
              </a:ext>
            </a:extLst>
          </p:cNvPr>
          <p:cNvSpPr txBox="1">
            <a:spLocks/>
          </p:cNvSpPr>
          <p:nvPr/>
        </p:nvSpPr>
        <p:spPr>
          <a:xfrm>
            <a:off x="251520" y="126826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7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A6ACFC-3830-4039-B3F2-0A6B20BE5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BE3C22-5FDF-442F-9A31-A78397A7D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42417520" descr="EMB000011346d75">
            <a:extLst>
              <a:ext uri="{FF2B5EF4-FFF2-40B4-BE49-F238E27FC236}">
                <a16:creationId xmlns:a16="http://schemas.microsoft.com/office/drawing/2014/main" id="{B85DFEE1-0172-42A2-A873-34C52B196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51328"/>
            <a:ext cx="8496944" cy="527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82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4CFECC-8077-48B3-85DC-88704A06BA4E}"/>
              </a:ext>
            </a:extLst>
          </p:cNvPr>
          <p:cNvSpPr/>
          <p:nvPr/>
        </p:nvSpPr>
        <p:spPr>
          <a:xfrm>
            <a:off x="126000" y="150607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23528" y="225115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8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7584" y="441139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Q&amp;A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630008" y="648483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D6FB6E-2A89-43BA-B9CE-A4E2213D3BCD}"/>
              </a:ext>
            </a:extLst>
          </p:cNvPr>
          <p:cNvSpPr txBox="1"/>
          <p:nvPr/>
        </p:nvSpPr>
        <p:spPr>
          <a:xfrm>
            <a:off x="2474437" y="2236710"/>
            <a:ext cx="5328592" cy="1862048"/>
          </a:xfrm>
          <a:prstGeom prst="rect">
            <a:avLst/>
          </a:prstGeom>
          <a:noFill/>
          <a:effectLst>
            <a:glow>
              <a:schemeClr val="accent2">
                <a:satMod val="175000"/>
              </a:schemeClr>
            </a:glow>
            <a:outerShdw sx="1000" sy="1000" algn="ctr" rotWithShape="0">
              <a:srgbClr val="000000"/>
            </a:outerShdw>
            <a:reflection blurRad="50800" stA="94000" endPos="51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나눔명조" panose="020B0600000101010101" charset="-127"/>
                <a:ea typeface="나눔명조" panose="020B0600000101010101" charset="-127"/>
              </a:rPr>
              <a:t>Q&amp;A</a:t>
            </a:r>
            <a:endParaRPr lang="ko-KR" altLang="en-US" sz="11500" dirty="0">
              <a:solidFill>
                <a:schemeClr val="bg1"/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71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4000" y="2636912"/>
            <a:ext cx="4536504" cy="1470025"/>
          </a:xfrm>
          <a:effectLst>
            <a:reflection stA="66000" endPos="62000" dir="5400000" sy="-100000" algn="bl" rotWithShape="0"/>
          </a:effectLst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T</a:t>
            </a:r>
            <a:r>
              <a:rPr lang="en-US" altLang="ko-KR" sz="6600" dirty="0">
                <a:solidFill>
                  <a:schemeClr val="bg1"/>
                </a:solidFill>
              </a:rPr>
              <a:t>hank You</a:t>
            </a:r>
            <a:endParaRPr lang="ko-KR" altLang="en-US" sz="66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4048" y="869590"/>
            <a:ext cx="4392488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</a:p>
        </p:txBody>
      </p:sp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5004048" y="1829204"/>
            <a:ext cx="2952328" cy="360040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01  / </a:t>
            </a:r>
            <a:r>
              <a:rPr lang="ko-KR" altLang="en-US" sz="24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개요</a:t>
            </a:r>
            <a:endParaRPr lang="en-US" altLang="ko-KR" sz="2400" b="1" spc="-2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5004048" y="2261999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02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시스템 운용도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5004048" y="2694794"/>
            <a:ext cx="352839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03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데이터베이스 설계</a:t>
            </a: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	</a:t>
            </a: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004048" y="3127589"/>
            <a:ext cx="338437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04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인터페이스 설계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5004048" y="3560384"/>
            <a:ext cx="367240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05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컴포넌트 다이어그램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A952E2E-80A7-45FE-9C1B-7F7359D7BE0F}"/>
              </a:ext>
            </a:extLst>
          </p:cNvPr>
          <p:cNvSpPr txBox="1">
            <a:spLocks/>
          </p:cNvSpPr>
          <p:nvPr/>
        </p:nvSpPr>
        <p:spPr>
          <a:xfrm>
            <a:off x="5004048" y="3993179"/>
            <a:ext cx="367240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06  / 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클래스 다이어그램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0050B4F8-99A0-4F18-ACCD-C611525C3D1C}"/>
              </a:ext>
            </a:extLst>
          </p:cNvPr>
          <p:cNvSpPr txBox="1">
            <a:spLocks/>
          </p:cNvSpPr>
          <p:nvPr/>
        </p:nvSpPr>
        <p:spPr>
          <a:xfrm>
            <a:off x="4999382" y="4425974"/>
            <a:ext cx="3749081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07  </a:t>
            </a:r>
            <a:r>
              <a:rPr kumimoji="0" lang="en-US" altLang="ko-KR" sz="2400" b="1" i="0" u="none" strike="noStrike" kern="1200" cap="none" spc="-2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/ </a:t>
            </a:r>
            <a:r>
              <a:rPr kumimoji="0" lang="ko-KR" altLang="en-US" sz="2400" b="1" i="0" u="none" strike="noStrike" kern="1200" cap="none" spc="-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인터액션</a:t>
            </a:r>
            <a:r>
              <a:rPr kumimoji="0" lang="ko-KR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다이어그램</a:t>
            </a:r>
            <a:endParaRPr kumimoji="0" lang="en-US" altLang="ko-KR" sz="2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677" y="126000"/>
            <a:ext cx="8892000" cy="32309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272210" y="756387"/>
            <a:ext cx="8611751" cy="9361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여행 계획 시 복잡함과 어려운 부분을 모바일 애플리케이션을 통해 편리함과 </a:t>
            </a:r>
            <a:endParaRPr lang="en-US" altLang="ko-KR" sz="20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효율성을 증가시킨다</a:t>
            </a:r>
            <a:r>
              <a:rPr lang="en-US" altLang="ko-KR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또한 여행 경로 최적화와 다른 사용자의 커뮤니케이션을</a:t>
            </a:r>
            <a:endParaRPr lang="en-US" altLang="ko-KR" sz="20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통하여 여행계획 완성에 도움을 주고자 한다</a:t>
            </a:r>
            <a:r>
              <a:rPr lang="en-US" altLang="ko-KR" sz="20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1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ko-KR" altLang="en-US" sz="21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개요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Documents and Settings\nhn\바탕 화면\ppt_이미지\그림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677" y="3356992"/>
            <a:ext cx="8892000" cy="33832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16632"/>
            <a:ext cx="8892000" cy="66247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   </a:t>
            </a: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538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시스템 운용도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>
            <a:extLst>
              <a:ext uri="{FF2B5EF4-FFF2-40B4-BE49-F238E27FC236}">
                <a16:creationId xmlns:a16="http://schemas.microsoft.com/office/drawing/2014/main" id="{4295A379-C98F-48F0-A27E-6D19E57C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2F9A30-739E-4476-B45A-DF380D47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86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AB933B5-2688-4A80-AF89-7443FA70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11" y="835327"/>
            <a:ext cx="131006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8040680" descr="EMB000036406ebd">
            <a:extLst>
              <a:ext uri="{FF2B5EF4-FFF2-40B4-BE49-F238E27FC236}">
                <a16:creationId xmlns:a16="http://schemas.microsoft.com/office/drawing/2014/main" id="{6334DC05-3AC5-4C32-8865-14F74E55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2" y="1292527"/>
            <a:ext cx="7794420" cy="501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16632"/>
            <a:ext cx="8892000" cy="66247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   </a:t>
            </a: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2100" spc="-150" dirty="0">
                <a:solidFill>
                  <a:schemeClr val="bg1"/>
                </a:solidFill>
              </a:rPr>
              <a:t>3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데이터베이스 설계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>
            <a:extLst>
              <a:ext uri="{FF2B5EF4-FFF2-40B4-BE49-F238E27FC236}">
                <a16:creationId xmlns:a16="http://schemas.microsoft.com/office/drawing/2014/main" id="{4295A379-C98F-48F0-A27E-6D19E57C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2F9A30-739E-4476-B45A-DF380D47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86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98339-5CC2-4FAF-9B5F-EA7D78FC1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A8E2E0-EFE7-4F73-873B-E6A42ABB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3" y="772556"/>
            <a:ext cx="8653557" cy="57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4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인터페이스 설계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55171ED8-D06C-4282-B62D-D2E47DA15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670" y="6191406"/>
            <a:ext cx="2448271" cy="4325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플랜 상세 조회 화면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FD862B1-592D-4FC1-9C8F-7B98E34BCDCC}"/>
              </a:ext>
            </a:extLst>
          </p:cNvPr>
          <p:cNvSpPr txBox="1">
            <a:spLocks/>
          </p:cNvSpPr>
          <p:nvPr/>
        </p:nvSpPr>
        <p:spPr>
          <a:xfrm>
            <a:off x="5709605" y="6093296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계획 수정 및 생성 화면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CFB1C7-D326-4056-A539-C4111D37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32330"/>
            <a:ext cx="3238500" cy="5419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0BC3F40-C216-4879-A58F-7051DDEC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333" y="828831"/>
            <a:ext cx="32004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0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4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인터페이스 설계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55171ED8-D06C-4282-B62D-D2E47DA15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670" y="6191406"/>
            <a:ext cx="2448271" cy="4325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가계부 상세 조회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FD862B1-592D-4FC1-9C8F-7B98E34BCDCC}"/>
              </a:ext>
            </a:extLst>
          </p:cNvPr>
          <p:cNvSpPr txBox="1">
            <a:spLocks/>
          </p:cNvSpPr>
          <p:nvPr/>
        </p:nvSpPr>
        <p:spPr>
          <a:xfrm>
            <a:off x="5709605" y="6093296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메인 홈 화면</a:t>
            </a: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680A73-0531-4DEB-8A6F-56862ABE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7" y="804524"/>
            <a:ext cx="3152775" cy="5400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385C63-BFBB-4FAE-8654-0684F2F96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917" y="823573"/>
            <a:ext cx="31908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4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5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컴포넌트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BDF66-859D-472E-9133-64F156DB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51702"/>
            <a:ext cx="8801100" cy="4533900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1ED58265-8868-4EB8-BEF0-3FB7D1EA5343}"/>
              </a:ext>
            </a:extLst>
          </p:cNvPr>
          <p:cNvSpPr txBox="1">
            <a:spLocks/>
          </p:cNvSpPr>
          <p:nvPr/>
        </p:nvSpPr>
        <p:spPr>
          <a:xfrm>
            <a:off x="-108520" y="714542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Client Component</a:t>
            </a:r>
          </a:p>
          <a:p>
            <a:pPr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85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06693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5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4953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1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컴포넌트 다이어그램</a:t>
            </a:r>
            <a:endParaRPr kumimoji="0" lang="ko-KR" altLang="en-US" sz="21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">
            <a:extLst>
              <a:ext uri="{FF2B5EF4-FFF2-40B4-BE49-F238E27FC236}">
                <a16:creationId xmlns:a16="http://schemas.microsoft.com/office/drawing/2014/main" id="{2870BB06-B5F8-40CA-AA73-CFDC6655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EA2A47-4CFA-46AB-856B-6256A1EB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" y="5588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1ED58265-8868-4EB8-BEF0-3FB7D1EA5343}"/>
              </a:ext>
            </a:extLst>
          </p:cNvPr>
          <p:cNvSpPr txBox="1">
            <a:spLocks/>
          </p:cNvSpPr>
          <p:nvPr/>
        </p:nvSpPr>
        <p:spPr>
          <a:xfrm>
            <a:off x="-108520" y="714542"/>
            <a:ext cx="2448271" cy="432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Server Component</a:t>
            </a:r>
          </a:p>
          <a:p>
            <a:pPr>
              <a:lnSpc>
                <a:spcPct val="150000"/>
              </a:lnSpc>
            </a:pPr>
            <a:endParaRPr lang="en-US" altLang="ko-KR" sz="1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13A4A2-769A-4AB9-B840-5524ED85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6" y="1302754"/>
            <a:ext cx="8687613" cy="51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0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137</Words>
  <Application>Microsoft Office PowerPoint</Application>
  <PresentationFormat>화면 슬라이드 쇼(4:3)</PresentationFormat>
  <Paragraphs>92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나눔명조</vt:lpstr>
      <vt:lpstr>Arial</vt:lpstr>
      <vt:lpstr>나눔고딕</vt:lpstr>
      <vt:lpstr>Office 테마</vt:lpstr>
      <vt:lpstr>Trip Pilot</vt:lpstr>
      <vt:lpstr>목차</vt:lpstr>
      <vt:lpstr>PowerPoint 프레젠테이션</vt:lpstr>
      <vt:lpstr>2 </vt:lpstr>
      <vt:lpstr>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나눔명조R,45pt</dc:title>
  <dc:creator>네이버 한글캠페인</dc:creator>
  <cp:lastModifiedBy>th.kim</cp:lastModifiedBy>
  <cp:revision>36</cp:revision>
  <dcterms:created xsi:type="dcterms:W3CDTF">2011-08-25T02:21:48Z</dcterms:created>
  <dcterms:modified xsi:type="dcterms:W3CDTF">2018-10-15T14:02:54Z</dcterms:modified>
</cp:coreProperties>
</file>