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함초롬바탕" panose="02030504000101010101" pitchFamily="18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6"/>
    <p:restoredTop sz="94698"/>
  </p:normalViewPr>
  <p:slideViewPr>
    <p:cSldViewPr>
      <p:cViewPr varScale="1">
        <p:scale>
          <a:sx n="82" d="100"/>
          <a:sy n="82" d="100"/>
        </p:scale>
        <p:origin x="1819" y="5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C93BDC3-4723-42D4-B781-1C5284C3E015}" type="datetime1">
              <a:rPr lang="ko-KR" altLang="en-US"/>
              <a:pPr lvl="0">
                <a:defRPr lang="ko-KR" altLang="en-US"/>
              </a:pPr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8167502-FE0D-4B23-AE42-220E7B0B67C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167502-FE0D-4B23-AE42-220E7B0B67C7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Trip</a:t>
            </a:r>
            <a:r>
              <a:rPr lang="ko-KR" altLang="en-US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CB74814-912E-44CF-9324-9C8A202A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106694"/>
            <a:ext cx="8892000" cy="66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명세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9DBBC52-6DA2-41ED-8C2D-5ACE88DF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9351"/>
            <a:ext cx="8280920" cy="40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8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명세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E0EED34-ECF2-4452-87BC-ADBD8D8A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340768"/>
            <a:ext cx="82809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547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성능 요구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base"/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조회 및 탐색에 걸리는 시간은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초를 넘지 </a:t>
            </a:r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않아야한다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 fontAlgn="base"/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 조회 및 탐색에 걸리는 시간은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초를 넘지 </a:t>
            </a:r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않아야한다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비기능적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104E8666-E05E-468F-8822-CB417AE669BC}"/>
              </a:ext>
            </a:extLst>
          </p:cNvPr>
          <p:cNvSpPr txBox="1">
            <a:spLocks/>
          </p:cNvSpPr>
          <p:nvPr/>
        </p:nvSpPr>
        <p:spPr>
          <a:xfrm>
            <a:off x="254765" y="3573016"/>
            <a:ext cx="8611751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성능 요구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base"/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가계부 등록은 반드시 한화로만 가능하여야 한다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등록 및 검색은 국내만 가능하다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인수 조건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5B0694-D65F-4A96-8F5D-B951A8DF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96274"/>
              </p:ext>
            </p:extLst>
          </p:nvPr>
        </p:nvGraphicFramePr>
        <p:xfrm>
          <a:off x="395536" y="1397000"/>
          <a:ext cx="8352928" cy="332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836352388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0439640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6424529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74664420"/>
                    </a:ext>
                  </a:extLst>
                </a:gridCol>
              </a:tblGrid>
              <a:tr h="36979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07086"/>
                  </a:ext>
                </a:extLst>
              </a:tr>
              <a:tr h="369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45148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관리 기능이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07297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저장이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73473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조회 및 탐색 기능이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61722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 찾기 기능이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2313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보기 기능이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72014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추천이 정상 작동한다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2018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 조회 및 탐색 기능이 정상 작동한다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9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8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1556792"/>
            <a:ext cx="4392488" cy="576064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2636912"/>
            <a:ext cx="2952328" cy="360040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 sz="2400" b="1" spc="5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/ </a:t>
            </a:r>
            <a:r>
              <a:rPr lang="ko-KR" altLang="en-US" sz="2400" b="1" spc="5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 및 목표</a:t>
            </a:r>
            <a:endParaRPr lang="en-US" altLang="ko-KR" sz="2400" b="1" spc="5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부제목 2"/>
          <p:cNvSpPr txBox="1"/>
          <p:nvPr/>
        </p:nvSpPr>
        <p:spPr>
          <a:xfrm>
            <a:off x="5004048" y="3100400"/>
            <a:ext cx="3312368" cy="36004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spcBef>
                <a:spcPct val="20000"/>
              </a:spcBef>
              <a:defRPr lang="ko-KR"/>
            </a:pPr>
            <a:r>
              <a:rPr lang="en-US" altLang="ko-KR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02  / </a:t>
            </a:r>
            <a:r>
              <a:rPr lang="ko-KR" altLang="en-US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</a:p>
        </p:txBody>
      </p:sp>
      <p:sp>
        <p:nvSpPr>
          <p:cNvPr id="41" name="부제목 2"/>
          <p:cNvSpPr txBox="1"/>
          <p:nvPr/>
        </p:nvSpPr>
        <p:spPr>
          <a:xfrm>
            <a:off x="5004048" y="3563888"/>
            <a:ext cx="3312368" cy="36004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spcBef>
                <a:spcPct val="20000"/>
              </a:spcBef>
              <a:defRPr lang="ko-KR"/>
            </a:pPr>
            <a:r>
              <a:rPr lang="en-US" altLang="ko-KR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03  / </a:t>
            </a:r>
            <a:r>
              <a:rPr lang="ko-KR" altLang="en-US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기능적 요구사항</a:t>
            </a:r>
            <a:r>
              <a:rPr lang="en-US" altLang="ko-KR" sz="2400" b="1" i="0" kern="1200" spc="5" dirty="0">
                <a:solidFill>
                  <a:schemeClr val="bg1"/>
                </a:solidFill>
                <a:uLnTx/>
                <a:uFillTx/>
                <a:latin typeface="나눔명조"/>
                <a:ea typeface="나눔명조"/>
              </a:rPr>
              <a:t>	</a:t>
            </a:r>
            <a:endParaRPr lang="en-US" altLang="ko-KR" sz="2400" b="1" i="0" kern="1200" spc="5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8" name="부제목 2"/>
          <p:cNvSpPr txBox="1"/>
          <p:nvPr/>
        </p:nvSpPr>
        <p:spPr>
          <a:xfrm>
            <a:off x="5004048" y="4027376"/>
            <a:ext cx="3384376" cy="36004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spcBef>
                <a:spcPct val="20000"/>
              </a:spcBef>
              <a:defRPr lang="ko-KR"/>
            </a:pPr>
            <a:r>
              <a:rPr lang="en-US" altLang="ko-KR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04  / </a:t>
            </a:r>
            <a:r>
              <a:rPr lang="ko-KR" altLang="en-US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비기능적 요구사항</a:t>
            </a:r>
            <a:endParaRPr lang="en-US" altLang="ko-KR" sz="2400" b="1" i="0" kern="1200" spc="5" dirty="0">
              <a:solidFill>
                <a:schemeClr val="bg1"/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부제목 2"/>
          <p:cNvSpPr txBox="1"/>
          <p:nvPr/>
        </p:nvSpPr>
        <p:spPr>
          <a:xfrm>
            <a:off x="5004048" y="4490864"/>
            <a:ext cx="3312368" cy="36004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spcBef>
                <a:spcPct val="20000"/>
              </a:spcBef>
              <a:defRPr lang="ko-KR"/>
            </a:pPr>
            <a:r>
              <a:rPr lang="en-US" altLang="ko-KR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05  / </a:t>
            </a:r>
            <a:r>
              <a:rPr lang="ko-KR" altLang="en-US" sz="2400" b="1" i="0" kern="1200" spc="5" dirty="0">
                <a:solidFill>
                  <a:schemeClr val="bg1"/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인수 조건</a:t>
            </a:r>
            <a:endParaRPr lang="en-US" altLang="ko-KR" sz="2400" b="1" i="0" kern="1200" spc="5" dirty="0">
              <a:solidFill>
                <a:schemeClr val="bg1"/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시 복잡함과 어려운 부분을 모바일 애플리케이션을 통해 편리함과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효율성을 증가시킨다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또한 여행 경로 최적화와 다른 사용자의 커뮤니케이션을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통하여 여행계획 완성에 도움을 주고자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개요 및 목표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100" spc="-15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100" spc="-151" dirty="0">
                <a:solidFill>
                  <a:schemeClr val="bg1"/>
                </a:solidFill>
                <a:latin typeface="나눔명조"/>
                <a:ea typeface="나눔명조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6" name="제목 1"/>
          <p:cNvSpPr txBox="1"/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  <a:endParaRPr lang="ko-KR" altLang="en-US" sz="2100" dirty="0">
              <a:solidFill>
                <a:schemeClr val="bg1"/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6170361"/>
            <a:ext cx="20120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회원 가입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0203" y="6170361"/>
            <a:ext cx="12186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목록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962" y="1041935"/>
            <a:ext cx="3228975" cy="514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1431" y="1084215"/>
            <a:ext cx="3286125" cy="5124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defRPr lang="ko-KR" altLang="en-US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100" spc="-15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/>
          <p:cNvSpPr txBox="1"/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  <a:endParaRPr lang="ko-KR" altLang="en-US" sz="2100" dirty="0">
              <a:solidFill>
                <a:schemeClr val="bg1"/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39168" y="6164550"/>
            <a:ext cx="12186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7601" y="6179049"/>
            <a:ext cx="1798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추천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084215"/>
            <a:ext cx="3219450" cy="5114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3873" y="1084215"/>
            <a:ext cx="3248025" cy="5153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 리스트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8278BD-9FC7-48C0-9DD3-C10F3F6C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8724"/>
              </p:ext>
            </p:extLst>
          </p:nvPr>
        </p:nvGraphicFramePr>
        <p:xfrm>
          <a:off x="280727" y="1397000"/>
          <a:ext cx="86117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938">
                  <a:extLst>
                    <a:ext uri="{9D8B030D-6E8A-4147-A177-3AD203B41FA5}">
                      <a16:colId xmlns:a16="http://schemas.microsoft.com/office/drawing/2014/main" val="1675139993"/>
                    </a:ext>
                  </a:extLst>
                </a:gridCol>
                <a:gridCol w="2152938">
                  <a:extLst>
                    <a:ext uri="{9D8B030D-6E8A-4147-A177-3AD203B41FA5}">
                      <a16:colId xmlns:a16="http://schemas.microsoft.com/office/drawing/2014/main" val="3443715178"/>
                    </a:ext>
                  </a:extLst>
                </a:gridCol>
                <a:gridCol w="2152938">
                  <a:extLst>
                    <a:ext uri="{9D8B030D-6E8A-4147-A177-3AD203B41FA5}">
                      <a16:colId xmlns:a16="http://schemas.microsoft.com/office/drawing/2014/main" val="1502693622"/>
                    </a:ext>
                  </a:extLst>
                </a:gridCol>
                <a:gridCol w="2152938">
                  <a:extLst>
                    <a:ext uri="{9D8B030D-6E8A-4147-A177-3AD203B41FA5}">
                      <a16:colId xmlns:a16="http://schemas.microsoft.com/office/drawing/2014/main" val="15993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2958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33918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144701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78963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363083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97794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1.6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143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 리스트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8CB320-C5A0-4514-8D85-BC1B46493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69442"/>
              </p:ext>
            </p:extLst>
          </p:nvPr>
        </p:nvGraphicFramePr>
        <p:xfrm>
          <a:off x="280728" y="1397000"/>
          <a:ext cx="858254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36">
                  <a:extLst>
                    <a:ext uri="{9D8B030D-6E8A-4147-A177-3AD203B41FA5}">
                      <a16:colId xmlns:a16="http://schemas.microsoft.com/office/drawing/2014/main" val="1681828076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2943542016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3081733965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111804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8912"/>
                  </a:ext>
                </a:extLst>
              </a:tr>
              <a:tr h="370840">
                <a:tc rowSpan="13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계획 등록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2189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계획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50064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계획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73178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계획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94679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계획 탐색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76989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일정 등록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449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일정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2.7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12996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일정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36476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일정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2.9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79567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경로 최적화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8334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여행 일정 추천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2.11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21600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계획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400" kern="0" spc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댓글 등록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2.12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311398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계획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댓글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FUR 2.13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8656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5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 리스트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6B94C5-8208-4ADA-BF3D-52EEA4D48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86033"/>
              </p:ext>
            </p:extLst>
          </p:nvPr>
        </p:nvGraphicFramePr>
        <p:xfrm>
          <a:off x="323528" y="1397000"/>
          <a:ext cx="85397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36">
                  <a:extLst>
                    <a:ext uri="{9D8B030D-6E8A-4147-A177-3AD203B41FA5}">
                      <a16:colId xmlns:a16="http://schemas.microsoft.com/office/drawing/2014/main" val="3682646623"/>
                    </a:ext>
                  </a:extLst>
                </a:gridCol>
                <a:gridCol w="2134936">
                  <a:extLst>
                    <a:ext uri="{9D8B030D-6E8A-4147-A177-3AD203B41FA5}">
                      <a16:colId xmlns:a16="http://schemas.microsoft.com/office/drawing/2014/main" val="790656651"/>
                    </a:ext>
                  </a:extLst>
                </a:gridCol>
                <a:gridCol w="2134936">
                  <a:extLst>
                    <a:ext uri="{9D8B030D-6E8A-4147-A177-3AD203B41FA5}">
                      <a16:colId xmlns:a16="http://schemas.microsoft.com/office/drawing/2014/main" val="737970478"/>
                    </a:ext>
                  </a:extLst>
                </a:gridCol>
                <a:gridCol w="2134936">
                  <a:extLst>
                    <a:ext uri="{9D8B030D-6E8A-4147-A177-3AD203B41FA5}">
                      <a16:colId xmlns:a16="http://schemas.microsoft.com/office/drawing/2014/main" val="397521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22673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8082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22363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공개 범위 설정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024178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일정 지도 보기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2.17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8022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 찾기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14357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2.19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26144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가계부 등록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2.20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016498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가계부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2.21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7399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가계부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2.22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89134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가계부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2.23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6126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 리스트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기능적 요구사항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88B68F-A952-40CC-8D6F-E900181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90243"/>
              </p:ext>
            </p:extLst>
          </p:nvPr>
        </p:nvGraphicFramePr>
        <p:xfrm>
          <a:off x="280728" y="1397000"/>
          <a:ext cx="8582544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5636">
                  <a:extLst>
                    <a:ext uri="{9D8B030D-6E8A-4147-A177-3AD203B41FA5}">
                      <a16:colId xmlns:a16="http://schemas.microsoft.com/office/drawing/2014/main" val="809953485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1351507751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312665265"/>
                    </a:ext>
                  </a:extLst>
                </a:gridCol>
                <a:gridCol w="2145636">
                  <a:extLst>
                    <a:ext uri="{9D8B030D-6E8A-4147-A177-3AD203B41FA5}">
                      <a16:colId xmlns:a16="http://schemas.microsoft.com/office/drawing/2014/main" val="379480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액터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이름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번호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8890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 탐색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0761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보기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45294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등록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3318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삭제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09933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57230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FUR 3.6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1705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474</Words>
  <Application>Microsoft Office PowerPoint</Application>
  <PresentationFormat>화면 슬라이드 쇼(4:3)</PresentationFormat>
  <Paragraphs>269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함초롬바탕</vt:lpstr>
      <vt:lpstr>Arial</vt:lpstr>
      <vt:lpstr>나눔명조</vt:lpstr>
      <vt:lpstr>Office 테마</vt:lpstr>
      <vt:lpstr>Trip Pilot</vt:lpstr>
      <vt:lpstr>목차</vt:lpstr>
      <vt:lpstr>PowerPoint 프레젠테이션</vt:lpstr>
      <vt:lpstr>2 </vt:lpstr>
      <vt:lpstr>2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나눔명조R,45pt</dc:title>
  <dc:creator>네이버 한글캠페인</dc:creator>
  <cp:lastModifiedBy>th.kim</cp:lastModifiedBy>
  <cp:revision>25</cp:revision>
  <dcterms:created xsi:type="dcterms:W3CDTF">2011-08-25T02:21:48Z</dcterms:created>
  <dcterms:modified xsi:type="dcterms:W3CDTF">2018-09-17T13:47:09Z</dcterms:modified>
</cp:coreProperties>
</file>