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0" r:id="rId2"/>
    <p:sldId id="274" r:id="rId3"/>
    <p:sldId id="284" r:id="rId4"/>
    <p:sldId id="279" r:id="rId5"/>
    <p:sldId id="291" r:id="rId6"/>
    <p:sldId id="295" r:id="rId7"/>
    <p:sldId id="294" r:id="rId8"/>
    <p:sldId id="292" r:id="rId9"/>
    <p:sldId id="293" r:id="rId10"/>
    <p:sldId id="283" r:id="rId11"/>
  </p:sldIdLst>
  <p:sldSz cx="9144000" cy="6858000" type="screen4x3"/>
  <p:notesSz cx="6805613" cy="9939338"/>
  <p:embeddedFontLst>
    <p:embeddedFont>
      <p:font typeface="나눔고딕" panose="020B0600000101010101" charset="-127"/>
      <p:regular r:id="rId13"/>
      <p:bold r:id="rId14"/>
    </p:embeddedFont>
    <p:embeddedFont>
      <p:font typeface="나눔명조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1C"/>
    <a:srgbClr val="2F814A"/>
    <a:srgbClr val="FC5E3E"/>
    <a:srgbClr val="F66900"/>
    <a:srgbClr val="F86828"/>
    <a:srgbClr val="F47B02"/>
    <a:srgbClr val="990000"/>
    <a:srgbClr val="86733E"/>
    <a:srgbClr val="00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5" autoAdjust="0"/>
    <p:restoredTop sz="94660"/>
  </p:normalViewPr>
  <p:slideViewPr>
    <p:cSldViewPr>
      <p:cViewPr varScale="1">
        <p:scale>
          <a:sx n="82" d="100"/>
          <a:sy n="82" d="100"/>
        </p:scale>
        <p:origin x="103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7502-FE0D-4B23-AE42-220E7B0B67C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584" y="116604"/>
            <a:ext cx="8892000" cy="4671152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4536504" cy="1470025"/>
          </a:xfr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u="sng" dirty="0">
                <a:solidFill>
                  <a:schemeClr val="bg1"/>
                </a:solidFill>
              </a:rPr>
              <a:t>Trip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en-US" altLang="ko-KR" u="sng" dirty="0">
                <a:solidFill>
                  <a:schemeClr val="bg1"/>
                </a:solidFill>
              </a:rPr>
              <a:t>Pilot</a:t>
            </a:r>
            <a:endParaRPr lang="ko-KR" altLang="en-US" sz="4500" u="sng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44208" y="2852936"/>
            <a:ext cx="2505473" cy="14495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20130001 </a:t>
            </a:r>
            <a:r>
              <a:rPr lang="ko-KR" altLang="en-US" sz="18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강구원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20130118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김기훈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20130374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김태현</a:t>
            </a:r>
          </a:p>
        </p:txBody>
      </p:sp>
      <p:pic>
        <p:nvPicPr>
          <p:cNvPr id="8" name="Picture 2" descr="C:\Documents and Settings\nhn\바탕 화면\ppt_이미지\그림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19" y="4365177"/>
            <a:ext cx="8896565" cy="2376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4000" y="2636912"/>
            <a:ext cx="4536504" cy="1470025"/>
          </a:xfrm>
          <a:effectLst>
            <a:reflection stA="66000" endPos="6200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</a:t>
            </a:r>
            <a:r>
              <a:rPr lang="en-US" altLang="ko-KR" sz="6600" dirty="0">
                <a:solidFill>
                  <a:schemeClr val="bg1"/>
                </a:solidFill>
              </a:rPr>
              <a:t>hank You</a:t>
            </a:r>
            <a:endParaRPr lang="ko-KR" altLang="en-US" sz="6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004048" y="2636912"/>
            <a:ext cx="2952328" cy="360040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문제정의</a:t>
            </a:r>
            <a:endParaRPr lang="en-US" altLang="ko-KR" sz="24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004048" y="310040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예상 인터페이스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004048" y="356388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기존 시스템 연구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004048" y="40273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 예정 기술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004048" y="449086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역할 분담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3230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72210" y="756387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최근 들어 여행 관련 프로그램들이 많이 등장함으로 인해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여행에 관심을 가지는 사람들이 급증하였다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하지만 정작 여행에 익숙하지 않은 사람들은 계획을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수립하는 데에서 많은 어려움을 겪는다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이러한 어려움을 극복하기 위해서 개발하고자 한다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문제 정의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nhn\바탕 화면\ppt_이미지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7" y="3356992"/>
            <a:ext cx="8892000" cy="338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예상 인터페이스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9766872" descr="EMB000024082b1b">
            <a:extLst>
              <a:ext uri="{FF2B5EF4-FFF2-40B4-BE49-F238E27FC236}">
                <a16:creationId xmlns:a16="http://schemas.microsoft.com/office/drawing/2014/main" id="{B5218B5C-D088-49BF-937B-CCDF922A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73" y="1234211"/>
            <a:ext cx="2975047" cy="4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9766952" descr="EMB000024082b22">
            <a:extLst>
              <a:ext uri="{FF2B5EF4-FFF2-40B4-BE49-F238E27FC236}">
                <a16:creationId xmlns:a16="http://schemas.microsoft.com/office/drawing/2014/main" id="{7613FAE7-16C2-493B-8223-E44F570D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34211"/>
            <a:ext cx="2975047" cy="4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A5CCB6-22A1-4A08-BE87-BE60F5665AE3}"/>
              </a:ext>
            </a:extLst>
          </p:cNvPr>
          <p:cNvSpPr txBox="1"/>
          <p:nvPr/>
        </p:nvSpPr>
        <p:spPr>
          <a:xfrm>
            <a:off x="1259632" y="6170361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사용자 플랜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2B38F-146F-4769-A52D-AC712F47E487}"/>
              </a:ext>
            </a:extLst>
          </p:cNvPr>
          <p:cNvSpPr txBox="1"/>
          <p:nvPr/>
        </p:nvSpPr>
        <p:spPr>
          <a:xfrm>
            <a:off x="5780203" y="6170361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 플랜 생성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기존 시스템 연구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C99B731B-1784-4135-8710-6262E674E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99" y="4531878"/>
            <a:ext cx="87349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Earthtory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WebSite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Earthtory</a:t>
            </a:r>
            <a:r>
              <a:rPr lang="ko-KR" altLang="en-US" dirty="0">
                <a:solidFill>
                  <a:schemeClr val="bg1"/>
                </a:solidFill>
              </a:rPr>
              <a:t>는 나라를 선택하고 지역을 선택한다면 거기의 장소들이 나열된다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그리고 사용자가 </a:t>
            </a:r>
            <a:r>
              <a:rPr lang="ko-KR" altLang="en-US" dirty="0" err="1">
                <a:solidFill>
                  <a:schemeClr val="bg1"/>
                </a:solidFill>
              </a:rPr>
              <a:t>드래그하여</a:t>
            </a:r>
            <a:r>
              <a:rPr lang="ko-KR" altLang="en-US" dirty="0">
                <a:solidFill>
                  <a:schemeClr val="bg1"/>
                </a:solidFill>
              </a:rPr>
              <a:t> 스스로 만들어 계획을 완성하는 방식이다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현재 계획하고 있는 프로젝트와 가장 흡사한 웹 사이트이다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49" name="_x149091000" descr="EMB000024082b28">
            <a:extLst>
              <a:ext uri="{FF2B5EF4-FFF2-40B4-BE49-F238E27FC236}">
                <a16:creationId xmlns:a16="http://schemas.microsoft.com/office/drawing/2014/main" id="{B802BA90-934B-46D4-B7A5-8A364984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980728"/>
            <a:ext cx="779442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기존 시스템 연구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AE29CAF6-0A8E-42E9-B141-02FDDA1F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7" y="648418"/>
            <a:ext cx="14337868" cy="7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55779432" descr="EMB00002b0c2456">
            <a:extLst>
              <a:ext uri="{FF2B5EF4-FFF2-40B4-BE49-F238E27FC236}">
                <a16:creationId xmlns:a16="http://schemas.microsoft.com/office/drawing/2014/main" id="{58C4E251-5812-4C11-9429-533B0648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0" y="1020800"/>
            <a:ext cx="7962820" cy="48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사용 예정 기술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5545DEC-CCFC-4CF5-9F30-BFA0318E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77" y="2600817"/>
            <a:ext cx="3668908" cy="252892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01D6E5-E979-4CFE-BEA5-D134EBBB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1" y="1880737"/>
            <a:ext cx="2720340" cy="273630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3B0D1-01D0-4C41-A7CB-EB963282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80737"/>
            <a:ext cx="2016224" cy="273630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0096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역할 분담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ED3900-E8BD-4694-93DB-735924D3AD60}"/>
              </a:ext>
            </a:extLst>
          </p:cNvPr>
          <p:cNvGrpSpPr/>
          <p:nvPr/>
        </p:nvGrpSpPr>
        <p:grpSpPr>
          <a:xfrm>
            <a:off x="1043608" y="2348880"/>
            <a:ext cx="6932227" cy="707886"/>
            <a:chOff x="1973856" y="1706836"/>
            <a:chExt cx="7266619" cy="70788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BF1F3C-4E90-47C3-A3D8-BE730D5D8945}"/>
                </a:ext>
              </a:extLst>
            </p:cNvPr>
            <p:cNvSpPr/>
            <p:nvPr/>
          </p:nvSpPr>
          <p:spPr>
            <a:xfrm>
              <a:off x="1973856" y="1706836"/>
              <a:ext cx="2776297" cy="70788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13 </a:t>
              </a:r>
              <a:r>
                <a:rPr lang="ko-KR" altLang="en-US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김기훈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09ADFA-CC78-4DE4-935C-972D4CF3C359}"/>
                </a:ext>
              </a:extLst>
            </p:cNvPr>
            <p:cNvSpPr txBox="1"/>
            <p:nvPr/>
          </p:nvSpPr>
          <p:spPr>
            <a:xfrm>
              <a:off x="4879689" y="1822252"/>
              <a:ext cx="436078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서버 구축 및 프로젝트 관리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BE6D86F-64A3-47B1-8DE1-72182A178A2A}"/>
              </a:ext>
            </a:extLst>
          </p:cNvPr>
          <p:cNvGrpSpPr/>
          <p:nvPr/>
        </p:nvGrpSpPr>
        <p:grpSpPr>
          <a:xfrm>
            <a:off x="1043608" y="3342875"/>
            <a:ext cx="7028406" cy="707886"/>
            <a:chOff x="1973856" y="1706836"/>
            <a:chExt cx="7367440" cy="70788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DF3E34F-9A0C-4DBD-845A-B1145B3628DF}"/>
                </a:ext>
              </a:extLst>
            </p:cNvPr>
            <p:cNvSpPr/>
            <p:nvPr/>
          </p:nvSpPr>
          <p:spPr>
            <a:xfrm>
              <a:off x="1973856" y="1706836"/>
              <a:ext cx="2776297" cy="70788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13 </a:t>
              </a:r>
              <a:r>
                <a:rPr lang="ko-KR" altLang="en-US" sz="2500" dirty="0" err="1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강구원</a:t>
              </a:r>
              <a:endParaRPr lang="ko-KR" altLang="en-US" sz="250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D6FB6E-2A89-43BA-B9CE-A4E2213D3BCD}"/>
                </a:ext>
              </a:extLst>
            </p:cNvPr>
            <p:cNvSpPr txBox="1"/>
            <p:nvPr/>
          </p:nvSpPr>
          <p:spPr>
            <a:xfrm>
              <a:off x="4879689" y="1822252"/>
              <a:ext cx="446160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DB </a:t>
              </a:r>
              <a:r>
                <a:rPr lang="ko-KR" altLang="en-US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구축 및 프로그램 테스트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12FCD3C-1A98-425F-A1A3-37489B4D6832}"/>
              </a:ext>
            </a:extLst>
          </p:cNvPr>
          <p:cNvGrpSpPr/>
          <p:nvPr/>
        </p:nvGrpSpPr>
        <p:grpSpPr>
          <a:xfrm>
            <a:off x="1043608" y="4351969"/>
            <a:ext cx="5906302" cy="707886"/>
            <a:chOff x="1973856" y="1706836"/>
            <a:chExt cx="6191208" cy="70788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B8733A1-E4E8-466F-948E-14F92A1BFAC1}"/>
                </a:ext>
              </a:extLst>
            </p:cNvPr>
            <p:cNvSpPr/>
            <p:nvPr/>
          </p:nvSpPr>
          <p:spPr>
            <a:xfrm>
              <a:off x="1973856" y="1706836"/>
              <a:ext cx="2776297" cy="70788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13 </a:t>
              </a:r>
              <a:r>
                <a:rPr lang="ko-KR" altLang="en-US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김태현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B424B3-2720-4B71-A3AF-DA48CB6AB0E5}"/>
                </a:ext>
              </a:extLst>
            </p:cNvPr>
            <p:cNvSpPr txBox="1"/>
            <p:nvPr/>
          </p:nvSpPr>
          <p:spPr>
            <a:xfrm>
              <a:off x="4879687" y="1822252"/>
              <a:ext cx="32853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UI</a:t>
              </a:r>
              <a:r>
                <a:rPr lang="ko-KR" altLang="en-US" sz="2500" dirty="0">
                  <a:solidFill>
                    <a:schemeClr val="bg1"/>
                  </a:solidFill>
                  <a:latin typeface="나눔명조" panose="020B0600000101010101" charset="-127"/>
                  <a:ea typeface="나눔명조" panose="020B0600000101010101" charset="-127"/>
                </a:rPr>
                <a:t> 및 알고리즘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Q&amp;A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6FB6E-2A89-43BA-B9CE-A4E2213D3BCD}"/>
              </a:ext>
            </a:extLst>
          </p:cNvPr>
          <p:cNvSpPr txBox="1"/>
          <p:nvPr/>
        </p:nvSpPr>
        <p:spPr>
          <a:xfrm>
            <a:off x="2474437" y="2236710"/>
            <a:ext cx="5328592" cy="1862048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outerShdw sx="1000" sy="1000" algn="ctr" rotWithShape="0">
              <a:srgbClr val="000000"/>
            </a:outerShdw>
            <a:reflection blurRad="50800" stA="94000" endPos="51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71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154</Words>
  <Application>Microsoft Office PowerPoint</Application>
  <PresentationFormat>화면 슬라이드 쇼(4:3)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나눔고딕</vt:lpstr>
      <vt:lpstr>맑은 고딕</vt:lpstr>
      <vt:lpstr>나눔명조</vt:lpstr>
      <vt:lpstr>Office 테마</vt:lpstr>
      <vt:lpstr>Trip Pilot</vt:lpstr>
      <vt:lpstr>목차</vt:lpstr>
      <vt:lpstr>PowerPoint 프레젠테이션</vt:lpstr>
      <vt:lpstr>2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나눔명조R,45pt</dc:title>
  <dc:creator>네이버 한글캠페인</dc:creator>
  <cp:lastModifiedBy>김기훈 김기훈</cp:lastModifiedBy>
  <cp:revision>17</cp:revision>
  <dcterms:created xsi:type="dcterms:W3CDTF">2011-08-25T02:21:48Z</dcterms:created>
  <dcterms:modified xsi:type="dcterms:W3CDTF">2018-08-27T04:40:07Z</dcterms:modified>
</cp:coreProperties>
</file>