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76"/>
    <p:restoredTop sz="94698"/>
  </p:normalViewPr>
  <p:slideViewPr>
    <p:cSldViewPr>
      <p:cViewPr varScale="1">
        <p:scale>
          <a:sx n="82" d="100"/>
          <a:sy n="82" d="100"/>
        </p:scale>
        <p:origin x="1814" y="6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C93BDC3-4723-42D4-B781-1C5284C3E015}" type="datetime1">
              <a:rPr lang="ko-KR" altLang="en-US"/>
              <a:pPr lvl="0">
                <a:defRPr lang="ko-KR" altLang="en-US"/>
              </a:pPr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8167502-FE0D-4B23-AE42-220E7B0B67C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167502-FE0D-4B23-AE42-220E7B0B67C7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2.bmp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584" y="116604"/>
            <a:ext cx="8892000" cy="4671152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4536504" cy="1470025"/>
          </a:xfr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u="sng" dirty="0">
                <a:solidFill>
                  <a:schemeClr val="bg1"/>
                </a:solidFill>
              </a:rPr>
              <a:t>Trip</a:t>
            </a:r>
            <a:r>
              <a:rPr lang="ko-KR" altLang="en-US" u="sng" dirty="0">
                <a:solidFill>
                  <a:schemeClr val="bg1"/>
                </a:solidFill>
              </a:rPr>
              <a:t> </a:t>
            </a:r>
            <a:r>
              <a:rPr lang="en-US" altLang="ko-KR" u="sng" dirty="0">
                <a:solidFill>
                  <a:schemeClr val="bg1"/>
                </a:solidFill>
              </a:rPr>
              <a:t>Pilot</a:t>
            </a:r>
            <a:endParaRPr lang="ko-KR" altLang="en-US" sz="4500" u="sng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444208" y="2852936"/>
            <a:ext cx="2505473" cy="14495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20130001 </a:t>
            </a:r>
            <a:r>
              <a:rPr lang="ko-KR" altLang="en-US" sz="18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강구원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20130118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김기훈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20130374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김태현</a:t>
            </a:r>
          </a:p>
        </p:txBody>
      </p:sp>
      <p:pic>
        <p:nvPicPr>
          <p:cNvPr id="8" name="Picture 2" descr="C:\Documents and Settings\nhn\바탕 화면\ppt_이미지\그림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19" y="4365177"/>
            <a:ext cx="8896565" cy="2376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C838E9D4-B361-4617-900B-74B2593DEDC0}"/>
              </a:ext>
            </a:extLst>
          </p:cNvPr>
          <p:cNvSpPr txBox="1">
            <a:spLocks/>
          </p:cNvSpPr>
          <p:nvPr/>
        </p:nvSpPr>
        <p:spPr>
          <a:xfrm>
            <a:off x="13996" y="696217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9E22E-E3EE-4062-B4B5-00C37B27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9" y="1592178"/>
            <a:ext cx="8801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4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4A14B7-6C80-456C-BA57-E52D1FB6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38268"/>
            <a:ext cx="8611747" cy="5898105"/>
          </a:xfrm>
          <a:prstGeom prst="rect">
            <a:avLst/>
          </a:prstGeom>
        </p:spPr>
      </p:pic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클래스 다이어그램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9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BDF66-859D-472E-9133-64F156D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702"/>
            <a:ext cx="8801100" cy="453390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04616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제목 1"/>
          <p:cNvSpPr txBox="1"/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100" spc="-151">
                <a:solidFill>
                  <a:schemeClr val="bg1"/>
                </a:solidFill>
                <a:latin typeface="나눔명조"/>
                <a:ea typeface="나눔명조"/>
                <a:cs typeface="+mj-cs"/>
              </a:rPr>
              <a:t>7</a:t>
            </a:r>
            <a:endParaRPr lang="ko-KR" altLang="en-US" sz="2100" spc="-151">
              <a:solidFill>
                <a:schemeClr val="bg1"/>
              </a:solidFill>
              <a:latin typeface="나눔명조"/>
              <a:ea typeface="나눔명조"/>
              <a:cs typeface="+mj-cs"/>
            </a:endParaRPr>
          </a:p>
        </p:txBody>
      </p:sp>
      <p:sp>
        <p:nvSpPr>
          <p:cNvPr id="17" name="제목 1"/>
          <p:cNvSpPr txBox="1"/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0"/>
          </a:bodyPr>
          <a:lstStyle/>
          <a:p>
            <a:pPr lvl="0">
              <a:spcBef>
                <a:spcPct val="0"/>
              </a:spcBef>
              <a:defRPr lang="ko-KR" altLang="en-US"/>
            </a:pPr>
            <a:r>
              <a:rPr lang="ko-KR" altLang="en-US" sz="2100">
                <a:solidFill>
                  <a:schemeClr val="bg1"/>
                </a:solidFill>
                <a:latin typeface="나눔명조"/>
                <a:ea typeface="나눔명조"/>
                <a:cs typeface="+mj-cs"/>
              </a:rPr>
              <a:t>시퀀스 다이어그램</a:t>
            </a:r>
            <a:endParaRPr lang="ko-KR" altLang="en-US" sz="2100">
              <a:solidFill>
                <a:schemeClr val="bg1"/>
              </a:solidFill>
              <a:uLnTx/>
              <a:uFillTx/>
              <a:latin typeface="나눔명조"/>
              <a:ea typeface="나눔명조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lang="ko-KR" altLang="en-US"/>
            </a:pPr>
            <a:r>
              <a:rPr lang="ko-KR" altLang="en-US" sz="1800" spc="-23">
                <a:solidFill>
                  <a:schemeClr val="bg1"/>
                </a:solidFill>
                <a:latin typeface="나눔고딕"/>
                <a:ea typeface="나눔고딕"/>
              </a:rPr>
              <a:t>여행 경로 최적화</a:t>
            </a:r>
            <a:endParaRPr lang="ko-KR" altLang="en-US" sz="1800" spc="-23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800" spc="-23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21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40067" y="1309271"/>
            <a:ext cx="8752412" cy="485603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4CFECC-8077-48B3-85DC-88704A06BA4E}"/>
              </a:ext>
            </a:extLst>
          </p:cNvPr>
          <p:cNvSpPr/>
          <p:nvPr/>
        </p:nvSpPr>
        <p:spPr>
          <a:xfrm>
            <a:off x="126000" y="150607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23528" y="225115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7584" y="441139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Q&amp;A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630008" y="648483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D6FB6E-2A89-43BA-B9CE-A4E2213D3BCD}"/>
              </a:ext>
            </a:extLst>
          </p:cNvPr>
          <p:cNvSpPr txBox="1"/>
          <p:nvPr/>
        </p:nvSpPr>
        <p:spPr>
          <a:xfrm>
            <a:off x="2474437" y="2236710"/>
            <a:ext cx="5328592" cy="1862048"/>
          </a:xfrm>
          <a:prstGeom prst="rect">
            <a:avLst/>
          </a:prstGeom>
          <a:noFill/>
          <a:effectLst>
            <a:glow>
              <a:schemeClr val="accent2">
                <a:satMod val="175000"/>
              </a:schemeClr>
            </a:glow>
            <a:outerShdw sx="1000" sy="1000" algn="ctr" rotWithShape="0">
              <a:srgbClr val="000000"/>
            </a:outerShdw>
            <a:reflection blurRad="50800" stA="94000" endPos="51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Q&amp;A</a:t>
            </a:r>
            <a:endParaRPr lang="ko-KR" altLang="en-US" sz="1150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71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4000" y="2636912"/>
            <a:ext cx="4536504" cy="1470025"/>
          </a:xfrm>
          <a:effectLst>
            <a:reflection stA="66000" endPos="62000" dir="5400000" sy="-100000" algn="bl" rotWithShape="0"/>
          </a:effectLst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T</a:t>
            </a:r>
            <a:r>
              <a:rPr lang="en-US" altLang="ko-KR" sz="6600" dirty="0">
                <a:solidFill>
                  <a:schemeClr val="bg1"/>
                </a:solidFill>
              </a:rPr>
              <a:t>hank You</a:t>
            </a:r>
            <a:endParaRPr lang="ko-KR" altLang="en-US" sz="6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4048" y="869590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004048" y="1829204"/>
            <a:ext cx="2952328" cy="360040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  / </a:t>
            </a:r>
            <a:r>
              <a:rPr lang="ko-KR" altLang="en-US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개요</a:t>
            </a:r>
            <a:endParaRPr lang="en-US" altLang="ko-KR" sz="2400" b="1" spc="-2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004048" y="2261999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시스템 운용도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004048" y="2694794"/>
            <a:ext cx="352839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데이터베이스 설계</a:t>
            </a: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	</a:t>
            </a: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004048" y="3127589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인터페이스 설계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004048" y="3560384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컴포넌트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A952E2E-80A7-45FE-9C1B-7F7359D7BE0F}"/>
              </a:ext>
            </a:extLst>
          </p:cNvPr>
          <p:cNvSpPr txBox="1">
            <a:spLocks/>
          </p:cNvSpPr>
          <p:nvPr/>
        </p:nvSpPr>
        <p:spPr>
          <a:xfrm>
            <a:off x="5004048" y="3993179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06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클래스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050B4F8-99A0-4F18-ACCD-C611525C3D1C}"/>
              </a:ext>
            </a:extLst>
          </p:cNvPr>
          <p:cNvSpPr txBox="1">
            <a:spLocks/>
          </p:cNvSpPr>
          <p:nvPr/>
        </p:nvSpPr>
        <p:spPr>
          <a:xfrm>
            <a:off x="4999383" y="4425974"/>
            <a:ext cx="352839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07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시퀀스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677" y="126000"/>
            <a:ext cx="8892000" cy="32309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72210" y="756387"/>
            <a:ext cx="8611751" cy="9361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여행 계획 시 복잡함과 어려운 부분을 모바일 애플리케이션을 통해 편리함과 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효율성을 증가시킨다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또한 여행 경로 최적화와 다른 사용자의 커뮤니케이션을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통하여 여행계획 완성에 도움을 주고자 한다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1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개요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Documents and Settings\nhn\바탕 화면\ppt_이미지\그림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7" y="3356992"/>
            <a:ext cx="8892000" cy="3383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538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 운용도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295A379-C98F-48F0-A27E-6D19E57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F9A30-739E-4476-B45A-DF380D4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B933B5-2688-4A80-AF89-7443FA70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11" y="835327"/>
            <a:ext cx="131006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8040680" descr="EMB000036406ebd">
            <a:extLst>
              <a:ext uri="{FF2B5EF4-FFF2-40B4-BE49-F238E27FC236}">
                <a16:creationId xmlns:a16="http://schemas.microsoft.com/office/drawing/2014/main" id="{6334DC05-3AC5-4C32-8865-14F74E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" y="1292527"/>
            <a:ext cx="7794420" cy="50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>
                <a:solidFill>
                  <a:schemeClr val="bg1"/>
                </a:solidFill>
              </a:rPr>
              <a:t>3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데이터베이스 설계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295A379-C98F-48F0-A27E-6D19E57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F9A30-739E-4476-B45A-DF380D4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98339-5CC2-4FAF-9B5F-EA7D78FC1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4753800" descr="EMB000036406ec0">
            <a:extLst>
              <a:ext uri="{FF2B5EF4-FFF2-40B4-BE49-F238E27FC236}">
                <a16:creationId xmlns:a16="http://schemas.microsoft.com/office/drawing/2014/main" id="{098BE6E1-71BF-4B71-BD0A-4B9D314A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" y="976025"/>
            <a:ext cx="7722412" cy="526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인터페이스 설계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55171ED8-D06C-4282-B62D-D2E47DA1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70" y="6191406"/>
            <a:ext cx="2448271" cy="432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플랜 상세 조회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FD862B1-592D-4FC1-9C8F-7B98E34BCDCC}"/>
              </a:ext>
            </a:extLst>
          </p:cNvPr>
          <p:cNvSpPr txBox="1">
            <a:spLocks/>
          </p:cNvSpPr>
          <p:nvPr/>
        </p:nvSpPr>
        <p:spPr>
          <a:xfrm>
            <a:off x="5709605" y="6093296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계획 수정 및 생성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CFB1C7-D326-4056-A539-C4111D37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2330"/>
            <a:ext cx="3238500" cy="5419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BC3F40-C216-4879-A58F-7051DDEC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33" y="828831"/>
            <a:ext cx="32004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인터페이스 설계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55171ED8-D06C-4282-B62D-D2E47DA1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70" y="6191406"/>
            <a:ext cx="2448271" cy="432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가계부 상세 조회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FD862B1-592D-4FC1-9C8F-7B98E34BCDCC}"/>
              </a:ext>
            </a:extLst>
          </p:cNvPr>
          <p:cNvSpPr txBox="1">
            <a:spLocks/>
          </p:cNvSpPr>
          <p:nvPr/>
        </p:nvSpPr>
        <p:spPr>
          <a:xfrm>
            <a:off x="5709605" y="6093296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메인 홈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80A73-0531-4DEB-8A6F-56862ABE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7" y="804524"/>
            <a:ext cx="3152775" cy="5400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385C63-BFBB-4FAE-8654-0684F2F9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17" y="823573"/>
            <a:ext cx="3190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BDF66-859D-472E-9133-64F156D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702"/>
            <a:ext cx="8801100" cy="453390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85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Server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13A4A2-769A-4AB9-B840-5524ED85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6" y="1302754"/>
            <a:ext cx="8687613" cy="51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527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</ep:Words>
  <ep:PresentationFormat>화면 슬라이드 쇼(4:3)</ep:PresentationFormat>
  <ep:Paragraphs>93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2011-08-25T02:21:48.000</dcterms:created>
  <dc:creator>네이버 한글캠페인</dc:creator>
  <cp:lastModifiedBy>goo</cp:lastModifiedBy>
  <dcterms:modified xsi:type="dcterms:W3CDTF">2018-10-11T15:26:09.761</dcterms:modified>
  <cp:revision>32</cp:revision>
  <dc:title>문서의 제목 나눔명조R,45pt</dc:title>
</cp:coreProperties>
</file>