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9DD38240-B837-0EB1-4260-278413FC1E9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9DD38240-B837-0EB1-4260-278413FC1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dd-in_Banner">
            <a:extLst>
              <a:ext uri="{FF2B5EF4-FFF2-40B4-BE49-F238E27FC236}">
                <a16:creationId xmlns:a16="http://schemas.microsoft.com/office/drawing/2014/main" id="{AB9B7A74-244A-1090-B497-990512E1CC6D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Add-in_Icon" descr="Ícone para Microsoft Power BI.">
            <a:extLst>
              <a:ext uri="{FF2B5EF4-FFF2-40B4-BE49-F238E27FC236}">
                <a16:creationId xmlns:a16="http://schemas.microsoft.com/office/drawing/2014/main" id="{2F2F982D-4E13-91CB-820B-A62A516663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91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-in_Banner">
            <a:extLst>
              <a:ext uri="{FF2B5EF4-FFF2-40B4-BE49-F238E27FC236}">
                <a16:creationId xmlns:a16="http://schemas.microsoft.com/office/drawing/2014/main" id="{5DF6C450-81E6-BF52-4C4A-381A4377D1F0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Add-in_Icon" descr="Ícone para Microsoft Power BI.">
            <a:extLst>
              <a:ext uri="{FF2B5EF4-FFF2-40B4-BE49-F238E27FC236}">
                <a16:creationId xmlns:a16="http://schemas.microsoft.com/office/drawing/2014/main" id="{F8411E1D-5500-90E1-6652-8AEA5869BE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D329EBBE-EC19-87D4-7336-0DFB362AA89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9312893"/>
                  </p:ext>
                </p:extLst>
              </p:nvPr>
            </p:nvGraphicFramePr>
            <p:xfrm>
              <a:off x="470730" y="1458155"/>
              <a:ext cx="10920814" cy="486947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Espaço Reservado para Conteúdo 8">
                <a:extLst>
                  <a:ext uri="{FF2B5EF4-FFF2-40B4-BE49-F238E27FC236}">
                    <a16:creationId xmlns:a16="http://schemas.microsoft.com/office/drawing/2014/main" id="{D329EBBE-EC19-87D4-7336-0DFB362AA8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730" y="1458155"/>
                <a:ext cx="10920814" cy="48694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9923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18e1498-19c7-43ad-86f3-5c0d0e8b2fbf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4f2c102-8ff9-4178-9c65-23035229911e/19a61fdea1b10b5e13d6?bookmarkGuid=4d32cfd8-704f-49f7-a7d5-6f936f534d2e&amp;bookmarkUsage=1&amp;ctid=e7b09dad-0417-46e4-84b0-d77f68a3e591&amp;fromEntryPoint=export&quot;"/>
    <we:property name="reportState" value="&quot;CONNECTED&quot;"/>
    <we:property name="artifactViewState" value="&quot;live&quot;"/>
    <we:property name="reportEmbeddedTime" value="&quot;2024-12-03T13:56:03.838Z&quot;"/>
    <we:property name="creatorSessionId" value="&quot;d0cd8d7e-4185-42fa-8080-e91a80046c1e&quot;"/>
    <we:property name="creatorUserId" value="&quot;100320040E42D5D1&quot;"/>
    <we:property name="creatorTenantId" value="&quot;e7b09dad-0417-46e4-84b0-d77f68a3e591&quot;"/>
    <we:property name="pageDisplayName" value="&quot;Página 1&quot;"/>
    <we:property name="pageName" value="&quot;19a61fdea1b10b5e13d6&quot;"/>
    <we:property name="reportName" value="&quot;CursoPowerBI_SegundoRelatório&quot;"/>
    <we:property name="isVisualContainerHeaderHidden" value="false"/>
    <we:property name="isFiltersActionButtonVisible" value="true"/>
    <we:property name="initialStateBookmark" value="&quot;H4sIAAAAAAAAA+1YzW7bOBB+FYOXXpxAsmQpzi2/2CBOa8RBeiiCghJHMguadCkqG2/gF9rX2BfbISk5deL8NJvd7np7MEAPR8NvZr4ZjnRLGK9mgs7f0ymQXXIiGc8pU7oTki6RXrj/4cPp2d756ef3e2dHKFYzw5WsyO4tMVSXYC55VVNhTaDw01WXUCFGtLT/Cioq6JIZ6EpJKvhv4JVxy+gaFl0CNzOhNLUmx4YasGavUR3/49nhdoQn0tzwaxhDbhrpgCZhwYCGWRhkfQgjlqBa5RUcsrUq1rQ7/kBJQ7nEY6ysiIsgHkCfRikNetlOtFMUTs6FaVSy+dHNTKN36PN8ZqNygFhLpTFcgjgvNFQe9C05UKKeutXRinysap3DOTjrR9JwM0dLBZdU5twGZYEBGWmF4XI7uGR1bpx4on490ICHMrIbLLpLHHvsGp9G6X0Qe2WpoaSm+Xv0tyDsjKkALz2uZZOf4CHeK5RUXJaiyf9dKi68G0zJ2hxMqDaWYdkXTKUNPD6mNAO9P3exP+S6JUGvew/6D/V3cdWyFJW/fMPDhiYe/tvz4mpht3o5hTDrZ0GQpwBpyPpx9JPAL0Jo89kZYRTgXlLDV5CYou6/n8NPufxjeRxBmkdhnEXI3yRJomgAybM8/m80wO4/WndjKKcgX1l3v3DQVOeT+RCuQTwEs9x/uNVCuKSa+yvdAX+lQ81QsjRGVnw8tMOCVfsGT7P+WnPaYdBh1FBvqnGF7En1ZFCeSs4mx+Xsj9+rNYF5tuPloq6wNIF55q5tfs/3k02ObMO4zXayoU/TxYOiH/R2kqLfpywI+wlO36/v4psctp/d6G27USVwqNEr/YdMAV9R7aIEfN+zDyHpZh4gh+qOmKury/YVFGe0Y62m7rHGVZuMZTSGCrNjvbygmYDPeRAO4pTlW3FvEG7FkKZbgzQbbGWDJGUZCyHLY3zcAw7suPVxgv2zGavw9bsdV07ujQHVyyevNp0I9N5c4AmHh15SUbu3dbQ55MYH5taLUa8XhPHQatqKtj/7jM3TmuhNFXPxBVfRa82926cVz9+RxcKbe+ROWILabHb/v26ELslpPgF27Err0H9uOjEw9YnmzAKrcjzthPkReDpDHFU7ELf/Trm0TcCeUJjvn5VfU6Zri6dLznk5MY8wvS0cdxGufluzW8TWERYKlVX7vcuHQSvhVm0NoJqwkfS7X2vQc/TIadzlbtv6s73M2vaanGxb0GiMVxguQWeV7aT2yxuKGLjgnML8O3rL2wfUoRtxKVtotjT+gseOeY+4vHoOKmmlXCrbYLQtSNZCIHMnXDANsmHqqsqjnTMatl5dqBIvq+VxTe8rIIgHeRKzFJIAEhqlvR1XBE9dbQZuTKZuVmfrhmfrbjtVm2pGcxhRCWuatuMgA/ZM47a4iTsDwXDM8wv1m0vjTw0ctZxfFgAA&quot;"/>
    <we:property name="bookmark" value="&quot;H4sIAAAAAAAAA+1YUW/bNhD+K4Ze+uIYkiVLUd5SJ8GCekNQB9nDEAwUeZJZ0KRLUVm8wH+of2N/bEdScmrHSVovW7esD4ap45H87u6740l3AeP1QpDlT2QOwVFwLhmnhCndi4J+IL2wTKO8iBnDPzKkSR5H4SHOqoXhStbB0V1giK7AXPG6IcLuhMJfrvsBEeKCVPapJKKGfrAAXStJBP8dvDJOGd3Aqh/A7UIoTeyWU0MM2G1vUB2fEUI0iPFEQg2/gSlQ00pzkkYlAxIVUViMIIpZimq1V3DIdqrYrd3xYyUN4RKPsbIyKcMkhxGJMxIOi8P4sCydnAvTqhTL09uFRuvQ5uXCOmeMWCul0WsicFZoqD3ou2CsRDN3o9MN+VQ1msJ7cLufSsPN0rqZSyIpt05ZoUMutEJ3uRkcsoYaJ56p38Ya8FAWHIWr/hrHMbvB1SjdBnFcVRoqYtrH078FYW9KBHjpWSPb+IQP8V6jpOayEm3870Nx6c1gSjZmPCPaWIYVHzCU1vG4TGkG+u3S+f6E644Ew/4W9G9q7+q6Yykqf/iMhy1NPPyX58X1yk4NKYGoGBVhSDOALGKjJP5O4C9CaOPZu0AvwFZQoz1ITFD338/hp0z+tjyOIaNxlBQx8jdN0zjOIX2Wx/+NAtj/R/NuCtUc5J559wMHTTSdLSdwA+IhmPX8w6kOwhXR3F/pDvieBrW9yXqzYMPGE9ssWLXP8LTjjw0nPQY9RgzxW7WmBMdSPemUp4Lzmv3y4x+f6h2OebbiUdHUmJrAPHN3Fr/n68lr9mzLuNdtZEuftoqH5SgcHqblaERYGI1S7L73r+Kv2W3fq9HLVqNaYFOjN+pPMAd8RbWDCvB9zy5C0i08QA71PTE3R1fdKyj2aGdazd2y1lQbjLU3JgqjY628JIWAX2kY5UnG6EEyzKODBLLsIM+K/KDI04wVLIKCJrjcAw5tu/XzDOtn21bhW3jXrpxvtQH1l3deXTgR6FZf4AmHh14R0bi3ddxzwo13zJ0Xo94wjJKJ1bQZbX92jY3TDu/NFXP+BZfRO7d785bUnL4JViu/3SN3whrU62b3/+tG6AeU0BmwM5daJ/6r07mBuQ80ZxZYTfG0c+Zb4PkCcdRdQ9w9vePSFgF7Qmm+vlfeJ013Jk8/eM+rmXmE6V3iuItw8xObnQpsHmGiEFl337u8G7QSbtTlAKoJ60k/+7EBvUSLnMZ97AbWnsE6aoMdMRlY0LgZr9FdgixqW0ntlzcUMXDOeQfLr6gtL+9Qh+6CS9lBs6nxFyx2zHvE5M1zUEkr5ULZOaMrQbIRApk744JpkC1TN1UerZzxpLPqUlV4Wa2Pa2tfCWGS0zRhGaQhpCTOhocuCZ662gzcmkLdbvbWLc923XaqMfWCULggEnYUbcdBBuyZwm1xr6v2avUnHYDjsDYWAAA=&quot;"/>
    <we:property name="datasetId" value="&quot;df556a48-1fc6-4a25-b8ba-0b3e5e475cbb&quot;"/>
    <we:property name="embedUrl" value="&quot;/reportEmbed?reportId=a4f2c102-8ff9-4178-9c65-23035229911e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5E3BEE1-C87E-4934-B498-720307758687}">
  <we:reference id="wa200003233" version="2.0.0.3" store="pt-BR" storeType="OMEX"/>
  <we:alternateReferences>
    <we:reference id="wa200003233" version="2.0.0.3" store="pt-BR" storeType="OMEX"/>
  </we:alternateReferences>
  <we:properties>
    <we:property name="reportUrl" value="&quot;/groups/me/reports/a4f2c102-8ff9-4178-9c65-23035229911e/2db8a8ca39199aa332a5?bookmarkGuid=2c60fd24-1523-4077-a40d-35e0718a67e0&amp;bookmarkUsage=1&amp;ctid=e7b09dad-0417-46e4-84b0-d77f68a3e591&amp;fromEntryPoint=export&quot;"/>
    <we:property name="reportName" value="&quot;CursoPowerBI_SegundoRelatório&quot;"/>
    <we:property name="reportState" value="&quot;CONNECTED&quot;"/>
    <we:property name="embedUrl" value="&quot;/reportEmbed?reportId=a4f2c102-8ff9-4178-9c65-23035229911e&amp;config=eyJjbHVzdGVyVXJsIjoiaHR0cHM6Ly9XQUJJLUJSQVpJTC1TT1VUSC1CLVBSSU1BUlktcmVkaXJlY3QuYW5hbHlzaXMud2luZG93cy5uZXQiLCJlbWJlZEZlYXR1cmVzIjp7InVzYWdlTWV0cmljc1ZOZXh0Ijp0cnVlfX0%3D&amp;disableSensitivityBanner=true&quot;"/>
    <we:property name="pageName" value="&quot;2db8a8ca39199aa332a5&quot;"/>
    <we:property name="pageDisplayName" value="&quot;Página 2&quot;"/>
    <we:property name="datasetId" value="&quot;df556a48-1fc6-4a25-b8ba-0b3e5e475cbb&quot;"/>
    <we:property name="backgroundColor" value="&quot;#FFFFFF&quot;"/>
    <we:property name="bookmark" value="&quot;H4sIAAAAAAAAA+1YbW/bNhD+Kwa/dAOEQi+2ZPVb5nZb0GQI4i1fhnw4kSeZBU2pFOXFDfyH+jf2x3YUpbwsb0WRtmk2AwbM4+nunufuyJPPmZBto2D7G6yRvWL7WkgOojaTiAVMe6EIo6yYYlzEBSbRNApTdLt1Y2WtW/bqnFkwFdoT2XagnCUS/nkaMFDqCCq3KkG1GLAGTVtrUPIDemXasqbDXcDwrFG1AWdyacGiM7shdVpTCNHLhDwCt3KDS+TWS2NRzGHOIcmjPAdIkhhmpNZ6hT6yW1Wc6d79otYWpCY3TpYVGGccUyjSLJvzLEzyzMlbqSs1BHz57O/bxpFj8cwW9Znjo3hHjp2l3Y4AzdIkLPNwjkkZzUWWJXHWWyulsoPDYvvmrDHEFTHore2JDWiOgvWEGGw9/nO2V1UGK7DD8s21zUWtuvUt8mXdGY7HWPZb2kq7JR+l1ORDOvJdnEemprT0O5MlKPTSnzs9sBy65ar+a2GQ0iKc4JQk95LCwYjrjNDCCDQ/bXu0r6UZkxgH/wr6myIlaCSa5mEapwJDCHmUl1Tzs/SJp+4PLW07WdZK/BfSdx9an0JecDETPCqTHAsM02lJZ9ZDKVwQQ1Vt6ARUN7L4WKEv6k5bs2U30xI8kVKin6W0j1BGjcTFCox90qV0F9rd6XjfkMa7KzfKUCQ+/Mevir56V7JaKfra/vpBNVJEHgVYOITG1/Jo7uX4vNNoOZndF56kdQNGtiNl4+qt1C6FATvA0n6p6j4eARxIajlfHyegOlcaL35Bswa9fUGafcsGbI0WHDjCwJbd+ocr6HyOfmSnLim+gy/DPLx47vxKt7RfKj10tABfoeiR7Ftce09SoDMjsf1ucxCwjdsZiiskjUHBVyVZKzlOOYcwx2wWzWYlcP7wofp9HGafcPj+KolBw1fbA9yguhnaxf7NrTGgE0q9H3F7GJ8Jb5jVL4yxa4hfu+HZqV2JZ/j9vpMwEThx7eJNDVDYnq7vvZHuuxmfMy+Hf39sbyHm4QlKdS21BApfx7degw/fLs+Z2aHinjfIoXz86TmdpkVSFnMeilAgj6dxDP+PpF/5xfQT+vJJjad3v6h+s/F011fzJWU0uZmqb7q6s20DHI9AY++/8Sb6qaifzkALFOOkdsdc4v4QGsdC+vwDTBuhBqMSAAA=&quot;"/>
    <we:property name="initialStateBookmark" value="&quot;H4sIAAAAAAAAA+1XyW7bMBD9FYNno9BiSVZujpOiRVbEbS6FUYzIkcOAIVWKcu0G/qH+Rn+spKRstWMHRdC4aU8mh+NZ3nvick0YLwsB82O4QrJD3kvGKTClOz7pEtkYd09ODo4GZwefjwdH+9asCsOVLMnONTGgJ2jOeVmBcCGs8dO4S0CIU5i4WQ6ixC4pUJdKguDfsHG2S0ZXuOgSnBVCaXAhRwYMurBT627nNrf/JrQZgRo+xRFS01gDlvWhTyFM/TQFCMMAIutWNg51ZStdXOg6/VBJA1zaNM6WZBgkFGPI4iTp08QL08TZSy4noi347r8f5oVDxeDMZGrm8MgubWIXabGwDUVx6OWp18cw9/ssScIgqaPlXJg2YTbfnxXaYmURbKIN2BQkRUZqQDSWTf/XZDCZaJyAaaf7DxaHSlRXK+wjVWmKZ5jXS9JwM7c5ci5tDu7Ad3WeamVpqVc6IxDYWN9WskXZc9ML9XWo0dLCnGFsLWtBoaDZQ0TsRDPUu/O62z2ub0gMur8U/aKd2tasqZd6cRAz9MCjfpqHfi+Kt5y6j5KbsjNSgv0L9K3rtqGQZpRFjPp5mGKGXtzL0d9I4dAiNFHabn1iicXnKn2oKmn0nCzT0t0SKdlhzs0zyKjgOLwAbbZaSo91uxjfnDfW4/LeidKKpCn/+VUxrg+PnGKPUvBSTCI/inKgdLN8/w7ZPEHm7zhq0PRifohTFMul3a4vL90UdA6aN5eJuo3fbK+9Dt0GIw863nPXFOd2r552/KXi0GHYYWCgCdW2QgZSrf321+1BrxmXox/fyxXAbD6rRFXaTwJZo+OVG87m7/g1I9sq7nU32cqn2T17vTgL86xPPeYxpEEvCOD/4f+HnwBP+C636iLw+JPg5S4CtZrvICNXaN/ZbqAqUxZA8RQk1vmLJgTH2s8KByRzTNVj7X4PuaWjIeocRFW/Xe3Tm9Q5LHU8E/hE/7a4n5fmWFk2EAAA&quot;"/>
    <we:property name="isFiltersActionButtonVisible" value="true"/>
    <we:property name="isVisualContainerHeaderHidden" value="false"/>
    <we:property name="reportEmbeddedTime" value="&quot;2024-12-03T13:57:46.325Z&quot;"/>
    <we:property name="creatorTenantId" value="&quot;e7b09dad-0417-46e4-84b0-d77f68a3e591&quot;"/>
    <we:property name="creatorUserId" value="&quot;100320040E42D5D1&quot;"/>
    <we:property name="creatorSessionId" value="&quot;97510081-d3d3-4786-a7d2-6675ecdd698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DB5504F-2EBD-4741-B73F-F998DFD99F18}">
  <we:reference id="wa200003233" version="2.0.0.3" store="pt-BR" storeType="OMEX"/>
  <we:alternateReferences>
    <we:reference id="wa200003233" version="2.0.0.3" store="pt-BR" storeType="OMEX"/>
  </we:alternateReferences>
  <we:properties>
    <we:property name="reportUrl" value="&quot;/groups/me/reports/a4f2c102-8ff9-4178-9c65-23035229911e/dd240ce93201295bbc90?bookmarkGuid=f0f104c2-b303-47e6-8703-b6170e1b8b3f&amp;bookmarkUsage=1&amp;ctid=e7b09dad-0417-46e4-84b0-d77f68a3e591&amp;fromEntryPoint=export&quot;"/>
    <we:property name="reportName" value="&quot;CursoPowerBI_SegundoRelatório&quot;"/>
    <we:property name="reportState" value="&quot;CONNECTED&quot;"/>
    <we:property name="embedUrl" value="&quot;/reportEmbed?reportId=a4f2c102-8ff9-4178-9c65-23035229911e&amp;config=eyJjbHVzdGVyVXJsIjoiaHR0cHM6Ly9XQUJJLUJSQVpJTC1TT1VUSC1CLVBSSU1BUlktcmVkaXJlY3QuYW5hbHlzaXMud2luZG93cy5uZXQiLCJlbWJlZEZlYXR1cmVzIjp7InVzYWdlTWV0cmljc1ZOZXh0Ijp0cnVlfX0%3D&amp;disableSensitivityBanner=true&quot;"/>
    <we:property name="pageName" value="&quot;dd240ce93201295bbc90&quot;"/>
    <we:property name="pageDisplayName" value="&quot;Página 3&quot;"/>
    <we:property name="datasetId" value="&quot;df556a48-1fc6-4a25-b8ba-0b3e5e475cbb&quot;"/>
    <we:property name="backgroundColor" value="&quot;#FFFFFF&quot;"/>
    <we:property name="bookmark" value="&quot;H4sIAAAAAAAAA+2WW0/bMBSA/0rlFzYpQrn0QnhjHZvQYKroxsvUhxP7JDVy7chxunZV//uOkwYKgm0PoLFLpErx8bmfz242TMiqVLD+CAtkx+xMC8lBGNuLWMB0K4yPMBE8z7LBKEyPQsFDMaRdUzppdMWON8yBLdBdyaoG5T2R8MssYKDUBAq/ykFVGLASbWU0KPkNW2XacrbGbcBwVSpjwbucOnDo3S5JndaUQnSYUETgTi5xity1UiHifsgxTeIwitNBlvE0JLWqVWgye1DFu27Cj412IDWF8bJ+gmF8NCADhEHKR4M8H3p5LpXbqWTr01VpqTqqeV365owp18JY6ppiTRUWqzbpDRsbVS+at9M78qmpLcdLzJst7aRbk6dcatBc+qZsqSETa6hdzc7Y1NrZdSOem69jixRUsONwG9zkcSKWZE3S+0mcFIXFAtxuefosGfamoLCVvqv1bj7hy833s5au6k2NEj/PeUaSSupC7Zi9xedTW8oCSn8csmvizlOy7UilgNd7LO5QWTf4PD0bs63fEphmIxgkcZTFEe9HfIjwH+JfypBec+n+PiAwwVEySvvDXMQ5xJyHLwKIKRYL1O5fAMJZxAegMFagfdOO/6203f9aHNzL+7cWu509Qu97a+rySdG9JWLWNFkWc0U/580rVF1/KKIABxfU0Ibjzt1hZ+81Kk5uz0TboUUJVlZdv7rVB6n9+AJ2jrl7LrIvuwLOJR23lo0rULXH4mA8B61R9SZgnf8KOSAT33GyW6ADXyUVw6b14tVeme2kXrOZH017jG/zvbix2+wdmeq55hQwDnyOoinpzOGijSQFejcSqz9/GAFbepUdbqG/He9p3ty1oyiNRZ5HYRb10zBN+v3RoIH3h5cDrlxmVncvh+bZlxAQ9I3tX0ztqhI4TkBj092yLbZpdjN00AJFB8Aj5frP7o42er4DA3ggNAkMAAA=&quot;"/>
    <we:property name="initialStateBookmark" value="&quot;H4sIAAAAAAAAA+2WXW/TMBSG/8rk6wrlqy3ZXVcKQmMfWmE3qEIn9knw5NqR44yWKf+dY7tjHxqwiyEmoDdxXp+c857jJ0qvmJBdq2B7DGtk++ytFpKDMHYvZSOmo3hwcnJ4NDs7/HQ8O1qQbFonje7Y/hVzYBt057LrQfkUJH5cjRgodQqNv6tBdThiLdrOaFDyK8Zg2nK2x2HEcNMqY8GnXDpw6NNeUjjdU+30RU4VgTt5iUvkLqpCZEXCscyzJM3KcVXxMqGwLgYEZw+G+NSh/NxoB1JTGa8VOSbZyzE9gDAu+XRc1xOv11K5XUi1XWxaS91Rz9vWT2VOXhtjaVyKhS4sdtH0FZsb1a/DanFHX5recjzDOmxpJ92WMtVSg+bSD2WggZxaQ+MKO3PTa2e3Qf5svswtUlHB9pNh9N3HTFzS06TeNzFrGosNuN3t4rc43FuCwqi+7vXufJLn6/eDlq7bWxolfu15RUondaN2zN7g8z62sobWvw7VBXHnKRmuSaWCF7dY3KGyDfg8PRurwW8JLKspjPMsrbKUFymfIPyH+FEOaVlL9/cBgTlO82lZTGqR1ZBxnjwLIJbYrFG7fwEIZxEfgMJYgfYgHv8raa+/a9nonu8/2uyw+gG9b6zp2ydF94aIiO40LTNR12lSpUWZlHlRTMc+1c9njRtXmc3dWYffbYWtkf6y+IXpXdcCx1PQGLppoyGJIY6wAy38OYe19dd3kt6cWPocVB9PmC6hBpmRlcJHxsdWh2+c3bxKgQkAAA==&quot;"/>
    <we:property name="isFiltersActionButtonVisible" value="true"/>
    <we:property name="isVisualContainerHeaderHidden" value="false"/>
    <we:property name="reportEmbeddedTime" value="&quot;2024-12-03T14:02:25.612Z&quot;"/>
    <we:property name="creatorTenantId" value="&quot;e7b09dad-0417-46e4-84b0-d77f68a3e591&quot;"/>
    <we:property name="creatorUserId" value="&quot;100320040E42D5D1&quot;"/>
    <we:property name="creatorSessionId" value="&quot;3f53060e-45e3-4ac7-826f-6900f14a84c2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Aleksandro Souza</cp:lastModifiedBy>
  <cp:revision>3</cp:revision>
  <dcterms:created xsi:type="dcterms:W3CDTF">2018-06-07T21:39:02Z</dcterms:created>
  <dcterms:modified xsi:type="dcterms:W3CDTF">2024-12-03T14:04:45Z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